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4.xml" ContentType="application/vnd.openxmlformats-officedocument.them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5.xml" ContentType="application/vnd.openxmlformats-officedocument.theme+xml"/>
  <Override PartName="/ppt/tags/tag29.xml" ContentType="application/vnd.openxmlformats-officedocument.presentationml.tags+xml"/>
  <Override PartName="/ppt/tags/tag30.xml" ContentType="application/vnd.openxmlformats-officedocument.presentationml.tags+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1.xml" ContentType="application/vnd.openxmlformats-officedocument.presentationml.tags+xml"/>
  <Override PartName="/ppt/notesSlides/notesSlide3.xml" ContentType="application/vnd.openxmlformats-officedocument.presentationml.notesSlide+xml"/>
  <Override PartName="/ppt/tags/tag3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787" r:id="rId5"/>
    <p:sldMasterId id="2147483807" r:id="rId6"/>
    <p:sldMasterId id="2147483820" r:id="rId7"/>
    <p:sldMasterId id="2147483876" r:id="rId8"/>
    <p:sldMasterId id="2147483884" r:id="rId9"/>
  </p:sldMasterIdLst>
  <p:notesMasterIdLst>
    <p:notesMasterId r:id="rId22"/>
  </p:notesMasterIdLst>
  <p:sldIdLst>
    <p:sldId id="256" r:id="rId10"/>
    <p:sldId id="257" r:id="rId11"/>
    <p:sldId id="2147472678" r:id="rId12"/>
    <p:sldId id="2145706785" r:id="rId13"/>
    <p:sldId id="2147472680" r:id="rId14"/>
    <p:sldId id="2147472682" r:id="rId15"/>
    <p:sldId id="2145706786" r:id="rId16"/>
    <p:sldId id="2147472683" r:id="rId17"/>
    <p:sldId id="2147472688" r:id="rId18"/>
    <p:sldId id="2147472689" r:id="rId19"/>
    <p:sldId id="2147472690" r:id="rId20"/>
    <p:sldId id="2147376265" r:id="rId21"/>
  </p:sldIdLst>
  <p:sldSz cx="13501688" cy="7594600"/>
  <p:notesSz cx="10693400" cy="75946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245B573-6FA7-4CD4-94BD-33D6F40B2778}">
          <p14:sldIdLst>
            <p14:sldId id="256"/>
            <p14:sldId id="257"/>
            <p14:sldId id="2147472678"/>
            <p14:sldId id="2145706785"/>
            <p14:sldId id="2147472680"/>
            <p14:sldId id="2147472682"/>
            <p14:sldId id="2145706786"/>
            <p14:sldId id="2147472683"/>
            <p14:sldId id="2147472688"/>
            <p14:sldId id="2147472689"/>
            <p14:sldId id="2147472690"/>
            <p14:sldId id="2147376265"/>
          </p14:sldIdLst>
        </p14:section>
        <p14:section name="Annex" id="{6966E7AF-26EB-446C-8249-852E42946A7A}">
          <p14:sldIdLst/>
        </p14:section>
      </p14:sectionLst>
    </p:ext>
    <p:ext uri="{EFAFB233-063F-42B5-8137-9DF3F51BA10A}">
      <p15:sldGuideLst xmlns:p15="http://schemas.microsoft.com/office/powerpoint/2012/main">
        <p15:guide id="1" orient="horz" pos="1144" userDrawn="1">
          <p15:clr>
            <a:srgbClr val="A4A3A4"/>
          </p15:clr>
        </p15:guide>
        <p15:guide id="2" pos="7709" userDrawn="1">
          <p15:clr>
            <a:srgbClr val="A4A3A4"/>
          </p15:clr>
        </p15:guide>
        <p15:guide id="3" pos="156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9" name="Author" initials="A" lastIdx="0" clrIdx="28"/>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80"/>
    <a:srgbClr val="999999"/>
    <a:srgbClr val="E6E6E6"/>
    <a:srgbClr val="457741"/>
    <a:srgbClr val="B3C361"/>
    <a:srgbClr val="D2D2D2"/>
    <a:srgbClr val="D9D9D9"/>
    <a:srgbClr val="FFFFFF"/>
    <a:srgbClr val="F6F6F9"/>
    <a:srgbClr val="FFE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66" autoAdjust="0"/>
    <p:restoredTop sz="93333" autoAdjust="0"/>
  </p:normalViewPr>
  <p:slideViewPr>
    <p:cSldViewPr>
      <p:cViewPr varScale="1">
        <p:scale>
          <a:sx n="108" d="100"/>
          <a:sy n="108" d="100"/>
        </p:scale>
        <p:origin x="992" y="184"/>
      </p:cViewPr>
      <p:guideLst>
        <p:guide orient="horz" pos="1144"/>
        <p:guide pos="7709"/>
        <p:guide pos="156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0" d="100"/>
        <a:sy n="120" d="100"/>
      </p:scale>
      <p:origin x="0" y="-217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commentAuthors" Target="commentAuthors.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4633913" cy="381000"/>
          </a:xfrm>
          <a:prstGeom prst="rect">
            <a:avLst/>
          </a:prstGeom>
        </p:spPr>
        <p:txBody>
          <a:bodyPr vert="horz" lIns="91440" tIns="45720" rIns="91440" bIns="45720" rtlCol="0"/>
          <a:lstStyle>
            <a:lvl1pPr algn="l">
              <a:defRPr sz="1200">
                <a:latin typeface="EYInterstate Light" panose="02000506000000020004" pitchFamily="2" charset="0"/>
              </a:defRPr>
            </a:lvl1pPr>
          </a:lstStyle>
          <a:p>
            <a:endParaRPr lang="de-DE" dirty="0"/>
          </a:p>
        </p:txBody>
      </p:sp>
      <p:sp>
        <p:nvSpPr>
          <p:cNvPr id="3" name="Datumsplatzhalter 2"/>
          <p:cNvSpPr>
            <a:spLocks noGrp="1"/>
          </p:cNvSpPr>
          <p:nvPr>
            <p:ph type="dt" idx="1"/>
          </p:nvPr>
        </p:nvSpPr>
        <p:spPr>
          <a:xfrm>
            <a:off x="6057900" y="0"/>
            <a:ext cx="4632325" cy="381000"/>
          </a:xfrm>
          <a:prstGeom prst="rect">
            <a:avLst/>
          </a:prstGeom>
        </p:spPr>
        <p:txBody>
          <a:bodyPr vert="horz" lIns="91440" tIns="45720" rIns="91440" bIns="45720" rtlCol="0"/>
          <a:lstStyle>
            <a:lvl1pPr algn="r">
              <a:defRPr sz="1200">
                <a:latin typeface="EYInterstate Light" panose="02000506000000020004" pitchFamily="2" charset="0"/>
              </a:defRPr>
            </a:lvl1pPr>
          </a:lstStyle>
          <a:p>
            <a:fld id="{6DD0D5D1-5B90-4FCA-9A0C-AA1F5D53033C}" type="datetimeFigureOut">
              <a:rPr lang="de-DE" smtClean="0"/>
              <a:pPr/>
              <a:t>27.05.24</a:t>
            </a:fld>
            <a:endParaRPr lang="de-DE" dirty="0"/>
          </a:p>
        </p:txBody>
      </p:sp>
      <p:sp>
        <p:nvSpPr>
          <p:cNvPr id="4" name="Folienbildplatzhalter 3"/>
          <p:cNvSpPr>
            <a:spLocks noGrp="1" noRot="1" noChangeAspect="1"/>
          </p:cNvSpPr>
          <p:nvPr>
            <p:ph type="sldImg" idx="2"/>
          </p:nvPr>
        </p:nvSpPr>
        <p:spPr>
          <a:xfrm>
            <a:off x="3068638" y="949325"/>
            <a:ext cx="4556125" cy="2563813"/>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1069975" y="3654425"/>
            <a:ext cx="8553450" cy="2990850"/>
          </a:xfrm>
          <a:prstGeom prst="rect">
            <a:avLst/>
          </a:prstGeom>
        </p:spPr>
        <p:txBody>
          <a:bodyPr vert="horz" lIns="91440" tIns="45720" rIns="91440" bIns="45720" rtlCol="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0" y="7213600"/>
            <a:ext cx="4633913" cy="381000"/>
          </a:xfrm>
          <a:prstGeom prst="rect">
            <a:avLst/>
          </a:prstGeom>
        </p:spPr>
        <p:txBody>
          <a:bodyPr vert="horz" lIns="91440" tIns="45720" rIns="91440" bIns="45720" rtlCol="0" anchor="b"/>
          <a:lstStyle>
            <a:lvl1pPr algn="l">
              <a:defRPr sz="1200">
                <a:latin typeface="EYInterstate Light" panose="02000506000000020004" pitchFamily="2" charset="0"/>
              </a:defRPr>
            </a:lvl1pPr>
          </a:lstStyle>
          <a:p>
            <a:endParaRPr lang="de-DE" dirty="0"/>
          </a:p>
        </p:txBody>
      </p:sp>
      <p:sp>
        <p:nvSpPr>
          <p:cNvPr id="7" name="Foliennummernplatzhalter 6"/>
          <p:cNvSpPr>
            <a:spLocks noGrp="1"/>
          </p:cNvSpPr>
          <p:nvPr>
            <p:ph type="sldNum" sz="quarter" idx="5"/>
          </p:nvPr>
        </p:nvSpPr>
        <p:spPr>
          <a:xfrm>
            <a:off x="6057900" y="7213600"/>
            <a:ext cx="4632325" cy="381000"/>
          </a:xfrm>
          <a:prstGeom prst="rect">
            <a:avLst/>
          </a:prstGeom>
        </p:spPr>
        <p:txBody>
          <a:bodyPr vert="horz" lIns="91440" tIns="45720" rIns="91440" bIns="45720" rtlCol="0" anchor="b"/>
          <a:lstStyle>
            <a:lvl1pPr algn="r">
              <a:defRPr sz="1200">
                <a:latin typeface="EYInterstate Light" panose="02000506000000020004" pitchFamily="2" charset="0"/>
              </a:defRPr>
            </a:lvl1pPr>
          </a:lstStyle>
          <a:p>
            <a:fld id="{1CB750F1-A9D8-4AAA-A157-253E292909A6}" type="slidenum">
              <a:rPr lang="de-DE" smtClean="0"/>
              <a:pPr/>
              <a:t>‹Nr.›</a:t>
            </a:fld>
            <a:endParaRPr lang="de-DE" dirty="0"/>
          </a:p>
        </p:txBody>
      </p:sp>
    </p:spTree>
    <p:extLst>
      <p:ext uri="{BB962C8B-B14F-4D97-AF65-F5344CB8AC3E}">
        <p14:creationId xmlns:p14="http://schemas.microsoft.com/office/powerpoint/2010/main" val="1008508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EYInterstate Light" panose="02000506000000020004" pitchFamily="2" charset="0"/>
        <a:ea typeface="+mn-ea"/>
        <a:cs typeface="+mn-cs"/>
      </a:defRPr>
    </a:lvl1pPr>
    <a:lvl2pPr marL="457200" algn="l" defTabSz="914400" rtl="0" eaLnBrk="1" latinLnBrk="0" hangingPunct="1">
      <a:defRPr sz="1200" kern="1200">
        <a:solidFill>
          <a:schemeClr val="tx1"/>
        </a:solidFill>
        <a:latin typeface="EYInterstate Light" panose="02000506000000020004" pitchFamily="2" charset="0"/>
        <a:ea typeface="+mn-ea"/>
        <a:cs typeface="+mn-cs"/>
      </a:defRPr>
    </a:lvl2pPr>
    <a:lvl3pPr marL="914400" algn="l" defTabSz="914400" rtl="0" eaLnBrk="1" latinLnBrk="0" hangingPunct="1">
      <a:defRPr sz="1200" kern="1200">
        <a:solidFill>
          <a:schemeClr val="tx1"/>
        </a:solidFill>
        <a:latin typeface="EYInterstate Light" panose="02000506000000020004" pitchFamily="2" charset="0"/>
        <a:ea typeface="+mn-ea"/>
        <a:cs typeface="+mn-cs"/>
      </a:defRPr>
    </a:lvl3pPr>
    <a:lvl4pPr marL="1371600" algn="l" defTabSz="914400" rtl="0" eaLnBrk="1" latinLnBrk="0" hangingPunct="1">
      <a:defRPr sz="1200" kern="1200">
        <a:solidFill>
          <a:schemeClr val="tx1"/>
        </a:solidFill>
        <a:latin typeface="EYInterstate Light" panose="02000506000000020004" pitchFamily="2" charset="0"/>
        <a:ea typeface="+mn-ea"/>
        <a:cs typeface="+mn-cs"/>
      </a:defRPr>
    </a:lvl4pPr>
    <a:lvl5pPr marL="1828800" algn="l" defTabSz="914400" rtl="0" eaLnBrk="1" latinLnBrk="0" hangingPunct="1">
      <a:defRPr sz="1200" kern="1200">
        <a:solidFill>
          <a:schemeClr val="tx1"/>
        </a:solidFill>
        <a:latin typeface="EYInterstate Light" panose="02000506000000020004"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1CB750F1-A9D8-4AAA-A157-253E292909A6}" type="slidenum">
              <a:rPr lang="de-DE" smtClean="0"/>
              <a:pPr/>
              <a:t>1</a:t>
            </a:fld>
            <a:endParaRPr lang="de-DE" dirty="0"/>
          </a:p>
        </p:txBody>
      </p:sp>
    </p:spTree>
    <p:extLst>
      <p:ext uri="{BB962C8B-B14F-4D97-AF65-F5344CB8AC3E}">
        <p14:creationId xmlns:p14="http://schemas.microsoft.com/office/powerpoint/2010/main" val="2994195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1CB750F1-A9D8-4AAA-A157-253E292909A6}" type="slidenum">
              <a:rPr lang="de-DE" smtClean="0"/>
              <a:pPr/>
              <a:t>2</a:t>
            </a:fld>
            <a:endParaRPr lang="de-DE" dirty="0"/>
          </a:p>
        </p:txBody>
      </p:sp>
    </p:spTree>
    <p:extLst>
      <p:ext uri="{BB962C8B-B14F-4D97-AF65-F5344CB8AC3E}">
        <p14:creationId xmlns:p14="http://schemas.microsoft.com/office/powerpoint/2010/main" val="1181149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br>
              <a:rPr lang="de-DE" b="0" i="0" dirty="0">
                <a:solidFill>
                  <a:srgbClr val="0D0D0D"/>
                </a:solidFill>
                <a:effectLst/>
                <a:latin typeface="Söhne"/>
              </a:rPr>
            </a:br>
            <a:r>
              <a:rPr lang="de-DE" b="0" i="0" dirty="0">
                <a:solidFill>
                  <a:srgbClr val="0D0D0D"/>
                </a:solidFill>
                <a:effectLst/>
                <a:latin typeface="Söhne"/>
              </a:rPr>
              <a:t>Herzlich Willkommen zu Quo Vadis CSDDD und der Frage Was nun?,</a:t>
            </a:r>
          </a:p>
          <a:p>
            <a:pPr algn="l"/>
            <a:r>
              <a:rPr lang="de-DE" b="0" i="0" dirty="0">
                <a:solidFill>
                  <a:srgbClr val="0D0D0D"/>
                </a:solidFill>
                <a:effectLst/>
                <a:latin typeface="Söhne"/>
              </a:rPr>
              <a:t>Ich freue mich, Ihnen mitteilen zu können, dass die Corporate Sustainability Due Diligence </a:t>
            </a:r>
            <a:r>
              <a:rPr lang="de-DE" b="0" i="0" dirty="0" err="1">
                <a:solidFill>
                  <a:srgbClr val="0D0D0D"/>
                </a:solidFill>
                <a:effectLst/>
                <a:latin typeface="Söhne"/>
              </a:rPr>
              <a:t>Directive</a:t>
            </a:r>
            <a:r>
              <a:rPr lang="de-DE" b="0" i="0" dirty="0">
                <a:solidFill>
                  <a:srgbClr val="0D0D0D"/>
                </a:solidFill>
                <a:effectLst/>
                <a:latin typeface="Söhne"/>
              </a:rPr>
              <a:t>, kurz CSDDD, von der Europäischen Kommission genehmigt wurde und derzeit zur Abstimmung im Europäischen Parlament liegt. Diese Richtlinie soll Unternehmen dazu verpflichten, ihre Auswirkungen auf die Umwelt und die Menschenrechte zu verbessern, sowohl innerhalb der EU als auch global.</a:t>
            </a:r>
          </a:p>
          <a:p>
            <a:pPr algn="l"/>
            <a:r>
              <a:rPr lang="de-DE" b="0" i="0" dirty="0">
                <a:solidFill>
                  <a:srgbClr val="0D0D0D"/>
                </a:solidFill>
                <a:effectLst/>
                <a:latin typeface="Söhne"/>
              </a:rPr>
              <a:t>Sobald die CSDDD offiziell angenommen wird, haben die Mitgliedstaaten zwei Jahre Zeit, um die Richtlinie in nationales Recht umzusetzen. Doch lassen Sie mich betonen, dass trotz der Erwartung, dass das Europäische Parlament die CSDDD billigt, der politische Prozess bisher „dynamisch bis unvorhersehbar“ war, und bis zur endgültigen Abstimmung nichts sicher ist.</a:t>
            </a:r>
          </a:p>
          <a:p>
            <a:pPr algn="l"/>
            <a:r>
              <a:rPr lang="de-DE" b="0" i="0" dirty="0">
                <a:solidFill>
                  <a:srgbClr val="0D0D0D"/>
                </a:solidFill>
                <a:effectLst/>
                <a:latin typeface="Söhne"/>
              </a:rPr>
              <a:t>Warum ist das wichtig? Nun, die Nichteinhaltung der CSDDD kann zu erheblichen Strafen führen. Daher ist es unerlässlich, dass Unternehmen bereits jetzt mit den Vorbereitungen zur Einhaltung der Gesetzgebung beginnen.</a:t>
            </a:r>
          </a:p>
          <a:p>
            <a:pPr algn="l"/>
            <a:r>
              <a:rPr lang="de-DE" b="0" i="0" dirty="0">
                <a:solidFill>
                  <a:srgbClr val="0D0D0D"/>
                </a:solidFill>
                <a:effectLst/>
                <a:latin typeface="Söhne"/>
              </a:rPr>
              <a:t>Eine weitere wichtige Überlegung ist, dass Unternehmen indirekt beeinflusst werden könnten, insbesondere durch Geschäftsbeziehungen zu Partnern, die von der Richtlinie betroffen sind. Es besteht die Möglichkeit, dass Unternehmen dazu verpflichtet sind, Beziehungen zu Partnern zu beenden, deren negative Umwelt- oder Menschenrechtsauswirkungen nicht gemindert werden können.</a:t>
            </a:r>
          </a:p>
          <a:p>
            <a:pPr algn="l"/>
            <a:r>
              <a:rPr lang="de-DE" b="0" i="0" dirty="0">
                <a:solidFill>
                  <a:srgbClr val="0D0D0D"/>
                </a:solidFill>
                <a:effectLst/>
                <a:latin typeface="Söhne"/>
              </a:rPr>
              <a:t>Es ist an der Zeit, sich auf diese bevorstehenden Veränderungen vorzubereiten und sicherzustellen, dass Ihr Unternehmen die notwendigen Schritte unternimmt, um die Anforderungen der CSDDD zu erfüllen</a:t>
            </a:r>
          </a:p>
          <a:p>
            <a:r>
              <a:rPr lang="en-US" dirty="0" err="1">
                <a:latin typeface="EYInterstate Light"/>
              </a:rPr>
              <a:t>Im</a:t>
            </a:r>
            <a:r>
              <a:rPr lang="en-US" dirty="0">
                <a:latin typeface="EYInterstate Light"/>
              </a:rPr>
              <a:t> </a:t>
            </a:r>
            <a:r>
              <a:rPr lang="en-US" dirty="0" err="1">
                <a:latin typeface="EYInterstate Light"/>
              </a:rPr>
              <a:t>folgenden</a:t>
            </a:r>
            <a:r>
              <a:rPr lang="en-US" dirty="0">
                <a:latin typeface="EYInterstate Light"/>
              </a:rPr>
              <a:t> </a:t>
            </a:r>
            <a:r>
              <a:rPr lang="en-US" dirty="0" err="1">
                <a:latin typeface="EYInterstate Light"/>
              </a:rPr>
              <a:t>gehen</a:t>
            </a:r>
            <a:r>
              <a:rPr lang="en-US" dirty="0">
                <a:latin typeface="EYInterstate Light"/>
              </a:rPr>
              <a:t> </a:t>
            </a:r>
            <a:r>
              <a:rPr lang="en-US" dirty="0" err="1">
                <a:latin typeface="EYInterstate Light"/>
              </a:rPr>
              <a:t>wir</a:t>
            </a:r>
            <a:r>
              <a:rPr lang="en-US" dirty="0">
                <a:latin typeface="EYInterstate Light"/>
              </a:rPr>
              <a:t> </a:t>
            </a:r>
            <a:r>
              <a:rPr lang="en-US" dirty="0" err="1">
                <a:latin typeface="EYInterstate Light"/>
              </a:rPr>
              <a:t>daher</a:t>
            </a:r>
            <a:r>
              <a:rPr lang="en-US" dirty="0">
                <a:latin typeface="EYInterstate Light"/>
              </a:rPr>
              <a:t> </a:t>
            </a:r>
            <a:r>
              <a:rPr lang="en-US" dirty="0" err="1">
                <a:latin typeface="EYInterstate Light"/>
              </a:rPr>
              <a:t>einerseits</a:t>
            </a:r>
            <a:r>
              <a:rPr lang="en-US" dirty="0">
                <a:latin typeface="EYInterstate Light"/>
              </a:rPr>
              <a:t> auf die CSDDD und die </a:t>
            </a:r>
            <a:r>
              <a:rPr lang="en-US" dirty="0" err="1">
                <a:latin typeface="EYInterstate Light"/>
              </a:rPr>
              <a:t>ebenso</a:t>
            </a:r>
            <a:r>
              <a:rPr lang="en-US" dirty="0">
                <a:latin typeface="EYInterstate Light"/>
              </a:rPr>
              <a:t> </a:t>
            </a:r>
            <a:r>
              <a:rPr lang="en-US" dirty="0" err="1">
                <a:latin typeface="EYInterstate Light"/>
              </a:rPr>
              <a:t>aktuelle</a:t>
            </a:r>
            <a:r>
              <a:rPr lang="en-US" dirty="0">
                <a:latin typeface="EYInterstate Light"/>
              </a:rPr>
              <a:t> CSRD </a:t>
            </a:r>
            <a:r>
              <a:rPr lang="en-US" dirty="0" err="1">
                <a:latin typeface="EYInterstate Light"/>
              </a:rPr>
              <a:t>ein</a:t>
            </a:r>
            <a:r>
              <a:rPr lang="en-US" dirty="0">
                <a:latin typeface="EYInterstate Light"/>
              </a:rPr>
              <a:t>, </a:t>
            </a:r>
            <a:r>
              <a:rPr lang="en-US" dirty="0" err="1">
                <a:latin typeface="EYInterstate Light"/>
              </a:rPr>
              <a:t>wir</a:t>
            </a:r>
            <a:r>
              <a:rPr lang="en-US" dirty="0">
                <a:latin typeface="EYInterstate Light"/>
              </a:rPr>
              <a:t> </a:t>
            </a:r>
            <a:r>
              <a:rPr lang="en-US" dirty="0" err="1">
                <a:latin typeface="EYInterstate Light"/>
              </a:rPr>
              <a:t>schauen</a:t>
            </a:r>
            <a:r>
              <a:rPr lang="en-US" dirty="0">
                <a:latin typeface="EYInterstate Light"/>
              </a:rPr>
              <a:t> </a:t>
            </a:r>
            <a:r>
              <a:rPr lang="en-US" dirty="0" err="1">
                <a:latin typeface="EYInterstate Light"/>
              </a:rPr>
              <a:t>uns</a:t>
            </a:r>
            <a:r>
              <a:rPr lang="en-US" dirty="0">
                <a:latin typeface="EYInterstate Light"/>
              </a:rPr>
              <a:t> den </a:t>
            </a:r>
            <a:r>
              <a:rPr lang="en-US" dirty="0" err="1">
                <a:latin typeface="EYInterstate Light"/>
              </a:rPr>
              <a:t>Zeitstrahl</a:t>
            </a:r>
            <a:r>
              <a:rPr lang="en-US" dirty="0">
                <a:latin typeface="EYInterstate Light"/>
              </a:rPr>
              <a:t> </a:t>
            </a:r>
            <a:r>
              <a:rPr lang="en-US" dirty="0" err="1">
                <a:latin typeface="EYInterstate Light"/>
              </a:rPr>
              <a:t>mit</a:t>
            </a:r>
            <a:r>
              <a:rPr lang="en-US" dirty="0">
                <a:latin typeface="EYInterstate Light"/>
              </a:rPr>
              <a:t> der </a:t>
            </a:r>
            <a:r>
              <a:rPr lang="en-US" dirty="0" err="1">
                <a:latin typeface="EYInterstate Light"/>
              </a:rPr>
              <a:t>regulatorischen</a:t>
            </a:r>
            <a:r>
              <a:rPr lang="en-US" dirty="0">
                <a:latin typeface="EYInterstate Light"/>
              </a:rPr>
              <a:t> </a:t>
            </a:r>
            <a:r>
              <a:rPr lang="en-US" dirty="0" err="1">
                <a:latin typeface="EYInterstate Light"/>
              </a:rPr>
              <a:t>Entwicklung</a:t>
            </a:r>
            <a:r>
              <a:rPr lang="en-US" dirty="0">
                <a:latin typeface="EYInterstate Light"/>
              </a:rPr>
              <a:t> und dem an was da </a:t>
            </a:r>
            <a:r>
              <a:rPr lang="en-US" dirty="0" err="1">
                <a:latin typeface="EYInterstate Light"/>
              </a:rPr>
              <a:t>noch</a:t>
            </a:r>
            <a:r>
              <a:rPr lang="en-US" dirty="0">
                <a:latin typeface="EYInterstate Light"/>
              </a:rPr>
              <a:t> </a:t>
            </a:r>
            <a:r>
              <a:rPr lang="en-US" dirty="0" err="1">
                <a:latin typeface="EYInterstate Light"/>
              </a:rPr>
              <a:t>kommt</a:t>
            </a:r>
            <a:r>
              <a:rPr lang="en-US" dirty="0">
                <a:latin typeface="EYInterstate Light"/>
              </a:rPr>
              <a:t>. </a:t>
            </a:r>
            <a:r>
              <a:rPr lang="en-US" dirty="0" err="1">
                <a:latin typeface="EYInterstate Light"/>
              </a:rPr>
              <a:t>Wir</a:t>
            </a:r>
            <a:r>
              <a:rPr lang="en-US" dirty="0">
                <a:latin typeface="EYInterstate Light"/>
              </a:rPr>
              <a:t> </a:t>
            </a:r>
            <a:r>
              <a:rPr lang="en-US" dirty="0" err="1">
                <a:latin typeface="EYInterstate Light"/>
              </a:rPr>
              <a:t>gehen</a:t>
            </a:r>
            <a:r>
              <a:rPr lang="en-US" dirty="0">
                <a:latin typeface="EYInterstate Light"/>
              </a:rPr>
              <a:t> auf </a:t>
            </a:r>
            <a:r>
              <a:rPr lang="en-US" dirty="0" err="1">
                <a:latin typeface="EYInterstate Light"/>
              </a:rPr>
              <a:t>Fakten</a:t>
            </a:r>
            <a:r>
              <a:rPr lang="en-US" dirty="0">
                <a:latin typeface="EYInterstate Light"/>
              </a:rPr>
              <a:t> und </a:t>
            </a:r>
            <a:r>
              <a:rPr lang="en-US" dirty="0" err="1">
                <a:latin typeface="EYInterstate Light"/>
              </a:rPr>
              <a:t>Hintergründe</a:t>
            </a:r>
            <a:r>
              <a:rPr lang="en-US" dirty="0">
                <a:latin typeface="EYInterstate Light"/>
              </a:rPr>
              <a:t> </a:t>
            </a:r>
            <a:r>
              <a:rPr lang="en-US" dirty="0" err="1">
                <a:latin typeface="EYInterstate Light"/>
              </a:rPr>
              <a:t>ein</a:t>
            </a:r>
            <a:r>
              <a:rPr lang="en-US" dirty="0">
                <a:latin typeface="EYInterstate Light"/>
              </a:rPr>
              <a:t> und </a:t>
            </a:r>
            <a:r>
              <a:rPr lang="en-US" dirty="0" err="1">
                <a:latin typeface="EYInterstate Light"/>
              </a:rPr>
              <a:t>beleuchten</a:t>
            </a:r>
            <a:r>
              <a:rPr lang="en-US" dirty="0">
                <a:latin typeface="EYInterstate Light"/>
              </a:rPr>
              <a:t> </a:t>
            </a:r>
            <a:r>
              <a:rPr lang="en-US" dirty="0" err="1">
                <a:latin typeface="EYInterstate Light"/>
              </a:rPr>
              <a:t>einzelne</a:t>
            </a:r>
            <a:r>
              <a:rPr lang="en-US" dirty="0">
                <a:latin typeface="EYInterstate Light"/>
              </a:rPr>
              <a:t> </a:t>
            </a:r>
            <a:r>
              <a:rPr lang="en-US" dirty="0" err="1">
                <a:latin typeface="EYInterstate Light"/>
              </a:rPr>
              <a:t>Themen</a:t>
            </a:r>
            <a:r>
              <a:rPr lang="en-US" dirty="0">
                <a:latin typeface="EYInterstate Light"/>
              </a:rPr>
              <a:t> </a:t>
            </a:r>
            <a:r>
              <a:rPr lang="en-US" dirty="0" err="1">
                <a:latin typeface="EYInterstate Light"/>
              </a:rPr>
              <a:t>im</a:t>
            </a:r>
            <a:r>
              <a:rPr lang="en-US" dirty="0">
                <a:latin typeface="EYInterstate Light"/>
              </a:rPr>
              <a:t> Detail (</a:t>
            </a:r>
            <a:r>
              <a:rPr lang="en-US" dirty="0" err="1">
                <a:latin typeface="EYInterstate Light"/>
              </a:rPr>
              <a:t>dazu</a:t>
            </a:r>
            <a:r>
              <a:rPr lang="en-US" dirty="0">
                <a:latin typeface="EYInterstate Light"/>
              </a:rPr>
              <a:t> </a:t>
            </a:r>
            <a:r>
              <a:rPr lang="en-US" dirty="0" err="1">
                <a:latin typeface="EYInterstate Light"/>
              </a:rPr>
              <a:t>mehr</a:t>
            </a:r>
            <a:r>
              <a:rPr lang="en-US" dirty="0">
                <a:latin typeface="EYInterstate Light"/>
              </a:rPr>
              <a:t> von </a:t>
            </a:r>
            <a:r>
              <a:rPr lang="en-US" dirty="0" err="1">
                <a:latin typeface="EYInterstate Light"/>
              </a:rPr>
              <a:t>meinem</a:t>
            </a:r>
            <a:r>
              <a:rPr lang="en-US" dirty="0">
                <a:latin typeface="EYInterstate Light"/>
              </a:rPr>
              <a:t> </a:t>
            </a:r>
            <a:r>
              <a:rPr lang="en-US" dirty="0" err="1">
                <a:latin typeface="EYInterstate Light"/>
              </a:rPr>
              <a:t>Kollegen</a:t>
            </a:r>
            <a:r>
              <a:rPr lang="en-US" dirty="0">
                <a:latin typeface="EYInterstate Light"/>
              </a:rPr>
              <a:t> MH) – </a:t>
            </a:r>
            <a:r>
              <a:rPr lang="en-US" dirty="0" err="1">
                <a:latin typeface="EYInterstate Light"/>
              </a:rPr>
              <a:t>Abschliessen</a:t>
            </a:r>
            <a:r>
              <a:rPr lang="en-US" dirty="0">
                <a:latin typeface="EYInterstate Light"/>
              </a:rPr>
              <a:t> </a:t>
            </a:r>
            <a:r>
              <a:rPr lang="en-US" dirty="0" err="1">
                <a:latin typeface="EYInterstate Light"/>
              </a:rPr>
              <a:t>wollen</a:t>
            </a:r>
            <a:r>
              <a:rPr lang="en-US" dirty="0">
                <a:latin typeface="EYInterstate Light"/>
              </a:rPr>
              <a:t> </a:t>
            </a:r>
            <a:r>
              <a:rPr lang="en-US" dirty="0" err="1">
                <a:latin typeface="EYInterstate Light"/>
              </a:rPr>
              <a:t>wir</a:t>
            </a:r>
            <a:r>
              <a:rPr lang="en-US" dirty="0">
                <a:latin typeface="EYInterstate Light"/>
              </a:rPr>
              <a:t> </a:t>
            </a:r>
            <a:r>
              <a:rPr lang="en-US" dirty="0" err="1">
                <a:latin typeface="EYInterstate Light"/>
              </a:rPr>
              <a:t>mit</a:t>
            </a:r>
            <a:r>
              <a:rPr lang="en-US" dirty="0">
                <a:latin typeface="EYInterstate Light"/>
              </a:rPr>
              <a:t> der </a:t>
            </a:r>
            <a:r>
              <a:rPr lang="en-US" dirty="0" err="1">
                <a:latin typeface="EYInterstate Light"/>
              </a:rPr>
              <a:t>Frage</a:t>
            </a:r>
            <a:r>
              <a:rPr lang="en-US" dirty="0">
                <a:latin typeface="EYInterstate Light"/>
              </a:rPr>
              <a:t> des </a:t>
            </a:r>
            <a:r>
              <a:rPr lang="en-US" dirty="0" err="1">
                <a:latin typeface="EYInterstate Light"/>
              </a:rPr>
              <a:t>Vortragstitels</a:t>
            </a:r>
            <a:r>
              <a:rPr lang="en-US" dirty="0">
                <a:latin typeface="EYInterstate Light"/>
              </a:rPr>
              <a:t> “Was nun? – Was muss ich tun? Was </a:t>
            </a:r>
            <a:r>
              <a:rPr lang="en-US" dirty="0" err="1">
                <a:latin typeface="EYInterstate Light"/>
              </a:rPr>
              <a:t>soll</a:t>
            </a:r>
            <a:r>
              <a:rPr lang="en-US" dirty="0">
                <a:latin typeface="EYInterstate Light"/>
              </a:rPr>
              <a:t> ich tun? </a:t>
            </a:r>
            <a:r>
              <a:rPr lang="en-US" dirty="0" err="1">
                <a:latin typeface="EYInterstate Light"/>
              </a:rPr>
              <a:t>Viel</a:t>
            </a:r>
            <a:r>
              <a:rPr lang="en-US" dirty="0">
                <a:latin typeface="EYInterstate Light"/>
              </a:rPr>
              <a:t> </a:t>
            </a:r>
            <a:r>
              <a:rPr lang="en-US" dirty="0" err="1">
                <a:latin typeface="EYInterstate Light"/>
              </a:rPr>
              <a:t>Vergnugen</a:t>
            </a:r>
            <a:endParaRPr lang="en-US" dirty="0">
              <a:latin typeface="EYInterstate Light"/>
            </a:endParaRPr>
          </a:p>
          <a:p>
            <a:endParaRPr lang="en-US" dirty="0">
              <a:latin typeface="EYInterstate Light"/>
            </a:endParaRPr>
          </a:p>
          <a:p>
            <a:endParaRPr lang="en-US" dirty="0">
              <a:latin typeface="EYInterstate Light"/>
            </a:endParaRPr>
          </a:p>
          <a:p>
            <a:r>
              <a:rPr lang="en-US" dirty="0">
                <a:latin typeface="EYInterstate Light"/>
              </a:rPr>
              <a:t>Die CSDDD </a:t>
            </a:r>
            <a:r>
              <a:rPr lang="en-US" dirty="0" err="1">
                <a:latin typeface="EYInterstate Light"/>
              </a:rPr>
              <a:t>wurde</a:t>
            </a:r>
            <a:r>
              <a:rPr lang="en-US" dirty="0">
                <a:latin typeface="EYInterstate Light"/>
              </a:rPr>
              <a:t> von der </a:t>
            </a:r>
            <a:r>
              <a:rPr lang="en-US" dirty="0" err="1">
                <a:latin typeface="EYInterstate Light"/>
              </a:rPr>
              <a:t>Europäischen</a:t>
            </a:r>
            <a:r>
              <a:rPr lang="en-US" dirty="0">
                <a:latin typeface="EYInterstate Light"/>
              </a:rPr>
              <a:t> </a:t>
            </a:r>
            <a:r>
              <a:rPr lang="en-US" dirty="0" err="1">
                <a:latin typeface="EYInterstate Light"/>
              </a:rPr>
              <a:t>Kommission</a:t>
            </a:r>
            <a:r>
              <a:rPr lang="en-US" dirty="0">
                <a:latin typeface="EYInterstate Light"/>
              </a:rPr>
              <a:t> </a:t>
            </a:r>
            <a:r>
              <a:rPr lang="en-US" dirty="0" err="1">
                <a:latin typeface="EYInterstate Light"/>
              </a:rPr>
              <a:t>genehmigt</a:t>
            </a:r>
            <a:r>
              <a:rPr lang="en-US" dirty="0">
                <a:latin typeface="EYInterstate Light"/>
              </a:rPr>
              <a:t> und </a:t>
            </a:r>
            <a:r>
              <a:rPr lang="en-US" dirty="0" err="1">
                <a:latin typeface="EYInterstate Light"/>
              </a:rPr>
              <a:t>befindet</a:t>
            </a:r>
            <a:r>
              <a:rPr lang="en-US" dirty="0">
                <a:latin typeface="EYInterstate Light"/>
              </a:rPr>
              <a:t> </a:t>
            </a:r>
            <a:r>
              <a:rPr lang="en-US" dirty="0" err="1">
                <a:latin typeface="EYInterstate Light"/>
              </a:rPr>
              <a:t>sich</a:t>
            </a:r>
            <a:r>
              <a:rPr lang="en-US" dirty="0">
                <a:latin typeface="EYInterstate Light"/>
              </a:rPr>
              <a:t> </a:t>
            </a:r>
            <a:r>
              <a:rPr lang="en-US" dirty="0" err="1">
                <a:latin typeface="EYInterstate Light"/>
              </a:rPr>
              <a:t>derzeit</a:t>
            </a:r>
            <a:r>
              <a:rPr lang="en-US" dirty="0">
                <a:latin typeface="EYInterstate Light"/>
              </a:rPr>
              <a:t> </a:t>
            </a:r>
            <a:r>
              <a:rPr lang="en-US" dirty="0" err="1">
                <a:latin typeface="EYInterstate Light"/>
              </a:rPr>
              <a:t>zur</a:t>
            </a:r>
            <a:r>
              <a:rPr lang="en-US" dirty="0">
                <a:latin typeface="EYInterstate Light"/>
              </a:rPr>
              <a:t> </a:t>
            </a:r>
            <a:r>
              <a:rPr lang="en-US" dirty="0" err="1">
                <a:latin typeface="EYInterstate Light"/>
              </a:rPr>
              <a:t>Genehmigung</a:t>
            </a:r>
            <a:r>
              <a:rPr lang="en-US" dirty="0">
                <a:latin typeface="EYInterstate Light"/>
              </a:rPr>
              <a:t> </a:t>
            </a:r>
            <a:r>
              <a:rPr lang="en-US" dirty="0" err="1">
                <a:latin typeface="EYInterstate Light"/>
              </a:rPr>
              <a:t>durch</a:t>
            </a:r>
            <a:r>
              <a:rPr lang="en-US" dirty="0">
                <a:latin typeface="EYInterstate Light"/>
              </a:rPr>
              <a:t> das </a:t>
            </a:r>
            <a:r>
              <a:rPr lang="en-US" dirty="0" err="1">
                <a:latin typeface="EYInterstate Light"/>
              </a:rPr>
              <a:t>Europäische</a:t>
            </a:r>
            <a:r>
              <a:rPr lang="en-US" dirty="0">
                <a:latin typeface="EYInterstate Light"/>
              </a:rPr>
              <a:t> </a:t>
            </a:r>
            <a:r>
              <a:rPr lang="en-US" dirty="0" err="1">
                <a:latin typeface="EYInterstate Light"/>
              </a:rPr>
              <a:t>Parlament</a:t>
            </a:r>
            <a:r>
              <a:rPr lang="en-US" dirty="0">
                <a:latin typeface="EYInterstate Light"/>
              </a:rPr>
              <a:t>. Nach der </a:t>
            </a:r>
            <a:r>
              <a:rPr lang="en-US" dirty="0" err="1">
                <a:latin typeface="EYInterstate Light"/>
              </a:rPr>
              <a:t>offiziellen</a:t>
            </a:r>
            <a:r>
              <a:rPr lang="en-US" dirty="0">
                <a:latin typeface="EYInterstate Light"/>
              </a:rPr>
              <a:t> </a:t>
            </a:r>
            <a:r>
              <a:rPr lang="en-US" dirty="0" err="1">
                <a:latin typeface="EYInterstate Light"/>
              </a:rPr>
              <a:t>Annahme</a:t>
            </a:r>
            <a:r>
              <a:rPr lang="en-US" dirty="0">
                <a:latin typeface="EYInterstate Light"/>
              </a:rPr>
              <a:t> </a:t>
            </a:r>
            <a:r>
              <a:rPr lang="en-US" dirty="0" err="1">
                <a:latin typeface="EYInterstate Light"/>
              </a:rPr>
              <a:t>haben</a:t>
            </a:r>
            <a:r>
              <a:rPr lang="en-US" dirty="0">
                <a:latin typeface="EYInterstate Light"/>
              </a:rPr>
              <a:t> die </a:t>
            </a:r>
            <a:r>
              <a:rPr lang="en-US" dirty="0" err="1">
                <a:latin typeface="EYInterstate Light"/>
              </a:rPr>
              <a:t>Mitgliedstaaten</a:t>
            </a:r>
            <a:r>
              <a:rPr lang="en-US" dirty="0">
                <a:latin typeface="EYInterstate Light"/>
              </a:rPr>
              <a:t> </a:t>
            </a:r>
            <a:r>
              <a:rPr lang="en-US" dirty="0" err="1">
                <a:latin typeface="EYInterstate Light"/>
              </a:rPr>
              <a:t>zwei</a:t>
            </a:r>
            <a:r>
              <a:rPr lang="en-US" dirty="0">
                <a:latin typeface="EYInterstate Light"/>
              </a:rPr>
              <a:t> Jahre Zeit, um die </a:t>
            </a:r>
            <a:r>
              <a:rPr lang="en-US" dirty="0" err="1">
                <a:latin typeface="EYInterstate Light"/>
              </a:rPr>
              <a:t>Richtlinie</a:t>
            </a:r>
            <a:r>
              <a:rPr lang="en-US" dirty="0">
                <a:latin typeface="EYInterstate Light"/>
              </a:rPr>
              <a:t> in </a:t>
            </a:r>
            <a:r>
              <a:rPr lang="en-US" dirty="0" err="1">
                <a:latin typeface="EYInterstate Light"/>
              </a:rPr>
              <a:t>nationales</a:t>
            </a:r>
            <a:r>
              <a:rPr lang="en-US" dirty="0">
                <a:latin typeface="EYInterstate Light"/>
              </a:rPr>
              <a:t> Recht </a:t>
            </a:r>
            <a:r>
              <a:rPr lang="en-US" dirty="0" err="1">
                <a:latin typeface="EYInterstate Light"/>
              </a:rPr>
              <a:t>umzusetzen</a:t>
            </a:r>
            <a:r>
              <a:rPr lang="en-US" dirty="0">
                <a:latin typeface="EYInterstate Light"/>
              </a:rPr>
              <a:t>. </a:t>
            </a:r>
            <a:r>
              <a:rPr lang="en-US" b="1" dirty="0">
                <a:latin typeface="EYInterstate Light"/>
              </a:rPr>
              <a:t>Es </a:t>
            </a:r>
            <a:r>
              <a:rPr lang="en-US" b="1" dirty="0" err="1">
                <a:latin typeface="EYInterstate Light"/>
              </a:rPr>
              <a:t>wird</a:t>
            </a:r>
            <a:r>
              <a:rPr lang="en-US" b="1" dirty="0">
                <a:latin typeface="EYInterstate Light"/>
              </a:rPr>
              <a:t> </a:t>
            </a:r>
            <a:r>
              <a:rPr lang="en-US" b="1" dirty="0" err="1">
                <a:latin typeface="EYInterstate Light"/>
              </a:rPr>
              <a:t>erwartet</a:t>
            </a:r>
            <a:r>
              <a:rPr lang="en-US" b="1" dirty="0">
                <a:latin typeface="EYInterstate Light"/>
              </a:rPr>
              <a:t>, </a:t>
            </a:r>
            <a:r>
              <a:rPr lang="en-US" b="1" dirty="0" err="1">
                <a:latin typeface="EYInterstate Light"/>
              </a:rPr>
              <a:t>dass</a:t>
            </a:r>
            <a:r>
              <a:rPr lang="en-US" b="1" dirty="0">
                <a:latin typeface="EYInterstate Light"/>
              </a:rPr>
              <a:t> die CSDDD </a:t>
            </a:r>
            <a:r>
              <a:rPr lang="en-US" b="1" dirty="0" err="1">
                <a:latin typeface="EYInterstate Light"/>
              </a:rPr>
              <a:t>vom</a:t>
            </a:r>
            <a:r>
              <a:rPr lang="en-US" b="1" dirty="0">
                <a:latin typeface="EYInterstate Light"/>
              </a:rPr>
              <a:t> </a:t>
            </a:r>
            <a:r>
              <a:rPr lang="en-US" b="1" dirty="0" err="1">
                <a:latin typeface="EYInterstate Light"/>
              </a:rPr>
              <a:t>Europäischen</a:t>
            </a:r>
            <a:r>
              <a:rPr lang="en-US" b="1" dirty="0">
                <a:latin typeface="EYInterstate Light"/>
              </a:rPr>
              <a:t> </a:t>
            </a:r>
            <a:r>
              <a:rPr lang="en-US" b="1" dirty="0" err="1">
                <a:latin typeface="EYInterstate Light"/>
              </a:rPr>
              <a:t>Parlament</a:t>
            </a:r>
            <a:r>
              <a:rPr lang="en-US" b="1" dirty="0">
                <a:latin typeface="EYInterstate Light"/>
              </a:rPr>
              <a:t> </a:t>
            </a:r>
            <a:r>
              <a:rPr lang="en-US" b="1" dirty="0" err="1">
                <a:latin typeface="EYInterstate Light"/>
              </a:rPr>
              <a:t>genehmigt</a:t>
            </a:r>
            <a:r>
              <a:rPr lang="en-US" b="1" dirty="0">
                <a:latin typeface="EYInterstate Light"/>
              </a:rPr>
              <a:t> </a:t>
            </a:r>
            <a:r>
              <a:rPr lang="en-US" b="1" dirty="0" err="1">
                <a:latin typeface="EYInterstate Light"/>
              </a:rPr>
              <a:t>wird</a:t>
            </a:r>
            <a:r>
              <a:rPr lang="en-US" b="1" dirty="0">
                <a:latin typeface="EYInterstate Light"/>
              </a:rPr>
              <a:t>, </a:t>
            </a:r>
            <a:r>
              <a:rPr lang="en-US" b="1" dirty="0" err="1">
                <a:latin typeface="EYInterstate Light"/>
              </a:rPr>
              <a:t>obwohl</a:t>
            </a:r>
            <a:r>
              <a:rPr lang="en-US" b="1" dirty="0">
                <a:latin typeface="EYInterstate Light"/>
              </a:rPr>
              <a:t> der </a:t>
            </a:r>
            <a:r>
              <a:rPr lang="en-US" b="1" dirty="0" err="1">
                <a:latin typeface="EYInterstate Light"/>
              </a:rPr>
              <a:t>politische</a:t>
            </a:r>
            <a:r>
              <a:rPr lang="en-US" b="1" dirty="0">
                <a:latin typeface="EYInterstate Light"/>
              </a:rPr>
              <a:t> </a:t>
            </a:r>
            <a:r>
              <a:rPr lang="en-US" b="1" dirty="0" err="1">
                <a:latin typeface="EYInterstate Light"/>
              </a:rPr>
              <a:t>Prozess</a:t>
            </a:r>
            <a:r>
              <a:rPr lang="en-US" b="1" dirty="0">
                <a:latin typeface="EYInterstate Light"/>
              </a:rPr>
              <a:t> </a:t>
            </a:r>
            <a:r>
              <a:rPr lang="en-US" b="1" dirty="0" err="1">
                <a:latin typeface="EYInterstate Light"/>
              </a:rPr>
              <a:t>bisher</a:t>
            </a:r>
            <a:r>
              <a:rPr lang="en-US" b="1" dirty="0">
                <a:latin typeface="EYInterstate Light"/>
              </a:rPr>
              <a:t> </a:t>
            </a:r>
            <a:r>
              <a:rPr lang="en-US" b="1" dirty="0" err="1">
                <a:latin typeface="EYInterstate Light"/>
              </a:rPr>
              <a:t>volatil</a:t>
            </a:r>
            <a:r>
              <a:rPr lang="en-US" b="1" dirty="0">
                <a:latin typeface="EYInterstate Light"/>
              </a:rPr>
              <a:t> war und bis </a:t>
            </a:r>
            <a:r>
              <a:rPr lang="en-US" b="1" dirty="0" err="1">
                <a:latin typeface="EYInterstate Light"/>
              </a:rPr>
              <a:t>zur</a:t>
            </a:r>
            <a:r>
              <a:rPr lang="en-US" b="1" dirty="0">
                <a:latin typeface="EYInterstate Light"/>
              </a:rPr>
              <a:t> </a:t>
            </a:r>
            <a:r>
              <a:rPr lang="en-US" b="1" dirty="0" err="1">
                <a:latin typeface="EYInterstate Light"/>
              </a:rPr>
              <a:t>endgültigen</a:t>
            </a:r>
            <a:r>
              <a:rPr lang="en-US" b="1" dirty="0">
                <a:latin typeface="EYInterstate Light"/>
              </a:rPr>
              <a:t> </a:t>
            </a:r>
            <a:r>
              <a:rPr lang="en-US" b="1" dirty="0" err="1">
                <a:latin typeface="EYInterstate Light"/>
              </a:rPr>
              <a:t>Abstimmung</a:t>
            </a:r>
            <a:r>
              <a:rPr lang="en-US" b="1" dirty="0">
                <a:latin typeface="EYInterstate Light"/>
              </a:rPr>
              <a:t> </a:t>
            </a:r>
            <a:r>
              <a:rPr lang="en-US" b="1" dirty="0" err="1">
                <a:latin typeface="EYInterstate Light"/>
              </a:rPr>
              <a:t>nichts</a:t>
            </a:r>
            <a:r>
              <a:rPr lang="en-US" b="1" dirty="0">
                <a:latin typeface="EYInterstate Light"/>
              </a:rPr>
              <a:t> </a:t>
            </a:r>
            <a:r>
              <a:rPr lang="en-US" b="1" dirty="0" err="1">
                <a:latin typeface="EYInterstate Light"/>
              </a:rPr>
              <a:t>sicher</a:t>
            </a:r>
            <a:r>
              <a:rPr lang="en-US" b="1" dirty="0">
                <a:latin typeface="EYInterstate Light"/>
              </a:rPr>
              <a:t> </a:t>
            </a:r>
            <a:r>
              <a:rPr lang="en-US" b="1" dirty="0" err="1">
                <a:latin typeface="EYInterstate Light"/>
              </a:rPr>
              <a:t>ist</a:t>
            </a:r>
            <a:r>
              <a:rPr lang="en-US" b="1" dirty="0">
                <a:latin typeface="EYInterstate Light"/>
              </a:rPr>
              <a:t>.</a:t>
            </a:r>
            <a:r>
              <a:rPr lang="en-US" dirty="0">
                <a:latin typeface="EYInterstate Light"/>
              </a:rPr>
              <a:t> Da die </a:t>
            </a:r>
            <a:r>
              <a:rPr lang="en-US" dirty="0" err="1">
                <a:latin typeface="EYInterstate Light"/>
              </a:rPr>
              <a:t>Nichteinhaltung</a:t>
            </a:r>
            <a:r>
              <a:rPr lang="en-US" dirty="0">
                <a:latin typeface="EYInterstate Light"/>
              </a:rPr>
              <a:t> </a:t>
            </a:r>
            <a:r>
              <a:rPr lang="en-US" dirty="0" err="1">
                <a:latin typeface="EYInterstate Light"/>
              </a:rPr>
              <a:t>jedoch</a:t>
            </a:r>
            <a:r>
              <a:rPr lang="en-US" dirty="0">
                <a:latin typeface="EYInterstate Light"/>
              </a:rPr>
              <a:t> </a:t>
            </a:r>
            <a:r>
              <a:rPr lang="en-US" dirty="0" err="1">
                <a:latin typeface="EYInterstate Light"/>
              </a:rPr>
              <a:t>zu</a:t>
            </a:r>
            <a:r>
              <a:rPr lang="en-US" dirty="0">
                <a:latin typeface="EYInterstate Light"/>
              </a:rPr>
              <a:t> </a:t>
            </a:r>
            <a:r>
              <a:rPr lang="en-US" dirty="0" err="1">
                <a:latin typeface="EYInterstate Light"/>
              </a:rPr>
              <a:t>erheblichen</a:t>
            </a:r>
            <a:r>
              <a:rPr lang="en-US" dirty="0">
                <a:latin typeface="EYInterstate Light"/>
              </a:rPr>
              <a:t> </a:t>
            </a:r>
            <a:r>
              <a:rPr lang="en-US" dirty="0" err="1">
                <a:latin typeface="EYInterstate Light"/>
              </a:rPr>
              <a:t>Strafen</a:t>
            </a:r>
            <a:r>
              <a:rPr lang="en-US" dirty="0">
                <a:latin typeface="EYInterstate Light"/>
              </a:rPr>
              <a:t> </a:t>
            </a:r>
            <a:r>
              <a:rPr lang="en-US" dirty="0" err="1">
                <a:latin typeface="EYInterstate Light"/>
              </a:rPr>
              <a:t>führen</a:t>
            </a:r>
            <a:r>
              <a:rPr lang="en-US" dirty="0">
                <a:latin typeface="EYInterstate Light"/>
              </a:rPr>
              <a:t> </a:t>
            </a:r>
            <a:r>
              <a:rPr lang="en-US" dirty="0" err="1">
                <a:latin typeface="EYInterstate Light"/>
              </a:rPr>
              <a:t>kann</a:t>
            </a:r>
            <a:r>
              <a:rPr lang="en-US" dirty="0">
                <a:latin typeface="EYInterstate Light"/>
              </a:rPr>
              <a:t>, </a:t>
            </a:r>
            <a:r>
              <a:rPr lang="en-US" dirty="0" err="1">
                <a:latin typeface="EYInterstate Light"/>
              </a:rPr>
              <a:t>sollten</a:t>
            </a:r>
            <a:r>
              <a:rPr lang="en-US" dirty="0">
                <a:latin typeface="EYInterstate Light"/>
              </a:rPr>
              <a:t> </a:t>
            </a:r>
            <a:r>
              <a:rPr lang="en-US" dirty="0" err="1">
                <a:latin typeface="EYInterstate Light"/>
              </a:rPr>
              <a:t>Unternehmen</a:t>
            </a:r>
            <a:r>
              <a:rPr lang="en-US" dirty="0">
                <a:latin typeface="EYInterstate Light"/>
              </a:rPr>
              <a:t> </a:t>
            </a:r>
            <a:r>
              <a:rPr lang="en-US" dirty="0" err="1">
                <a:latin typeface="EYInterstate Light"/>
              </a:rPr>
              <a:t>bereits</a:t>
            </a:r>
            <a:r>
              <a:rPr lang="en-US" dirty="0">
                <a:latin typeface="EYInterstate Light"/>
              </a:rPr>
              <a:t> </a:t>
            </a:r>
            <a:r>
              <a:rPr lang="en-US" dirty="0" err="1">
                <a:latin typeface="EYInterstate Light"/>
              </a:rPr>
              <a:t>jetzt</a:t>
            </a:r>
            <a:r>
              <a:rPr lang="en-US" dirty="0">
                <a:latin typeface="EYInterstate Light"/>
              </a:rPr>
              <a:t> </a:t>
            </a:r>
            <a:r>
              <a:rPr lang="en-US" dirty="0" err="1">
                <a:latin typeface="EYInterstate Light"/>
              </a:rPr>
              <a:t>mit</a:t>
            </a:r>
            <a:r>
              <a:rPr lang="en-US" dirty="0">
                <a:latin typeface="EYInterstate Light"/>
              </a:rPr>
              <a:t> den </a:t>
            </a:r>
            <a:r>
              <a:rPr lang="en-US" dirty="0" err="1">
                <a:latin typeface="EYInterstate Light"/>
              </a:rPr>
              <a:t>Vorbereitungen</a:t>
            </a:r>
            <a:r>
              <a:rPr lang="en-US" dirty="0">
                <a:latin typeface="EYInterstate Light"/>
              </a:rPr>
              <a:t> </a:t>
            </a:r>
            <a:r>
              <a:rPr lang="en-US" dirty="0" err="1">
                <a:latin typeface="EYInterstate Light"/>
              </a:rPr>
              <a:t>zur</a:t>
            </a:r>
            <a:r>
              <a:rPr lang="en-US" dirty="0">
                <a:latin typeface="EYInterstate Light"/>
              </a:rPr>
              <a:t> </a:t>
            </a:r>
            <a:r>
              <a:rPr lang="en-US" dirty="0" err="1">
                <a:latin typeface="EYInterstate Light"/>
              </a:rPr>
              <a:t>Einhaltung</a:t>
            </a:r>
            <a:r>
              <a:rPr lang="en-US" dirty="0">
                <a:latin typeface="EYInterstate Light"/>
              </a:rPr>
              <a:t> der </a:t>
            </a:r>
            <a:r>
              <a:rPr lang="en-US" dirty="0" err="1">
                <a:latin typeface="EYInterstate Light"/>
              </a:rPr>
              <a:t>Gesetzgebung</a:t>
            </a:r>
            <a:r>
              <a:rPr lang="en-US" dirty="0">
                <a:latin typeface="EYInterstate Light"/>
              </a:rPr>
              <a:t> </a:t>
            </a:r>
            <a:r>
              <a:rPr lang="en-US" dirty="0" err="1">
                <a:latin typeface="EYInterstate Light"/>
              </a:rPr>
              <a:t>beginnen</a:t>
            </a:r>
            <a:r>
              <a:rPr lang="en-US" dirty="0">
                <a:latin typeface="EYInterstate Light"/>
              </a:rPr>
              <a:t>. </a:t>
            </a:r>
            <a:r>
              <a:rPr lang="en-US" b="1" dirty="0" err="1">
                <a:latin typeface="EYInterstate Light"/>
              </a:rPr>
              <a:t>Insbesondere</a:t>
            </a:r>
            <a:r>
              <a:rPr lang="en-US" b="1" dirty="0">
                <a:latin typeface="EYInterstate Light"/>
              </a:rPr>
              <a:t> </a:t>
            </a:r>
            <a:r>
              <a:rPr lang="en-US" b="1" dirty="0" err="1">
                <a:latin typeface="EYInterstate Light"/>
              </a:rPr>
              <a:t>können</a:t>
            </a:r>
            <a:r>
              <a:rPr lang="en-US" b="1" dirty="0">
                <a:latin typeface="EYInterstate Light"/>
              </a:rPr>
              <a:t> </a:t>
            </a:r>
            <a:r>
              <a:rPr lang="en-US" b="1" dirty="0" err="1">
                <a:latin typeface="EYInterstate Light"/>
              </a:rPr>
              <a:t>Unternehmen</a:t>
            </a:r>
            <a:r>
              <a:rPr lang="en-US" b="1" dirty="0">
                <a:latin typeface="EYInterstate Light"/>
              </a:rPr>
              <a:t> </a:t>
            </a:r>
            <a:r>
              <a:rPr lang="en-US" b="1" dirty="0" err="1">
                <a:latin typeface="EYInterstate Light"/>
              </a:rPr>
              <a:t>aufgrund</a:t>
            </a:r>
            <a:r>
              <a:rPr lang="en-US" b="1" dirty="0">
                <a:latin typeface="EYInterstate Light"/>
              </a:rPr>
              <a:t> von </a:t>
            </a:r>
            <a:r>
              <a:rPr lang="en-US" b="1" dirty="0" err="1">
                <a:latin typeface="EYInterstate Light"/>
              </a:rPr>
              <a:t>Geschäftsbeziehungen</a:t>
            </a:r>
            <a:r>
              <a:rPr lang="en-US" b="1" dirty="0">
                <a:latin typeface="EYInterstate Light"/>
              </a:rPr>
              <a:t> </a:t>
            </a:r>
            <a:r>
              <a:rPr lang="en-US" b="1" dirty="0" err="1">
                <a:latin typeface="EYInterstate Light"/>
              </a:rPr>
              <a:t>zu</a:t>
            </a:r>
            <a:r>
              <a:rPr lang="en-US" b="1" dirty="0">
                <a:latin typeface="EYInterstate Light"/>
              </a:rPr>
              <a:t> </a:t>
            </a:r>
            <a:r>
              <a:rPr lang="en-US" b="1" dirty="0" err="1">
                <a:latin typeface="EYInterstate Light"/>
              </a:rPr>
              <a:t>Partnern</a:t>
            </a:r>
            <a:r>
              <a:rPr lang="en-US" b="1" dirty="0">
                <a:latin typeface="EYInterstate Light"/>
              </a:rPr>
              <a:t>, die von der </a:t>
            </a:r>
            <a:r>
              <a:rPr lang="en-US" b="1" dirty="0" err="1">
                <a:latin typeface="EYInterstate Light"/>
              </a:rPr>
              <a:t>Richtlinie</a:t>
            </a:r>
            <a:r>
              <a:rPr lang="en-US" b="1" dirty="0">
                <a:latin typeface="EYInterstate Light"/>
              </a:rPr>
              <a:t> </a:t>
            </a:r>
            <a:r>
              <a:rPr lang="en-US" b="1" dirty="0" err="1">
                <a:latin typeface="EYInterstate Light"/>
              </a:rPr>
              <a:t>betroffen</a:t>
            </a:r>
            <a:r>
              <a:rPr lang="en-US" b="1" dirty="0">
                <a:latin typeface="EYInterstate Light"/>
              </a:rPr>
              <a:t> </a:t>
            </a:r>
            <a:r>
              <a:rPr lang="en-US" b="1" dirty="0" err="1">
                <a:latin typeface="EYInterstate Light"/>
              </a:rPr>
              <a:t>sind</a:t>
            </a:r>
            <a:r>
              <a:rPr lang="en-US" b="1" dirty="0">
                <a:latin typeface="EYInterstate Light"/>
              </a:rPr>
              <a:t>, </a:t>
            </a:r>
            <a:r>
              <a:rPr lang="en-US" b="1" dirty="0" err="1">
                <a:latin typeface="EYInterstate Light"/>
              </a:rPr>
              <a:t>indirekt</a:t>
            </a:r>
            <a:r>
              <a:rPr lang="en-US" b="1" dirty="0">
                <a:latin typeface="EYInterstate Light"/>
              </a:rPr>
              <a:t> </a:t>
            </a:r>
            <a:r>
              <a:rPr lang="en-US" b="1" dirty="0" err="1">
                <a:latin typeface="EYInterstate Light"/>
              </a:rPr>
              <a:t>beeinflusst</a:t>
            </a:r>
            <a:r>
              <a:rPr lang="en-US" b="1" dirty="0">
                <a:latin typeface="EYInterstate Light"/>
              </a:rPr>
              <a:t> </a:t>
            </a:r>
            <a:r>
              <a:rPr lang="en-US" b="1" dirty="0" err="1">
                <a:latin typeface="EYInterstate Light"/>
              </a:rPr>
              <a:t>werden</a:t>
            </a:r>
            <a:r>
              <a:rPr lang="en-US" b="1" dirty="0">
                <a:latin typeface="EYInterstate Light"/>
              </a:rPr>
              <a:t>, da </a:t>
            </a:r>
            <a:r>
              <a:rPr lang="en-US" b="1" dirty="0" err="1">
                <a:latin typeface="EYInterstate Light"/>
              </a:rPr>
              <a:t>sie</a:t>
            </a:r>
            <a:r>
              <a:rPr lang="en-US" b="1" dirty="0">
                <a:latin typeface="EYInterstate Light"/>
              </a:rPr>
              <a:t> </a:t>
            </a:r>
            <a:r>
              <a:rPr lang="en-US" b="1" dirty="0" err="1">
                <a:latin typeface="EYInterstate Light"/>
              </a:rPr>
              <a:t>möglicherweise</a:t>
            </a:r>
            <a:r>
              <a:rPr lang="en-US" b="1" dirty="0">
                <a:latin typeface="EYInterstate Light"/>
              </a:rPr>
              <a:t> </a:t>
            </a:r>
            <a:r>
              <a:rPr lang="en-US" b="1" dirty="0" err="1">
                <a:latin typeface="EYInterstate Light"/>
              </a:rPr>
              <a:t>dazu</a:t>
            </a:r>
            <a:r>
              <a:rPr lang="en-US" b="1" dirty="0">
                <a:latin typeface="EYInterstate Light"/>
              </a:rPr>
              <a:t> </a:t>
            </a:r>
            <a:r>
              <a:rPr lang="en-US" b="1" dirty="0" err="1">
                <a:latin typeface="EYInterstate Light"/>
              </a:rPr>
              <a:t>verpflichtet</a:t>
            </a:r>
            <a:r>
              <a:rPr lang="en-US" b="1" dirty="0">
                <a:latin typeface="EYInterstate Light"/>
              </a:rPr>
              <a:t> </a:t>
            </a:r>
            <a:r>
              <a:rPr lang="en-US" b="1" dirty="0" err="1">
                <a:latin typeface="EYInterstate Light"/>
              </a:rPr>
              <a:t>sind</a:t>
            </a:r>
            <a:r>
              <a:rPr lang="en-US" b="1" dirty="0">
                <a:latin typeface="EYInterstate Light"/>
              </a:rPr>
              <a:t>, </a:t>
            </a:r>
            <a:r>
              <a:rPr lang="en-US" b="1" dirty="0" err="1">
                <a:latin typeface="EYInterstate Light"/>
              </a:rPr>
              <a:t>Beziehungen</a:t>
            </a:r>
            <a:r>
              <a:rPr lang="en-US" b="1" dirty="0">
                <a:latin typeface="EYInterstate Light"/>
              </a:rPr>
              <a:t> </a:t>
            </a:r>
            <a:r>
              <a:rPr lang="en-US" b="1" dirty="0" err="1">
                <a:latin typeface="EYInterstate Light"/>
              </a:rPr>
              <a:t>zu</a:t>
            </a:r>
            <a:r>
              <a:rPr lang="en-US" b="1" dirty="0">
                <a:latin typeface="EYInterstate Light"/>
              </a:rPr>
              <a:t> </a:t>
            </a:r>
            <a:r>
              <a:rPr lang="en-US" b="1" dirty="0" err="1">
                <a:latin typeface="EYInterstate Light"/>
              </a:rPr>
              <a:t>Partnern</a:t>
            </a:r>
            <a:r>
              <a:rPr lang="en-US" b="1" dirty="0">
                <a:latin typeface="EYInterstate Light"/>
              </a:rPr>
              <a:t> </a:t>
            </a:r>
            <a:r>
              <a:rPr lang="en-US" b="1" dirty="0" err="1">
                <a:latin typeface="EYInterstate Light"/>
              </a:rPr>
              <a:t>zu</a:t>
            </a:r>
            <a:r>
              <a:rPr lang="en-US" b="1" dirty="0">
                <a:latin typeface="EYInterstate Light"/>
              </a:rPr>
              <a:t> </a:t>
            </a:r>
            <a:r>
              <a:rPr lang="en-US" b="1" dirty="0" err="1">
                <a:latin typeface="EYInterstate Light"/>
              </a:rPr>
              <a:t>beenden</a:t>
            </a:r>
            <a:r>
              <a:rPr lang="en-US" b="1" dirty="0">
                <a:latin typeface="EYInterstate Light"/>
              </a:rPr>
              <a:t>, </a:t>
            </a:r>
            <a:r>
              <a:rPr lang="en-US" b="1" dirty="0" err="1">
                <a:latin typeface="EYInterstate Light"/>
              </a:rPr>
              <a:t>deren</a:t>
            </a:r>
            <a:r>
              <a:rPr lang="en-US" b="1" dirty="0">
                <a:latin typeface="EYInterstate Light"/>
              </a:rPr>
              <a:t> negative Umwelt- </a:t>
            </a:r>
            <a:r>
              <a:rPr lang="en-US" b="1" dirty="0" err="1">
                <a:latin typeface="EYInterstate Light"/>
              </a:rPr>
              <a:t>oder</a:t>
            </a:r>
            <a:r>
              <a:rPr lang="en-US" b="1" dirty="0">
                <a:latin typeface="EYInterstate Light"/>
              </a:rPr>
              <a:t> </a:t>
            </a:r>
            <a:r>
              <a:rPr lang="en-US" b="1" dirty="0" err="1">
                <a:latin typeface="EYInterstate Light"/>
              </a:rPr>
              <a:t>Menschenrechtsauswirkungen</a:t>
            </a:r>
            <a:r>
              <a:rPr lang="en-US" b="1" dirty="0">
                <a:latin typeface="EYInterstate Light"/>
              </a:rPr>
              <a:t> </a:t>
            </a:r>
            <a:r>
              <a:rPr lang="en-US" b="1" dirty="0" err="1">
                <a:latin typeface="EYInterstate Light"/>
              </a:rPr>
              <a:t>nicht</a:t>
            </a:r>
            <a:r>
              <a:rPr lang="en-US" b="1" dirty="0">
                <a:latin typeface="EYInterstate Light"/>
              </a:rPr>
              <a:t> </a:t>
            </a:r>
            <a:r>
              <a:rPr lang="en-US" b="1" dirty="0" err="1">
                <a:latin typeface="EYInterstate Light"/>
              </a:rPr>
              <a:t>gemindert</a:t>
            </a:r>
            <a:r>
              <a:rPr lang="en-US" b="1" dirty="0">
                <a:latin typeface="EYInterstate Light"/>
              </a:rPr>
              <a:t> </a:t>
            </a:r>
            <a:r>
              <a:rPr lang="en-US" b="1" dirty="0" err="1">
                <a:latin typeface="EYInterstate Light"/>
              </a:rPr>
              <a:t>werden</a:t>
            </a:r>
            <a:r>
              <a:rPr lang="en-US" b="1" dirty="0">
                <a:latin typeface="EYInterstate Light"/>
              </a:rPr>
              <a:t> </a:t>
            </a:r>
            <a:r>
              <a:rPr lang="en-US" b="1" dirty="0" err="1">
                <a:latin typeface="EYInterstate Light"/>
              </a:rPr>
              <a:t>können</a:t>
            </a:r>
            <a:endParaRPr lang="de-DE" dirty="0" err="1">
              <a:latin typeface="EYInterstate Light"/>
            </a:endParaRPr>
          </a:p>
        </p:txBody>
      </p:sp>
      <p:sp>
        <p:nvSpPr>
          <p:cNvPr id="4" name="Foliennummernplatzhalter 3"/>
          <p:cNvSpPr>
            <a:spLocks noGrp="1"/>
          </p:cNvSpPr>
          <p:nvPr>
            <p:ph type="sldNum" sz="quarter" idx="5"/>
          </p:nvPr>
        </p:nvSpPr>
        <p:spPr/>
        <p:txBody>
          <a:bodyPr/>
          <a:lstStyle/>
          <a:p>
            <a:fld id="{1CB750F1-A9D8-4AAA-A157-253E292909A6}" type="slidenum">
              <a:rPr lang="de-DE" smtClean="0"/>
              <a:pPr/>
              <a:t>7</a:t>
            </a:fld>
            <a:endParaRPr lang="de-DE" dirty="0"/>
          </a:p>
        </p:txBody>
      </p:sp>
    </p:spTree>
    <p:extLst>
      <p:ext uri="{BB962C8B-B14F-4D97-AF65-F5344CB8AC3E}">
        <p14:creationId xmlns:p14="http://schemas.microsoft.com/office/powerpoint/2010/main" val="35050122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12.jpe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22.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3.xml"/><Relationship Id="rId5" Type="http://schemas.openxmlformats.org/officeDocument/2006/relationships/image" Target="../media/image26.png"/><Relationship Id="rId4" Type="http://schemas.openxmlformats.org/officeDocument/2006/relationships/image" Target="../media/image25.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7.png"/><Relationship Id="rId1" Type="http://schemas.openxmlformats.org/officeDocument/2006/relationships/slideMaster" Target="../slideMasters/slideMaster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5.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Master" Target="../slideMasters/slideMaster3.xml"/><Relationship Id="rId5" Type="http://schemas.openxmlformats.org/officeDocument/2006/relationships/image" Target="../media/image32.png"/><Relationship Id="rId4" Type="http://schemas.openxmlformats.org/officeDocument/2006/relationships/image" Target="../media/image31.png"/></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3.xml"/><Relationship Id="rId4" Type="http://schemas.openxmlformats.org/officeDocument/2006/relationships/image" Target="NULL"/></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3.xml"/><Relationship Id="rId1" Type="http://schemas.openxmlformats.org/officeDocument/2006/relationships/tags" Target="../tags/tag4.xml"/><Relationship Id="rId4" Type="http://schemas.openxmlformats.org/officeDocument/2006/relationships/image" Target="NULL"/></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3.xml"/><Relationship Id="rId1" Type="http://schemas.openxmlformats.org/officeDocument/2006/relationships/tags" Target="../tags/tag5.xml"/><Relationship Id="rId4" Type="http://schemas.openxmlformats.org/officeDocument/2006/relationships/image" Target="NULL"/></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3.xml"/><Relationship Id="rId1" Type="http://schemas.openxmlformats.org/officeDocument/2006/relationships/tags" Target="../tags/tag6.xml"/><Relationship Id="rId4" Type="http://schemas.openxmlformats.org/officeDocument/2006/relationships/image" Target="NULL"/></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3.xml"/><Relationship Id="rId1" Type="http://schemas.openxmlformats.org/officeDocument/2006/relationships/tags" Target="../tags/tag7.xml"/><Relationship Id="rId4" Type="http://schemas.openxmlformats.org/officeDocument/2006/relationships/image" Target="NULL"/></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3.xml"/><Relationship Id="rId1" Type="http://schemas.openxmlformats.org/officeDocument/2006/relationships/tags" Target="../tags/tag8.xml"/><Relationship Id="rId4" Type="http://schemas.openxmlformats.org/officeDocument/2006/relationships/image" Target="NULL"/></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8.bin"/><Relationship Id="rId7" Type="http://schemas.openxmlformats.org/officeDocument/2006/relationships/image" Target="../media/image25.png"/><Relationship Id="rId2" Type="http://schemas.openxmlformats.org/officeDocument/2006/relationships/slideMaster" Target="../slideMasters/slideMaster3.xml"/><Relationship Id="rId1" Type="http://schemas.openxmlformats.org/officeDocument/2006/relationships/tags" Target="../tags/tag9.xml"/><Relationship Id="rId6" Type="http://schemas.openxmlformats.org/officeDocument/2006/relationships/image" Target="../media/image24.png"/><Relationship Id="rId5" Type="http://schemas.openxmlformats.org/officeDocument/2006/relationships/image" Target="../media/image35.png"/><Relationship Id="rId4" Type="http://schemas.openxmlformats.org/officeDocument/2006/relationships/image" Target="NULL"/></Relationships>
</file>

<file path=ppt/slideLayouts/_rels/slideLayout5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oleObject" Target="../embeddings/oleObject9.bin"/><Relationship Id="rId7" Type="http://schemas.openxmlformats.org/officeDocument/2006/relationships/image" Target="../media/image36.png"/><Relationship Id="rId2" Type="http://schemas.openxmlformats.org/officeDocument/2006/relationships/slideMaster" Target="../slideMasters/slideMaster3.xml"/><Relationship Id="rId1" Type="http://schemas.openxmlformats.org/officeDocument/2006/relationships/tags" Target="../tags/tag10.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NULL"/></Relationships>
</file>

<file path=ppt/slideLayouts/_rels/slideLayout5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oleObject" Target="../embeddings/oleObject10.bin"/><Relationship Id="rId7" Type="http://schemas.openxmlformats.org/officeDocument/2006/relationships/image" Target="../media/image24.png"/><Relationship Id="rId2" Type="http://schemas.openxmlformats.org/officeDocument/2006/relationships/slideMaster" Target="../slideMasters/slideMaster3.xml"/><Relationship Id="rId1" Type="http://schemas.openxmlformats.org/officeDocument/2006/relationships/tags" Target="../tags/tag11.xml"/><Relationship Id="rId6" Type="http://schemas.openxmlformats.org/officeDocument/2006/relationships/image" Target="../media/image35.png"/><Relationship Id="rId5" Type="http://schemas.openxmlformats.org/officeDocument/2006/relationships/image" Target="../media/image37.png"/><Relationship Id="rId4" Type="http://schemas.openxmlformats.org/officeDocument/2006/relationships/image" Target="NULL"/><Relationship Id="rId9" Type="http://schemas.openxmlformats.org/officeDocument/2006/relationships/image" Target="../media/image36.png"/></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2.xml"/><Relationship Id="rId4" Type="http://schemas.openxmlformats.org/officeDocument/2006/relationships/image" Target="NULL"/></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3.xml"/><Relationship Id="rId1" Type="http://schemas.openxmlformats.org/officeDocument/2006/relationships/tags" Target="../tags/tag13.xml"/><Relationship Id="rId4" Type="http://schemas.openxmlformats.org/officeDocument/2006/relationships/image" Target="NUL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Master" Target="../slideMasters/slideMaster3.xml"/><Relationship Id="rId1" Type="http://schemas.openxmlformats.org/officeDocument/2006/relationships/tags" Target="../tags/tag14.xml"/><Relationship Id="rId5" Type="http://schemas.openxmlformats.org/officeDocument/2006/relationships/image" Target="NULL"/><Relationship Id="rId4" Type="http://schemas.openxmlformats.org/officeDocument/2006/relationships/oleObject" Target="../embeddings/oleObject13.bin"/></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3.xml"/><Relationship Id="rId1" Type="http://schemas.openxmlformats.org/officeDocument/2006/relationships/tags" Target="../tags/tag15.xml"/><Relationship Id="rId5" Type="http://schemas.openxmlformats.org/officeDocument/2006/relationships/image" Target="../media/image38.png"/><Relationship Id="rId4" Type="http://schemas.openxmlformats.org/officeDocument/2006/relationships/image" Target="NUL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Master" Target="../slideMasters/slideMaster3.xml"/><Relationship Id="rId1" Type="http://schemas.openxmlformats.org/officeDocument/2006/relationships/tags" Target="../tags/tag16.xml"/><Relationship Id="rId5" Type="http://schemas.openxmlformats.org/officeDocument/2006/relationships/image" Target="NULL"/><Relationship Id="rId4" Type="http://schemas.openxmlformats.org/officeDocument/2006/relationships/oleObject" Target="../embeddings/oleObject15.bin"/></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3.xml"/><Relationship Id="rId1" Type="http://schemas.openxmlformats.org/officeDocument/2006/relationships/tags" Target="../tags/tag17.xml"/><Relationship Id="rId5" Type="http://schemas.openxmlformats.org/officeDocument/2006/relationships/image" Target="../media/image38.png"/><Relationship Id="rId4" Type="http://schemas.openxmlformats.org/officeDocument/2006/relationships/image" Target="NULL"/></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3.xml"/><Relationship Id="rId1" Type="http://schemas.openxmlformats.org/officeDocument/2006/relationships/tags" Target="../tags/tag18.xml"/><Relationship Id="rId4" Type="http://schemas.openxmlformats.org/officeDocument/2006/relationships/image" Target="NULL"/></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3.xml"/><Relationship Id="rId1" Type="http://schemas.openxmlformats.org/officeDocument/2006/relationships/tags" Target="../tags/tag19.xml"/><Relationship Id="rId4" Type="http://schemas.openxmlformats.org/officeDocument/2006/relationships/image" Target="NUL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3.xml"/><Relationship Id="rId1" Type="http://schemas.openxmlformats.org/officeDocument/2006/relationships/tags" Target="../tags/tag20.xml"/><Relationship Id="rId4" Type="http://schemas.openxmlformats.org/officeDocument/2006/relationships/image" Target="NUL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Master" Target="../slideMasters/slideMaster3.xml"/><Relationship Id="rId4" Type="http://schemas.openxmlformats.org/officeDocument/2006/relationships/image" Target="../media/image41.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3.xml"/><Relationship Id="rId1" Type="http://schemas.openxmlformats.org/officeDocument/2006/relationships/tags" Target="../tags/tag21.xml"/><Relationship Id="rId4" Type="http://schemas.openxmlformats.org/officeDocument/2006/relationships/image" Target="../media/image45.emf"/></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3.xml"/><Relationship Id="rId1" Type="http://schemas.openxmlformats.org/officeDocument/2006/relationships/tags" Target="../tags/tag22.xml"/><Relationship Id="rId4" Type="http://schemas.openxmlformats.org/officeDocument/2006/relationships/image" Target="NUL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image" Target="../media/image47.emf"/><Relationship Id="rId4" Type="http://schemas.openxmlformats.org/officeDocument/2006/relationships/oleObject" Target="../embeddings/oleObject23.bin"/></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4.xml"/><Relationship Id="rId1" Type="http://schemas.openxmlformats.org/officeDocument/2006/relationships/tags" Target="../tags/tag27.xml"/><Relationship Id="rId4" Type="http://schemas.openxmlformats.org/officeDocument/2006/relationships/image" Target="../media/image47.emf"/></Relationships>
</file>

<file path=ppt/slideLayouts/_rels/slideLayout80.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4.xml"/><Relationship Id="rId1" Type="http://schemas.openxmlformats.org/officeDocument/2006/relationships/tags" Target="../tags/tag28.xml"/><Relationship Id="rId4" Type="http://schemas.openxmlformats.org/officeDocument/2006/relationships/image" Target="../media/image47.emf"/></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hyperlink" Target="http://brandingzone.ey.net/national/bzcontest.nsf/controldocview/BetterQuestions/$file/fullpage.html#firstPage" TargetMode="External"/><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hyperlink" Target="http://brandingzone.ey.net/national/bzcontest.nsf/controldocview/BetterQuestions/$file/fullpage.html#firstPage" TargetMode="External"/><Relationship Id="rId5" Type="http://schemas.openxmlformats.org/officeDocument/2006/relationships/image" Target="../media/image50.emf"/><Relationship Id="rId4" Type="http://schemas.openxmlformats.org/officeDocument/2006/relationships/oleObject" Target="../embeddings/oleObject26.bin"/></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chemeClr val="bg1"/>
        </a:solidFill>
        <a:effectLst/>
      </p:bgPr>
    </p:bg>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A646D365-976F-4A0E-8204-0C48B03FC45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0"/>
            <a:ext cx="13501689" cy="7594600"/>
          </a:xfrm>
          <a:prstGeom prst="rect">
            <a:avLst/>
          </a:prstGeom>
        </p:spPr>
      </p:pic>
      <p:sp>
        <p:nvSpPr>
          <p:cNvPr id="17" name="bk object 17"/>
          <p:cNvSpPr/>
          <p:nvPr/>
        </p:nvSpPr>
        <p:spPr>
          <a:xfrm>
            <a:off x="935176" y="961645"/>
            <a:ext cx="4703141" cy="3148965"/>
          </a:xfrm>
          <a:custGeom>
            <a:avLst/>
            <a:gdLst/>
            <a:ahLst/>
            <a:cxnLst/>
            <a:rect l="l" t="t" r="r" b="b"/>
            <a:pathLst>
              <a:path w="3724910" h="3148965">
                <a:moveTo>
                  <a:pt x="3724656" y="0"/>
                </a:moveTo>
                <a:lnTo>
                  <a:pt x="0" y="659638"/>
                </a:lnTo>
                <a:lnTo>
                  <a:pt x="0" y="3148584"/>
                </a:lnTo>
                <a:lnTo>
                  <a:pt x="3724656" y="3148584"/>
                </a:lnTo>
                <a:lnTo>
                  <a:pt x="3724656" y="0"/>
                </a:lnTo>
                <a:close/>
              </a:path>
            </a:pathLst>
          </a:custGeom>
          <a:solidFill>
            <a:srgbClr val="FFE400"/>
          </a:solidFill>
        </p:spPr>
        <p:txBody>
          <a:bodyPr wrap="square" lIns="0" tIns="0" rIns="0" bIns="0" rtlCol="0"/>
          <a:lstStyle/>
          <a:p>
            <a:pPr marL="0" marR="0" lvl="0" indent="0" algn="l" defTabSz="1012607"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E2E38"/>
              </a:solidFill>
              <a:effectLst/>
              <a:uLnTx/>
              <a:uFillTx/>
              <a:latin typeface="EYInterstate Light" panose="02000506000000020004" pitchFamily="2" charset="0"/>
              <a:ea typeface="+mn-ea"/>
              <a:cs typeface="+mn-cs"/>
            </a:endParaRPr>
          </a:p>
        </p:txBody>
      </p:sp>
      <p:sp>
        <p:nvSpPr>
          <p:cNvPr id="2" name="Holder 2"/>
          <p:cNvSpPr>
            <a:spLocks noGrp="1"/>
          </p:cNvSpPr>
          <p:nvPr>
            <p:ph type="title"/>
          </p:nvPr>
        </p:nvSpPr>
        <p:spPr>
          <a:xfrm>
            <a:off x="1230482" y="1842264"/>
            <a:ext cx="11048742" cy="430800"/>
          </a:xfrm>
          <a:prstGeom prst="rect">
            <a:avLst/>
          </a:prstGeom>
        </p:spPr>
        <p:txBody>
          <a:bodyPr lIns="0" tIns="0" rIns="0" bIns="0"/>
          <a:lstStyle>
            <a:lvl1pPr>
              <a:defRPr sz="2800" b="1" i="0">
                <a:solidFill>
                  <a:srgbClr val="2D2D38"/>
                </a:solidFill>
                <a:latin typeface="EYInterstate Light"/>
                <a:cs typeface="EYInterstate Light"/>
              </a:defRPr>
            </a:lvl1pPr>
          </a:lstStyle>
          <a:p>
            <a:endParaRPr/>
          </a:p>
        </p:txBody>
      </p:sp>
    </p:spTree>
    <p:extLst>
      <p:ext uri="{BB962C8B-B14F-4D97-AF65-F5344CB8AC3E}">
        <p14:creationId xmlns:p14="http://schemas.microsoft.com/office/powerpoint/2010/main" val="3886384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230482" y="1842264"/>
            <a:ext cx="11048742" cy="430800"/>
          </a:xfrm>
          <a:prstGeom prst="rect">
            <a:avLst/>
          </a:prstGeom>
        </p:spPr>
        <p:txBody>
          <a:bodyPr lIns="0" tIns="0" rIns="0" bIns="0"/>
          <a:lstStyle>
            <a:lvl1pPr>
              <a:defRPr sz="2800" b="1" i="0">
                <a:solidFill>
                  <a:srgbClr val="2D2D38"/>
                </a:solidFill>
                <a:latin typeface="EYInterstate Light"/>
                <a:cs typeface="EYInterstate Light"/>
              </a:defRPr>
            </a:lvl1pPr>
          </a:lstStyle>
          <a:p>
            <a:endParaRPr/>
          </a:p>
        </p:txBody>
      </p:sp>
      <p:sp>
        <p:nvSpPr>
          <p:cNvPr id="5" name="Holder 5"/>
          <p:cNvSpPr>
            <a:spLocks noGrp="1"/>
          </p:cNvSpPr>
          <p:nvPr>
            <p:ph type="sldNum" sz="quarter" idx="7"/>
          </p:nvPr>
        </p:nvSpPr>
        <p:spPr/>
        <p:txBody>
          <a:bodyPr lIns="0" tIns="0" rIns="0" bIns="0"/>
          <a:lstStyle>
            <a:lvl1pPr>
              <a:defRPr sz="700" b="0" i="0">
                <a:solidFill>
                  <a:srgbClr val="2D2D38"/>
                </a:solidFill>
                <a:latin typeface="EYInterstate"/>
                <a:cs typeface="EYInterstate"/>
              </a:defRPr>
            </a:lvl1pPr>
          </a:lstStyle>
          <a:p>
            <a:pPr marL="38099" defTabSz="1012607">
              <a:spcBef>
                <a:spcPts val="65"/>
              </a:spcBef>
            </a:pPr>
            <a:fld id="{81D60167-4931-47E6-BA6A-407CBD079E47}" type="slidenum">
              <a:rPr lang="de-DE" spc="-6" smtClean="0"/>
              <a:pPr marL="38099" defTabSz="1012607">
                <a:spcBef>
                  <a:spcPts val="65"/>
                </a:spcBef>
              </a:pPr>
              <a:t>‹Nr.›</a:t>
            </a:fld>
            <a:endParaRPr lang="de-DE" spc="-6"/>
          </a:p>
        </p:txBody>
      </p:sp>
      <p:sp>
        <p:nvSpPr>
          <p:cNvPr id="4" name="Datumsplatzhalter 3">
            <a:extLst>
              <a:ext uri="{FF2B5EF4-FFF2-40B4-BE49-F238E27FC236}">
                <a16:creationId xmlns:a16="http://schemas.microsoft.com/office/drawing/2014/main" id="{81A3FE0E-F133-4A83-96AE-9CEBB887EAB7}"/>
              </a:ext>
            </a:extLst>
          </p:cNvPr>
          <p:cNvSpPr>
            <a:spLocks noGrp="1"/>
          </p:cNvSpPr>
          <p:nvPr>
            <p:ph type="dt" sz="half" idx="2"/>
          </p:nvPr>
        </p:nvSpPr>
        <p:spPr>
          <a:xfrm>
            <a:off x="928241" y="7213684"/>
            <a:ext cx="837211" cy="107722"/>
          </a:xfrm>
          <a:prstGeom prst="rect">
            <a:avLst/>
          </a:prstGeom>
        </p:spPr>
        <p:txBody>
          <a:bodyPr wrap="square" lIns="0" tIns="0" rIns="0" bIns="0">
            <a:spAutoFit/>
          </a:bodyPr>
          <a:lstStyle>
            <a:lvl1pPr>
              <a:defRPr lang="de-DE" sz="700" b="0" i="0" spc="-6" smtClean="0">
                <a:solidFill>
                  <a:srgbClr val="2D2D38"/>
                </a:solidFill>
                <a:latin typeface="EYInterstate"/>
                <a:cs typeface="EYInterstate"/>
              </a:defRPr>
            </a:lvl1pPr>
          </a:lstStyle>
          <a:p>
            <a:pPr marL="38099" defTabSz="1012607">
              <a:spcBef>
                <a:spcPts val="65"/>
              </a:spcBef>
            </a:pPr>
            <a:fld id="{369577F8-56F7-44CE-8AEB-E5FA8DFBAEFC}" type="datetime1">
              <a:rPr lang="de-DE" smtClean="0"/>
              <a:t>27.05.24</a:t>
            </a:fld>
            <a:endParaRPr lang="de-DE"/>
          </a:p>
        </p:txBody>
      </p:sp>
    </p:spTree>
    <p:extLst>
      <p:ext uri="{BB962C8B-B14F-4D97-AF65-F5344CB8AC3E}">
        <p14:creationId xmlns:p14="http://schemas.microsoft.com/office/powerpoint/2010/main" val="115095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6E9BEA-870B-4CB9-B7AC-56C81830EDBB}"/>
              </a:ext>
            </a:extLst>
          </p:cNvPr>
          <p:cNvSpPr>
            <a:spLocks noGrp="1"/>
          </p:cNvSpPr>
          <p:nvPr>
            <p:ph type="title"/>
          </p:nvPr>
        </p:nvSpPr>
        <p:spPr/>
        <p:txBody>
          <a:bodyPr lIns="0"/>
          <a:lstStyle/>
          <a:p>
            <a:r>
              <a:rPr lang="de-DE"/>
              <a:t>Mastertitelformat bearbeiten</a:t>
            </a:r>
          </a:p>
        </p:txBody>
      </p:sp>
      <p:sp>
        <p:nvSpPr>
          <p:cNvPr id="3" name="Foliennummernplatzhalter 2">
            <a:extLst>
              <a:ext uri="{FF2B5EF4-FFF2-40B4-BE49-F238E27FC236}">
                <a16:creationId xmlns:a16="http://schemas.microsoft.com/office/drawing/2014/main" id="{88E110AA-E635-4DB9-9505-96CC70529938}"/>
              </a:ext>
            </a:extLst>
          </p:cNvPr>
          <p:cNvSpPr>
            <a:spLocks noGrp="1"/>
          </p:cNvSpPr>
          <p:nvPr>
            <p:ph type="sldNum" sz="quarter" idx="10"/>
          </p:nvPr>
        </p:nvSpPr>
        <p:spPr/>
        <p:txBody>
          <a:bodyPr/>
          <a:lstStyle/>
          <a:p>
            <a:pPr marL="38099" defTabSz="1012607">
              <a:spcBef>
                <a:spcPts val="65"/>
              </a:spcBef>
            </a:pPr>
            <a:fld id="{81D60167-4931-47E6-BA6A-407CBD079E47}" type="slidenum">
              <a:rPr lang="de-DE" spc="-6" smtClean="0"/>
              <a:pPr marL="38099" defTabSz="1012607">
                <a:spcBef>
                  <a:spcPts val="65"/>
                </a:spcBef>
              </a:pPr>
              <a:t>‹Nr.›</a:t>
            </a:fld>
            <a:endParaRPr lang="de-DE" spc="-6"/>
          </a:p>
        </p:txBody>
      </p:sp>
      <p:sp>
        <p:nvSpPr>
          <p:cNvPr id="4" name="Datumsplatzhalter 3">
            <a:extLst>
              <a:ext uri="{FF2B5EF4-FFF2-40B4-BE49-F238E27FC236}">
                <a16:creationId xmlns:a16="http://schemas.microsoft.com/office/drawing/2014/main" id="{BAB2ACD4-DD1A-4A88-A662-1251B6156CEC}"/>
              </a:ext>
            </a:extLst>
          </p:cNvPr>
          <p:cNvSpPr>
            <a:spLocks noGrp="1"/>
          </p:cNvSpPr>
          <p:nvPr>
            <p:ph type="dt" sz="half" idx="11"/>
          </p:nvPr>
        </p:nvSpPr>
        <p:spPr/>
        <p:txBody>
          <a:bodyPr/>
          <a:lstStyle/>
          <a:p>
            <a:pPr marL="38099" defTabSz="1012607">
              <a:spcBef>
                <a:spcPts val="65"/>
              </a:spcBef>
            </a:pPr>
            <a:fld id="{E46C3F8C-7976-4218-B496-7146D1B90951}" type="datetime1">
              <a:rPr lang="de-DE" smtClean="0"/>
              <a:t>27.05.24</a:t>
            </a:fld>
            <a:endParaRPr lang="de-DE"/>
          </a:p>
        </p:txBody>
      </p:sp>
    </p:spTree>
    <p:extLst>
      <p:ext uri="{BB962C8B-B14F-4D97-AF65-F5344CB8AC3E}">
        <p14:creationId xmlns:p14="http://schemas.microsoft.com/office/powerpoint/2010/main" val="3221634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Holder 4"/>
          <p:cNvSpPr>
            <a:spLocks noGrp="1"/>
          </p:cNvSpPr>
          <p:nvPr>
            <p:ph type="sldNum" sz="quarter" idx="7"/>
          </p:nvPr>
        </p:nvSpPr>
        <p:spPr/>
        <p:txBody>
          <a:bodyPr lIns="0" tIns="0" rIns="0" bIns="0"/>
          <a:lstStyle>
            <a:lvl1pPr>
              <a:defRPr sz="700" b="1" i="0">
                <a:solidFill>
                  <a:srgbClr val="2D2D38"/>
                </a:solidFill>
                <a:latin typeface="EYInterstate"/>
                <a:cs typeface="EYInterstate"/>
              </a:defRPr>
            </a:lvl1pPr>
          </a:lstStyle>
          <a:p>
            <a:pPr marL="38099" defTabSz="1012607">
              <a:spcBef>
                <a:spcPts val="65"/>
              </a:spcBef>
            </a:pPr>
            <a:fld id="{81D60167-4931-47E6-BA6A-407CBD079E47}" type="slidenum">
              <a:rPr lang="de-DE" spc="-6" smtClean="0"/>
              <a:pPr marL="38099" defTabSz="1012607">
                <a:spcBef>
                  <a:spcPts val="65"/>
                </a:spcBef>
              </a:pPr>
              <a:t>‹Nr.›</a:t>
            </a:fld>
            <a:endParaRPr lang="de-DE" spc="-6"/>
          </a:p>
        </p:txBody>
      </p:sp>
      <p:sp>
        <p:nvSpPr>
          <p:cNvPr id="5" name="Text Placeholder 2">
            <a:extLst>
              <a:ext uri="{FF2B5EF4-FFF2-40B4-BE49-F238E27FC236}">
                <a16:creationId xmlns:a16="http://schemas.microsoft.com/office/drawing/2014/main" id="{F64AAE73-315C-427D-AE8D-75D40A1F86E4}"/>
              </a:ext>
            </a:extLst>
          </p:cNvPr>
          <p:cNvSpPr>
            <a:spLocks noGrp="1"/>
          </p:cNvSpPr>
          <p:nvPr>
            <p:ph type="body" sz="quarter" idx="16"/>
          </p:nvPr>
        </p:nvSpPr>
        <p:spPr>
          <a:xfrm>
            <a:off x="683201" y="2284259"/>
            <a:ext cx="12135289" cy="4767077"/>
          </a:xfrm>
          <a:prstGeom prst="rect">
            <a:avLst/>
          </a:prstGeom>
        </p:spPr>
        <p:txBody>
          <a:bodyPr numCol="3" spcCol="180000">
            <a:noAutofit/>
          </a:bodyPr>
          <a:lstStyle>
            <a:lvl2pPr>
              <a:defRPr>
                <a:latin typeface="EYInterstate Light" panose="02000506000000020004" pitchFamily="2" charset="0"/>
              </a:defRPr>
            </a:lvl2pPr>
            <a:lvl3pPr>
              <a:defRPr>
                <a:latin typeface="EYInterstate Light" panose="02000506000000020004" pitchFamily="2" charset="0"/>
              </a:defRPr>
            </a:lvl3pPr>
            <a:lvl4pPr>
              <a:defRPr>
                <a:latin typeface="EYInterstate Light" panose="02000506000000020004" pitchFamily="2" charset="0"/>
              </a:defRPr>
            </a:lvl4pPr>
            <a:lvl5pPr>
              <a:defRPr>
                <a:latin typeface="EYInterstate Light" panose="02000506000000020004"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umsplatzhalter 3">
            <a:extLst>
              <a:ext uri="{FF2B5EF4-FFF2-40B4-BE49-F238E27FC236}">
                <a16:creationId xmlns:a16="http://schemas.microsoft.com/office/drawing/2014/main" id="{A8CFD775-F762-47C6-896A-13710A1DFE1B}"/>
              </a:ext>
            </a:extLst>
          </p:cNvPr>
          <p:cNvSpPr>
            <a:spLocks noGrp="1"/>
          </p:cNvSpPr>
          <p:nvPr>
            <p:ph type="dt" sz="half" idx="2"/>
          </p:nvPr>
        </p:nvSpPr>
        <p:spPr>
          <a:xfrm>
            <a:off x="928241" y="7213684"/>
            <a:ext cx="837211" cy="107722"/>
          </a:xfrm>
          <a:prstGeom prst="rect">
            <a:avLst/>
          </a:prstGeom>
        </p:spPr>
        <p:txBody>
          <a:bodyPr wrap="square" lIns="0" tIns="0" rIns="0" bIns="0">
            <a:spAutoFit/>
          </a:bodyPr>
          <a:lstStyle>
            <a:lvl1pPr>
              <a:defRPr lang="de-DE" sz="700" b="0" i="0" spc="-6" smtClean="0">
                <a:solidFill>
                  <a:srgbClr val="2D2D38"/>
                </a:solidFill>
                <a:latin typeface="EYInterstate"/>
                <a:cs typeface="EYInterstate"/>
              </a:defRPr>
            </a:lvl1pPr>
          </a:lstStyle>
          <a:p>
            <a:pPr marL="38099" defTabSz="1012607">
              <a:spcBef>
                <a:spcPts val="65"/>
              </a:spcBef>
            </a:pPr>
            <a:fld id="{37A752BB-5C18-47C3-918F-C561640E4E14}" type="datetime1">
              <a:rPr lang="de-DE" smtClean="0"/>
              <a:t>27.05.24</a:t>
            </a:fld>
            <a:endParaRPr lang="de-DE"/>
          </a:p>
        </p:txBody>
      </p:sp>
      <p:sp>
        <p:nvSpPr>
          <p:cNvPr id="8" name="Holder 3">
            <a:extLst>
              <a:ext uri="{FF2B5EF4-FFF2-40B4-BE49-F238E27FC236}">
                <a16:creationId xmlns:a16="http://schemas.microsoft.com/office/drawing/2014/main" id="{F90177CA-0A12-420A-8756-1DB0EF49923B}"/>
              </a:ext>
            </a:extLst>
          </p:cNvPr>
          <p:cNvSpPr>
            <a:spLocks noGrp="1"/>
          </p:cNvSpPr>
          <p:nvPr>
            <p:ph idx="1"/>
          </p:nvPr>
        </p:nvSpPr>
        <p:spPr>
          <a:xfrm>
            <a:off x="675485" y="1746760"/>
            <a:ext cx="12158735" cy="276999"/>
          </a:xfrm>
          <a:prstGeom prst="rect">
            <a:avLst/>
          </a:prstGeom>
        </p:spPr>
        <p:txBody>
          <a:bodyPr wrap="square" lIns="0" tIns="0" rIns="0" bIns="0">
            <a:spAutoFit/>
          </a:bodyPr>
          <a:lstStyle>
            <a:lvl1pPr>
              <a:defRPr/>
            </a:lvl1pPr>
          </a:lstStyle>
          <a:p>
            <a:endParaRPr/>
          </a:p>
        </p:txBody>
      </p:sp>
    </p:spTree>
    <p:extLst>
      <p:ext uri="{BB962C8B-B14F-4D97-AF65-F5344CB8AC3E}">
        <p14:creationId xmlns:p14="http://schemas.microsoft.com/office/powerpoint/2010/main" val="3019300414"/>
      </p:ext>
    </p:extLst>
  </p:cSld>
  <p:clrMapOvr>
    <a:masterClrMapping/>
  </p:clrMapOvr>
  <p:extLst>
    <p:ext uri="{DCECCB84-F9BA-43D5-87BE-67443E8EF086}">
      <p15:sldGuideLst xmlns:p15="http://schemas.microsoft.com/office/powerpoint/2012/main">
        <p15:guide id="1" orient="horz" pos="1432">
          <p15:clr>
            <a:srgbClr val="FBAE40"/>
          </p15:clr>
        </p15:guide>
        <p15:guide id="2" pos="6392">
          <p15:clr>
            <a:srgbClr val="FBAE40"/>
          </p15:clr>
        </p15:guide>
        <p15:guide id="3" pos="34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ndard slide">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5F387F-0A77-424D-88D8-FFE5F0CA22D3}"/>
              </a:ext>
            </a:extLst>
          </p:cNvPr>
          <p:cNvSpPr>
            <a:spLocks noGrp="1"/>
          </p:cNvSpPr>
          <p:nvPr>
            <p:ph idx="1"/>
          </p:nvPr>
        </p:nvSpPr>
        <p:spPr>
          <a:xfrm>
            <a:off x="1055167" y="1260141"/>
            <a:ext cx="11773083" cy="5479363"/>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Holder 4">
            <a:extLst>
              <a:ext uri="{FF2B5EF4-FFF2-40B4-BE49-F238E27FC236}">
                <a16:creationId xmlns:a16="http://schemas.microsoft.com/office/drawing/2014/main" id="{FB05B9B5-84E6-42D8-BA9E-E645FBC5C867}"/>
              </a:ext>
            </a:extLst>
          </p:cNvPr>
          <p:cNvSpPr>
            <a:spLocks noGrp="1"/>
          </p:cNvSpPr>
          <p:nvPr>
            <p:ph type="sldNum" sz="quarter" idx="7"/>
          </p:nvPr>
        </p:nvSpPr>
        <p:spPr>
          <a:xfrm>
            <a:off x="13050135" y="7213684"/>
            <a:ext cx="235718" cy="107722"/>
          </a:xfrm>
        </p:spPr>
        <p:txBody>
          <a:bodyPr lIns="0" tIns="0" rIns="0" bIns="0"/>
          <a:lstStyle>
            <a:lvl1pPr>
              <a:defRPr sz="700" b="1" i="0">
                <a:solidFill>
                  <a:srgbClr val="2D2D38"/>
                </a:solidFill>
                <a:latin typeface="EYInterstate"/>
                <a:cs typeface="EYInterstate"/>
              </a:defRPr>
            </a:lvl1pPr>
          </a:lstStyle>
          <a:p>
            <a:pPr marL="38099" defTabSz="1012607">
              <a:spcBef>
                <a:spcPts val="65"/>
              </a:spcBef>
            </a:pPr>
            <a:fld id="{81D60167-4931-47E6-BA6A-407CBD079E47}" type="slidenum">
              <a:rPr lang="de-DE" spc="-6" smtClean="0"/>
              <a:pPr marL="38099" defTabSz="1012607">
                <a:spcBef>
                  <a:spcPts val="65"/>
                </a:spcBef>
              </a:pPr>
              <a:t>‹Nr.›</a:t>
            </a:fld>
            <a:endParaRPr lang="de-DE" spc="-6"/>
          </a:p>
        </p:txBody>
      </p:sp>
      <p:sp>
        <p:nvSpPr>
          <p:cNvPr id="4" name="Datumsplatzhalter 3">
            <a:extLst>
              <a:ext uri="{FF2B5EF4-FFF2-40B4-BE49-F238E27FC236}">
                <a16:creationId xmlns:a16="http://schemas.microsoft.com/office/drawing/2014/main" id="{80EC510A-7F05-4F46-92C6-38987C30EE4A}"/>
              </a:ext>
            </a:extLst>
          </p:cNvPr>
          <p:cNvSpPr>
            <a:spLocks noGrp="1"/>
          </p:cNvSpPr>
          <p:nvPr>
            <p:ph type="dt" sz="half" idx="2"/>
          </p:nvPr>
        </p:nvSpPr>
        <p:spPr>
          <a:xfrm>
            <a:off x="928241" y="7213684"/>
            <a:ext cx="837211" cy="107722"/>
          </a:xfrm>
          <a:prstGeom prst="rect">
            <a:avLst/>
          </a:prstGeom>
        </p:spPr>
        <p:txBody>
          <a:bodyPr wrap="square" lIns="0" tIns="0" rIns="0" bIns="0">
            <a:spAutoFit/>
          </a:bodyPr>
          <a:lstStyle>
            <a:lvl1pPr>
              <a:defRPr lang="de-DE" sz="700" b="0" i="0" spc="-6" smtClean="0">
                <a:solidFill>
                  <a:srgbClr val="2D2D38"/>
                </a:solidFill>
                <a:latin typeface="EYInterstate"/>
                <a:cs typeface="EYInterstate"/>
              </a:defRPr>
            </a:lvl1pPr>
          </a:lstStyle>
          <a:p>
            <a:pPr marL="38099" defTabSz="1012607">
              <a:spcBef>
                <a:spcPts val="65"/>
              </a:spcBef>
            </a:pPr>
            <a:fld id="{EA57B1A5-6738-49D5-ABC1-54B20B8536E5}" type="datetime1">
              <a:rPr lang="de-DE" smtClean="0"/>
              <a:t>27.05.24</a:t>
            </a:fld>
            <a:endParaRPr lang="de-DE"/>
          </a:p>
        </p:txBody>
      </p:sp>
    </p:spTree>
    <p:extLst>
      <p:ext uri="{BB962C8B-B14F-4D97-AF65-F5344CB8AC3E}">
        <p14:creationId xmlns:p14="http://schemas.microsoft.com/office/powerpoint/2010/main" val="877584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8_Final_legal_text">
    <p:spTree>
      <p:nvGrpSpPr>
        <p:cNvPr id="1" name=""/>
        <p:cNvGrpSpPr/>
        <p:nvPr/>
      </p:nvGrpSpPr>
      <p:grpSpPr>
        <a:xfrm>
          <a:off x="0" y="0"/>
          <a:ext cx="0" cy="0"/>
          <a:chOff x="0" y="0"/>
          <a:chExt cx="0" cy="0"/>
        </a:xfrm>
      </p:grpSpPr>
      <p:pic>
        <p:nvPicPr>
          <p:cNvPr id="5" name="Grafik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ltGray">
          <a:xfrm>
            <a:off x="2" y="1"/>
            <a:ext cx="13501687" cy="7598953"/>
          </a:xfrm>
          <a:prstGeom prst="rect">
            <a:avLst/>
          </a:prstGeom>
        </p:spPr>
      </p:pic>
      <p:sp>
        <p:nvSpPr>
          <p:cNvPr id="6" name="Textplatzhalter 2"/>
          <p:cNvSpPr>
            <a:spLocks noGrp="1"/>
          </p:cNvSpPr>
          <p:nvPr>
            <p:ph type="body" sz="quarter" idx="10" hasCustomPrompt="1"/>
          </p:nvPr>
        </p:nvSpPr>
        <p:spPr bwMode="gray">
          <a:xfrm>
            <a:off x="695724" y="323821"/>
            <a:ext cx="3478594" cy="5769786"/>
          </a:xfrm>
          <a:prstGeom prst="rect">
            <a:avLst/>
          </a:prstGeom>
        </p:spPr>
        <p:txBody>
          <a:bodyPr>
            <a:noAutofit/>
          </a:bodyPr>
          <a:lstStyle>
            <a:lvl1pPr marL="0" marR="0" indent="0" algn="l" defTabSz="1012040" rtl="0" eaLnBrk="1" fontAlgn="auto" latinLnBrk="0" hangingPunct="1">
              <a:lnSpc>
                <a:spcPct val="100000"/>
              </a:lnSpc>
              <a:spcBef>
                <a:spcPts val="0"/>
              </a:spcBef>
              <a:spcAft>
                <a:spcPts val="0"/>
              </a:spcAft>
              <a:buClr>
                <a:srgbClr val="FFD200"/>
              </a:buClr>
              <a:buSzPct val="70000"/>
              <a:buFontTx/>
              <a:buNone/>
              <a:tabLst/>
              <a:defRPr kumimoji="0" lang="de-DE" sz="1217" b="1" i="0" u="none" strike="noStrike" kern="0" cap="none" spc="0" normalizeH="0" baseline="0">
                <a:ln>
                  <a:noFill/>
                </a:ln>
                <a:solidFill>
                  <a:schemeClr val="bg1"/>
                </a:solidFill>
                <a:effectLst/>
                <a:uLnTx/>
                <a:uFillTx/>
                <a:latin typeface="+mn-lt"/>
                <a:ea typeface="+mn-ea"/>
                <a:cs typeface="+mn-cs"/>
              </a:defRPr>
            </a:lvl1pPr>
          </a:lstStyle>
          <a:p>
            <a:pPr marL="0" marR="0" lvl="0" indent="0" algn="l" defTabSz="1012040" rtl="0" eaLnBrk="1" fontAlgn="auto" latinLnBrk="0" hangingPunct="1">
              <a:lnSpc>
                <a:spcPct val="100000"/>
              </a:lnSpc>
              <a:spcBef>
                <a:spcPts val="0"/>
              </a:spcBef>
              <a:spcAft>
                <a:spcPts val="664"/>
              </a:spcAft>
              <a:buClr>
                <a:srgbClr val="FFD200"/>
              </a:buClr>
              <a:buSzPct val="70000"/>
              <a:buFontTx/>
              <a:buNone/>
              <a:tabLst/>
              <a:defRPr/>
            </a:pPr>
            <a:r>
              <a:rPr kumimoji="0" lang="en-US" sz="1107" b="1" i="0" u="none" strike="noStrike" kern="0" cap="none" spc="0" normalizeH="0" baseline="0" noProof="0">
                <a:ln>
                  <a:noFill/>
                </a:ln>
                <a:solidFill>
                  <a:prstClr val="white"/>
                </a:solidFill>
                <a:effectLst/>
                <a:uLnTx/>
                <a:uFillTx/>
                <a:latin typeface="+mn-lt"/>
                <a:ea typeface="+mn-ea"/>
                <a:cs typeface="+mn-cs"/>
              </a:rPr>
              <a:t>EY </a:t>
            </a:r>
            <a:r>
              <a:rPr kumimoji="0" lang="en-US" sz="1107" b="0" i="0" u="none" strike="noStrike" kern="0" cap="none" spc="0" normalizeH="0" baseline="0" noProof="0">
                <a:ln>
                  <a:noFill/>
                </a:ln>
                <a:solidFill>
                  <a:prstClr val="white"/>
                </a:solidFill>
                <a:effectLst/>
                <a:uLnTx/>
                <a:uFillTx/>
                <a:latin typeface="+mn-lt"/>
                <a:ea typeface="+mn-ea"/>
                <a:cs typeface="+mn-cs"/>
              </a:rPr>
              <a:t> </a:t>
            </a:r>
            <a:r>
              <a:rPr kumimoji="0" lang="en-US" sz="1107" b="0" i="0" u="none" strike="noStrike" kern="0" cap="none" spc="0" normalizeH="0" baseline="0" noProof="0">
                <a:ln>
                  <a:noFill/>
                </a:ln>
                <a:solidFill>
                  <a:prstClr val="white"/>
                </a:solidFill>
                <a:effectLst/>
                <a:uLnTx/>
                <a:uFillTx/>
                <a:latin typeface="+mn-lt"/>
                <a:ea typeface="+mn-ea"/>
                <a:cs typeface="Arial"/>
              </a:rPr>
              <a:t>|  Assurance | Tax | Transactions | Advisory </a:t>
            </a:r>
            <a:br>
              <a:rPr kumimoji="0" lang="en-US" sz="1107" b="0" i="0" u="none" strike="noStrike" kern="0" cap="none" spc="0" normalizeH="0" baseline="0" noProof="0">
                <a:ln>
                  <a:noFill/>
                </a:ln>
                <a:solidFill>
                  <a:prstClr val="white"/>
                </a:solidFill>
                <a:effectLst/>
                <a:uLnTx/>
                <a:uFillTx/>
                <a:latin typeface="+mn-lt"/>
                <a:ea typeface="+mn-ea"/>
                <a:cs typeface="Arial"/>
              </a:rPr>
            </a:br>
            <a:br>
              <a:rPr kumimoji="0" lang="en-US" sz="1107" b="0" i="0" u="none" strike="noStrike" kern="0" cap="none" spc="0" normalizeH="0" baseline="0" noProof="0">
                <a:ln>
                  <a:noFill/>
                </a:ln>
                <a:solidFill>
                  <a:prstClr val="white"/>
                </a:solidFill>
                <a:effectLst/>
                <a:uLnTx/>
                <a:uFillTx/>
                <a:latin typeface="+mn-lt"/>
                <a:ea typeface="+mn-ea"/>
                <a:cs typeface="Arial"/>
              </a:rPr>
            </a:br>
            <a:r>
              <a:rPr kumimoji="0" lang="en-US" sz="1107" b="0" i="0" u="none" strike="noStrike" kern="0" cap="none" spc="0" normalizeH="0" baseline="0" noProof="0">
                <a:ln>
                  <a:noFill/>
                </a:ln>
                <a:solidFill>
                  <a:prstClr val="white"/>
                </a:solidFill>
                <a:effectLst/>
                <a:uLnTx/>
                <a:uFillTx/>
                <a:latin typeface="+mn-lt"/>
                <a:ea typeface="+mn-ea"/>
                <a:cs typeface="Arial"/>
              </a:rPr>
              <a:t>Refer to The Branding Zone for the latest boilerplate language. </a:t>
            </a:r>
          </a:p>
          <a:p>
            <a:pPr marL="0" marR="0" lvl="0" indent="0" algn="l" defTabSz="1012040" rtl="0" eaLnBrk="1" fontAlgn="auto" latinLnBrk="0" hangingPunct="1">
              <a:lnSpc>
                <a:spcPct val="100000"/>
              </a:lnSpc>
              <a:spcBef>
                <a:spcPts val="0"/>
              </a:spcBef>
              <a:spcAft>
                <a:spcPts val="664"/>
              </a:spcAft>
              <a:buClr>
                <a:srgbClr val="FFD200"/>
              </a:buClr>
              <a:buSzPct val="70000"/>
              <a:buFontTx/>
              <a:buNone/>
              <a:tabLst/>
              <a:defRPr/>
            </a:pPr>
            <a:endParaRPr lang="de-DE"/>
          </a:p>
        </p:txBody>
      </p:sp>
    </p:spTree>
    <p:extLst>
      <p:ext uri="{BB962C8B-B14F-4D97-AF65-F5344CB8AC3E}">
        <p14:creationId xmlns:p14="http://schemas.microsoft.com/office/powerpoint/2010/main" val="1300689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D1DC79-4002-49EE-9871-D448ECF2C51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3501688" cy="7594600"/>
          </a:xfrm>
          <a:prstGeom prst="rect">
            <a:avLst/>
          </a:prstGeom>
        </p:spPr>
      </p:pic>
      <p:sp>
        <p:nvSpPr>
          <p:cNvPr id="17" name="bk object 17"/>
          <p:cNvSpPr/>
          <p:nvPr/>
        </p:nvSpPr>
        <p:spPr>
          <a:xfrm>
            <a:off x="935175" y="961656"/>
            <a:ext cx="4703141" cy="3673844"/>
          </a:xfrm>
          <a:custGeom>
            <a:avLst/>
            <a:gdLst/>
            <a:ahLst/>
            <a:cxnLst/>
            <a:rect l="l" t="t" r="r" b="b"/>
            <a:pathLst>
              <a:path w="3724910" h="3148965">
                <a:moveTo>
                  <a:pt x="3724656" y="0"/>
                </a:moveTo>
                <a:lnTo>
                  <a:pt x="0" y="659638"/>
                </a:lnTo>
                <a:lnTo>
                  <a:pt x="0" y="3148584"/>
                </a:lnTo>
                <a:lnTo>
                  <a:pt x="3724656" y="3148584"/>
                </a:lnTo>
                <a:lnTo>
                  <a:pt x="3724656" y="0"/>
                </a:lnTo>
                <a:close/>
              </a:path>
            </a:pathLst>
          </a:custGeom>
          <a:solidFill>
            <a:srgbClr val="FFE400"/>
          </a:solidFill>
        </p:spPr>
        <p:txBody>
          <a:bodyPr wrap="square" lIns="0" tIns="0" rIns="0" bIns="0" rtlCol="0"/>
          <a:lstStyle/>
          <a:p>
            <a:endParaRPr sz="1800" dirty="0">
              <a:latin typeface="EYInterstate Light" panose="02000506000000020004" pitchFamily="2" charset="0"/>
            </a:endParaRPr>
          </a:p>
        </p:txBody>
      </p:sp>
      <p:sp>
        <p:nvSpPr>
          <p:cNvPr id="2" name="Holder 2"/>
          <p:cNvSpPr>
            <a:spLocks noGrp="1"/>
          </p:cNvSpPr>
          <p:nvPr>
            <p:ph type="title"/>
          </p:nvPr>
        </p:nvSpPr>
        <p:spPr>
          <a:xfrm>
            <a:off x="1230484" y="1842269"/>
            <a:ext cx="11048742" cy="430887"/>
          </a:xfrm>
        </p:spPr>
        <p:txBody>
          <a:bodyPr lIns="0" tIns="0" rIns="0" bIns="0"/>
          <a:lstStyle>
            <a:lvl1pPr>
              <a:defRPr sz="2800" b="1" i="0">
                <a:solidFill>
                  <a:srgbClr val="2D2D38"/>
                </a:solidFill>
                <a:latin typeface="EYInterstate Light"/>
                <a:cs typeface="EYInterstate Light"/>
              </a:defRPr>
            </a:lvl1pPr>
          </a:lstStyle>
          <a:p>
            <a:endParaRPr/>
          </a:p>
        </p:txBody>
      </p:sp>
    </p:spTree>
    <p:extLst>
      <p:ext uri="{BB962C8B-B14F-4D97-AF65-F5344CB8AC3E}">
        <p14:creationId xmlns:p14="http://schemas.microsoft.com/office/powerpoint/2010/main" val="2641787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4593303" y="7062991"/>
            <a:ext cx="4323107" cy="276999"/>
          </a:xfrm>
          <a:prstGeom prst="rect">
            <a:avLst/>
          </a:prstGeom>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a:xfrm>
            <a:off x="675486" y="7062991"/>
            <a:ext cx="3107232" cy="276999"/>
          </a:xfrm>
          <a:prstGeom prst="rect">
            <a:avLst/>
          </a:prstGeom>
        </p:spPr>
        <p:txBody>
          <a:bodyPr lIns="0" tIns="0" rIns="0" bIns="0"/>
          <a:lstStyle>
            <a:lvl1pPr algn="l">
              <a:defRPr>
                <a:solidFill>
                  <a:schemeClr val="tx1">
                    <a:tint val="75000"/>
                  </a:schemeClr>
                </a:solidFill>
              </a:defRPr>
            </a:lvl1pPr>
          </a:lstStyle>
          <a:p>
            <a:fld id="{0C74220B-AFEF-42EF-9DB3-93589813243D}" type="datetime1">
              <a:rPr lang="de-DE" smtClean="0"/>
              <a:t>27.05.24</a:t>
            </a:fld>
            <a:endParaRPr lang="en-US"/>
          </a:p>
        </p:txBody>
      </p:sp>
      <p:sp>
        <p:nvSpPr>
          <p:cNvPr id="4" name="Holder 4"/>
          <p:cNvSpPr>
            <a:spLocks noGrp="1"/>
          </p:cNvSpPr>
          <p:nvPr>
            <p:ph type="sldNum" sz="quarter" idx="7"/>
          </p:nvPr>
        </p:nvSpPr>
        <p:spPr/>
        <p:txBody>
          <a:bodyPr lIns="0" tIns="0" rIns="0" bIns="0"/>
          <a:lstStyle>
            <a:lvl1pPr>
              <a:defRPr sz="700" b="1" i="0">
                <a:solidFill>
                  <a:srgbClr val="2D2D38"/>
                </a:solidFill>
                <a:latin typeface="EYInterstate"/>
                <a:cs typeface="EYInterstate"/>
              </a:defRPr>
            </a:lvl1pPr>
          </a:lstStyle>
          <a:p>
            <a:pPr marL="38098">
              <a:spcBef>
                <a:spcPts val="65"/>
              </a:spcBef>
            </a:pPr>
            <a:fld id="{81D60167-4931-47E6-BA6A-407CBD079E47}" type="slidenum">
              <a:rPr lang="de-DE" spc="-5" smtClean="0"/>
              <a:pPr marL="38098">
                <a:spcBef>
                  <a:spcPts val="65"/>
                </a:spcBef>
              </a:pPr>
              <a:t>‹Nr.›</a:t>
            </a:fld>
            <a:endParaRPr lang="de-DE" spc="-5" dirty="0"/>
          </a:p>
        </p:txBody>
      </p:sp>
      <p:sp>
        <p:nvSpPr>
          <p:cNvPr id="5" name="Text Placeholder 2">
            <a:extLst>
              <a:ext uri="{FF2B5EF4-FFF2-40B4-BE49-F238E27FC236}">
                <a16:creationId xmlns:a16="http://schemas.microsoft.com/office/drawing/2014/main" id="{F64AAE73-315C-427D-AE8D-75D40A1F86E4}"/>
              </a:ext>
            </a:extLst>
          </p:cNvPr>
          <p:cNvSpPr>
            <a:spLocks noGrp="1"/>
          </p:cNvSpPr>
          <p:nvPr>
            <p:ph type="body" sz="quarter" idx="16"/>
          </p:nvPr>
        </p:nvSpPr>
        <p:spPr>
          <a:xfrm>
            <a:off x="683202" y="2284271"/>
            <a:ext cx="12135289" cy="4767077"/>
          </a:xfrm>
        </p:spPr>
        <p:txBody>
          <a:bodyPr numCol="3" spcCol="180000">
            <a:noAutofit/>
          </a:bodyPr>
          <a:lstStyle>
            <a:lvl2pPr>
              <a:defRPr>
                <a:latin typeface="EYInterstate Light" panose="02000506000000020004" pitchFamily="2" charset="0"/>
              </a:defRPr>
            </a:lvl2pPr>
            <a:lvl3pPr>
              <a:defRPr>
                <a:latin typeface="EYInterstate Light" panose="02000506000000020004" pitchFamily="2" charset="0"/>
              </a:defRPr>
            </a:lvl3pPr>
            <a:lvl4pPr>
              <a:defRPr>
                <a:latin typeface="EYInterstate Light" panose="02000506000000020004" pitchFamily="2" charset="0"/>
              </a:defRPr>
            </a:lvl4pPr>
            <a:lvl5pPr>
              <a:defRPr>
                <a:latin typeface="EYInterstate Light" panose="02000506000000020004"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09640029"/>
      </p:ext>
    </p:extLst>
  </p:cSld>
  <p:clrMapOvr>
    <a:masterClrMapping/>
  </p:clrMapOvr>
  <p:extLst>
    <p:ext uri="{DCECCB84-F9BA-43D5-87BE-67443E8EF086}">
      <p15:sldGuideLst xmlns:p15="http://schemas.microsoft.com/office/powerpoint/2012/main">
        <p15:guide id="1" orient="horz" pos="1432">
          <p15:clr>
            <a:srgbClr val="FBAE40"/>
          </p15:clr>
        </p15:guide>
        <p15:guide id="2" pos="8069">
          <p15:clr>
            <a:srgbClr val="FBAE40"/>
          </p15:clr>
        </p15:guide>
        <p15:guide id="3" pos="43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230484" y="1842269"/>
            <a:ext cx="11048742" cy="430887"/>
          </a:xfrm>
        </p:spPr>
        <p:txBody>
          <a:bodyPr lIns="0" tIns="0" rIns="0" bIns="0"/>
          <a:lstStyle>
            <a:lvl1pPr>
              <a:defRPr sz="2800" b="1" i="0">
                <a:solidFill>
                  <a:srgbClr val="2D2D38"/>
                </a:solidFill>
                <a:latin typeface="EYInterstate Light"/>
                <a:cs typeface="EYInterstate Light"/>
              </a:defRPr>
            </a:lvl1pPr>
          </a:lstStyle>
          <a:p>
            <a:endParaRPr/>
          </a:p>
        </p:txBody>
      </p:sp>
      <p:sp>
        <p:nvSpPr>
          <p:cNvPr id="3" name="Holder 3"/>
          <p:cNvSpPr>
            <a:spLocks noGrp="1"/>
          </p:cNvSpPr>
          <p:nvPr>
            <p:ph sz="half" idx="2"/>
          </p:nvPr>
        </p:nvSpPr>
        <p:spPr>
          <a:xfrm>
            <a:off x="675485" y="1746770"/>
            <a:ext cx="5876722"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957501" y="1746770"/>
            <a:ext cx="5876722"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4593303" y="7062991"/>
            <a:ext cx="4323107" cy="276999"/>
          </a:xfrm>
          <a:prstGeom prst="rect">
            <a:avLst/>
          </a:prstGeom>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a:xfrm>
            <a:off x="675486" y="7062991"/>
            <a:ext cx="3107232" cy="276999"/>
          </a:xfrm>
          <a:prstGeom prst="rect">
            <a:avLst/>
          </a:prstGeom>
        </p:spPr>
        <p:txBody>
          <a:bodyPr lIns="0" tIns="0" rIns="0" bIns="0"/>
          <a:lstStyle>
            <a:lvl1pPr algn="l">
              <a:defRPr>
                <a:solidFill>
                  <a:schemeClr val="tx1">
                    <a:tint val="75000"/>
                  </a:schemeClr>
                </a:solidFill>
              </a:defRPr>
            </a:lvl1pPr>
          </a:lstStyle>
          <a:p>
            <a:fld id="{9FA4764F-0E98-474B-9C89-13C01FBFA0D7}" type="datetime1">
              <a:rPr lang="de-DE" smtClean="0"/>
              <a:t>27.05.24</a:t>
            </a:fld>
            <a:endParaRPr lang="en-US"/>
          </a:p>
        </p:txBody>
      </p:sp>
      <p:sp>
        <p:nvSpPr>
          <p:cNvPr id="7" name="Holder 7"/>
          <p:cNvSpPr>
            <a:spLocks noGrp="1"/>
          </p:cNvSpPr>
          <p:nvPr>
            <p:ph type="sldNum" sz="quarter" idx="7"/>
          </p:nvPr>
        </p:nvSpPr>
        <p:spPr/>
        <p:txBody>
          <a:bodyPr lIns="0" tIns="0" rIns="0" bIns="0"/>
          <a:lstStyle>
            <a:lvl1pPr>
              <a:defRPr sz="700" b="1" i="0">
                <a:solidFill>
                  <a:srgbClr val="2D2D38"/>
                </a:solidFill>
                <a:latin typeface="EYInterstate"/>
                <a:cs typeface="EYInterstate"/>
              </a:defRPr>
            </a:lvl1pPr>
          </a:lstStyle>
          <a:p>
            <a:pPr marL="38098">
              <a:spcBef>
                <a:spcPts val="65"/>
              </a:spcBef>
            </a:pPr>
            <a:fld id="{81D60167-4931-47E6-BA6A-407CBD079E47}" type="slidenum">
              <a:rPr lang="de-DE" spc="-5" smtClean="0"/>
              <a:pPr marL="38098">
                <a:spcBef>
                  <a:spcPts val="65"/>
                </a:spcBef>
              </a:pPr>
              <a:t>‹Nr.›</a:t>
            </a:fld>
            <a:endParaRPr lang="de-DE" spc="-5" dirty="0"/>
          </a:p>
        </p:txBody>
      </p:sp>
    </p:spTree>
    <p:extLst>
      <p:ext uri="{BB962C8B-B14F-4D97-AF65-F5344CB8AC3E}">
        <p14:creationId xmlns:p14="http://schemas.microsoft.com/office/powerpoint/2010/main" val="264717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4_Standa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75086" y="325799"/>
            <a:ext cx="12151519" cy="653813"/>
          </a:xfrm>
        </p:spPr>
        <p:txBody>
          <a:bodyPr/>
          <a:lstStyle>
            <a:lvl1pPr>
              <a:defRPr>
                <a:solidFill>
                  <a:schemeClr val="bg1"/>
                </a:solidFill>
              </a:defRPr>
            </a:lvl1pPr>
          </a:lstStyle>
          <a:p>
            <a:r>
              <a:rPr lang="en-US" noProof="0" dirty="0"/>
              <a:t>Click to edit Master title style</a:t>
            </a:r>
          </a:p>
        </p:txBody>
      </p:sp>
      <p:sp>
        <p:nvSpPr>
          <p:cNvPr id="19" name="Line 10">
            <a:extLst>
              <a:ext uri="{FF2B5EF4-FFF2-40B4-BE49-F238E27FC236}">
                <a16:creationId xmlns:a16="http://schemas.microsoft.com/office/drawing/2014/main" id="{CF130104-FAF2-4309-9701-573F37743137}"/>
              </a:ext>
            </a:extLst>
          </p:cNvPr>
          <p:cNvSpPr>
            <a:spLocks noChangeShapeType="1"/>
          </p:cNvSpPr>
          <p:nvPr userDrawn="1"/>
        </p:nvSpPr>
        <p:spPr bwMode="auto">
          <a:xfrm>
            <a:off x="675085" y="1005249"/>
            <a:ext cx="12153163"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992" noProof="0" dirty="0">
              <a:solidFill>
                <a:schemeClr val="bg1"/>
              </a:solidFill>
            </a:endParaRPr>
          </a:p>
        </p:txBody>
      </p:sp>
      <p:sp>
        <p:nvSpPr>
          <p:cNvPr id="4" name="Date Placeholder 3">
            <a:extLst>
              <a:ext uri="{FF2B5EF4-FFF2-40B4-BE49-F238E27FC236}">
                <a16:creationId xmlns:a16="http://schemas.microsoft.com/office/drawing/2014/main" id="{00869D6F-A030-48CA-9C7C-9FC3A6F1F671}"/>
              </a:ext>
            </a:extLst>
          </p:cNvPr>
          <p:cNvSpPr>
            <a:spLocks noGrp="1"/>
          </p:cNvSpPr>
          <p:nvPr>
            <p:ph type="dt" sz="half" idx="10"/>
          </p:nvPr>
        </p:nvSpPr>
        <p:spPr/>
        <p:txBody>
          <a:bodyPr/>
          <a:lstStyle/>
          <a:p>
            <a:fld id="{8A1FD102-9F6D-41CE-B968-69FC369A0695}" type="datetime1">
              <a:rPr lang="de-DE" noProof="0" smtClean="0"/>
              <a:t>27.05.24</a:t>
            </a:fld>
            <a:endParaRPr lang="en-US" noProof="0" dirty="0"/>
          </a:p>
        </p:txBody>
      </p:sp>
      <p:sp>
        <p:nvSpPr>
          <p:cNvPr id="6" name="Slide Number Placeholder 5">
            <a:extLst>
              <a:ext uri="{FF2B5EF4-FFF2-40B4-BE49-F238E27FC236}">
                <a16:creationId xmlns:a16="http://schemas.microsoft.com/office/drawing/2014/main" id="{DE4422C8-68BE-4650-89F1-3BECCFF9B514}"/>
              </a:ext>
            </a:extLst>
          </p:cNvPr>
          <p:cNvSpPr>
            <a:spLocks noGrp="1"/>
          </p:cNvSpPr>
          <p:nvPr>
            <p:ph type="sldNum" sz="quarter" idx="12"/>
          </p:nvPr>
        </p:nvSpPr>
        <p:spPr/>
        <p:txBody>
          <a:bodyPr/>
          <a:lstStyle/>
          <a:p>
            <a:r>
              <a:rPr lang="en-US" noProof="0" dirty="0" err="1"/>
              <a:t>Seite</a:t>
            </a:r>
            <a:r>
              <a:rPr lang="en-US" noProof="0" dirty="0"/>
              <a:t> </a:t>
            </a:r>
            <a:fld id="{F1BC30E3-FFE5-4B91-AA19-87A149EBB9EE}" type="slidenum">
              <a:rPr lang="en-US" noProof="0" smtClean="0"/>
              <a:pPr/>
              <a:t>‹Nr.›</a:t>
            </a:fld>
            <a:endParaRPr lang="en-US" noProof="0" dirty="0"/>
          </a:p>
        </p:txBody>
      </p:sp>
      <p:sp>
        <p:nvSpPr>
          <p:cNvPr id="10" name="Textplatzhalter 9"/>
          <p:cNvSpPr>
            <a:spLocks noGrp="1"/>
          </p:cNvSpPr>
          <p:nvPr>
            <p:ph type="body" sz="quarter" idx="14" hasCustomPrompt="1"/>
          </p:nvPr>
        </p:nvSpPr>
        <p:spPr>
          <a:xfrm>
            <a:off x="675084" y="1260141"/>
            <a:ext cx="9136788" cy="5477680"/>
          </a:xfrm>
          <a:prstGeom prst="rect">
            <a:avLst/>
          </a:prstGeom>
        </p:spPr>
        <p:txBody>
          <a:bodyPr vert="horz" lIns="0" tIns="0" rIns="0" bIns="0" rtlCol="0">
            <a:noAutofit/>
          </a:bodyPr>
          <a:lstStyle>
            <a:lvl1pPr marL="0" marR="0" indent="0" algn="l" defTabSz="1012058" rtl="0" eaLnBrk="1" fontAlgn="auto" latinLnBrk="0" hangingPunct="1">
              <a:lnSpc>
                <a:spcPct val="100000"/>
              </a:lnSpc>
              <a:spcBef>
                <a:spcPts val="0"/>
              </a:spcBef>
              <a:spcAft>
                <a:spcPts val="664"/>
              </a:spcAft>
              <a:buClr>
                <a:srgbClr val="FFE600"/>
              </a:buClr>
              <a:buSzPct val="70000"/>
              <a:buFont typeface="Arial" pitchFamily="34" charset="0"/>
              <a:buNone/>
              <a:tabLst/>
              <a:defRPr lang="en-US" noProof="0" dirty="0" smtClean="0"/>
            </a:lvl1pPr>
            <a:lvl2pPr marL="300455" marR="0" indent="-30045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noProof="0" dirty="0" smtClean="0"/>
            </a:lvl2pPr>
            <a:lvl3pPr marL="565768" marR="0" indent="-258286"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noProof="0" dirty="0" smtClean="0"/>
            </a:lvl3pPr>
            <a:lvl4pPr marL="825811" marR="0" indent="-256529"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noProof="0" dirty="0" smtClean="0"/>
            </a:lvl4pPr>
            <a:lvl5pPr marL="1045442" marR="0" indent="-22314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noProof="0" dirty="0" smtClean="0"/>
            </a:lvl5pPr>
          </a:lstStyle>
          <a:p>
            <a:pPr marL="0" marR="0" lvl="0" indent="0" algn="l" defTabSz="1012058" rtl="0" eaLnBrk="1" fontAlgn="auto" latinLnBrk="0" hangingPunct="1">
              <a:lnSpc>
                <a:spcPct val="100000"/>
              </a:lnSpc>
              <a:spcBef>
                <a:spcPts val="0"/>
              </a:spcBef>
              <a:spcAft>
                <a:spcPts val="664"/>
              </a:spcAft>
              <a:buClr>
                <a:srgbClr val="FFE600"/>
              </a:buClr>
              <a:buSzPct val="70000"/>
              <a:buFont typeface="Arial" pitchFamily="34" charset="0"/>
              <a:buNone/>
              <a:tabLst/>
              <a:defRPr/>
            </a:pPr>
            <a:r>
              <a:rPr kumimoji="0" lang="en-US" sz="2214"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Click to edit Master text styles</a:t>
            </a:r>
          </a:p>
          <a:p>
            <a:pPr marL="300455" marR="0" lvl="1" indent="-30045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2214"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Second level</a:t>
            </a:r>
          </a:p>
          <a:p>
            <a:pPr marL="565768" marR="0" lvl="2" indent="-258286"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1992"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Third level</a:t>
            </a:r>
          </a:p>
          <a:p>
            <a:pPr marL="825811" marR="0" lvl="3" indent="-256529"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1771"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Fourth level</a:t>
            </a:r>
          </a:p>
          <a:p>
            <a:pPr marL="1045442" marR="0" lvl="4" indent="-22314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1550"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Text</a:t>
            </a:r>
          </a:p>
        </p:txBody>
      </p:sp>
    </p:spTree>
    <p:extLst>
      <p:ext uri="{BB962C8B-B14F-4D97-AF65-F5344CB8AC3E}">
        <p14:creationId xmlns:p14="http://schemas.microsoft.com/office/powerpoint/2010/main" val="2109215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_Standa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75086" y="325799"/>
            <a:ext cx="12151519" cy="653813"/>
          </a:xfrm>
        </p:spPr>
        <p:txBody>
          <a:bodyPr/>
          <a:lstStyle>
            <a:lvl1pPr>
              <a:defRPr>
                <a:solidFill>
                  <a:schemeClr val="bg1"/>
                </a:solidFill>
              </a:defRPr>
            </a:lvl1pPr>
          </a:lstStyle>
          <a:p>
            <a:r>
              <a:rPr lang="en-US" noProof="0" dirty="0"/>
              <a:t>Click to edit Master title style</a:t>
            </a:r>
          </a:p>
        </p:txBody>
      </p:sp>
      <p:sp>
        <p:nvSpPr>
          <p:cNvPr id="3" name="Content Placeholder 2"/>
          <p:cNvSpPr>
            <a:spLocks noGrp="1"/>
          </p:cNvSpPr>
          <p:nvPr>
            <p:ph idx="1" hasCustomPrompt="1"/>
          </p:nvPr>
        </p:nvSpPr>
        <p:spPr>
          <a:xfrm>
            <a:off x="675085" y="1260140"/>
            <a:ext cx="9119016" cy="5487099"/>
          </a:xfrm>
          <a:prstGeom prst="rect">
            <a:avLst/>
          </a:prstGeom>
        </p:spPr>
        <p:txBody>
          <a:bodyPr vert="horz" lIns="0" tIns="0" rIns="0" bIns="0" rtlCol="0">
            <a:noAutofit/>
          </a:bodyPr>
          <a:lstStyle>
            <a:lvl1pPr>
              <a:defRPr lang="en-US" noProof="0" dirty="0" smtClean="0"/>
            </a:lvl1pPr>
            <a:lvl2pPr>
              <a:defRPr lang="en-US" noProof="0" dirty="0" smtClean="0"/>
            </a:lvl2pPr>
            <a:lvl3pPr>
              <a:defRPr lang="en-US" noProof="0" dirty="0" smtClean="0"/>
            </a:lvl3pPr>
            <a:lvl4pPr>
              <a:defRPr lang="en-US" noProof="0" dirty="0" smtClean="0"/>
            </a:lvl4pPr>
          </a:lstStyle>
          <a:p>
            <a:pPr lvl="0"/>
            <a:r>
              <a:rPr kumimoji="0" lang="en-US" sz="2214" b="0" i="0" u="none" strike="noStrike" kern="1200" cap="none" spc="0" normalizeH="0" baseline="0" noProof="0" dirty="0">
                <a:ln>
                  <a:noFill/>
                </a:ln>
                <a:solidFill>
                  <a:srgbClr val="2E2E38"/>
                </a:solidFill>
                <a:effectLst/>
                <a:uLnTx/>
                <a:uFillTx/>
                <a:latin typeface="EYInterstate Light" panose="02000506000000020004" pitchFamily="2" charset="0"/>
                <a:ea typeface="+mn-ea"/>
                <a:cs typeface="+mn-cs"/>
              </a:rPr>
              <a:t>Click to edit Master text styles</a:t>
            </a:r>
          </a:p>
          <a:p>
            <a:pPr lvl="1"/>
            <a:r>
              <a:rPr kumimoji="0" lang="en-US" sz="2214" b="0" i="0" u="none" strike="noStrike" kern="1200" cap="none" spc="0" normalizeH="0" baseline="0" noProof="0" dirty="0">
                <a:ln>
                  <a:noFill/>
                </a:ln>
                <a:solidFill>
                  <a:srgbClr val="2E2E38"/>
                </a:solidFill>
                <a:effectLst/>
                <a:uLnTx/>
                <a:uFillTx/>
                <a:latin typeface="EYInterstate Light" panose="02000506000000020004" pitchFamily="2" charset="0"/>
                <a:ea typeface="+mn-ea"/>
                <a:cs typeface="+mn-cs"/>
              </a:rPr>
              <a:t>Second level</a:t>
            </a:r>
          </a:p>
          <a:p>
            <a:pPr lvl="2"/>
            <a:r>
              <a:rPr kumimoji="0" lang="en-US" sz="1992" b="0" i="0" u="none" strike="noStrike" kern="1200" cap="none" spc="0" normalizeH="0" baseline="0" noProof="0" dirty="0">
                <a:ln>
                  <a:noFill/>
                </a:ln>
                <a:solidFill>
                  <a:srgbClr val="2E2E38"/>
                </a:solidFill>
                <a:effectLst/>
                <a:uLnTx/>
                <a:uFillTx/>
                <a:latin typeface="EYInterstate Light" panose="02000506000000020004" pitchFamily="2" charset="0"/>
                <a:ea typeface="+mn-ea"/>
                <a:cs typeface="+mn-cs"/>
              </a:rPr>
              <a:t>Third level</a:t>
            </a:r>
          </a:p>
          <a:p>
            <a:pPr lvl="3"/>
            <a:r>
              <a:rPr kumimoji="0" lang="en-US" sz="1771" b="0" i="0" u="none" strike="noStrike" kern="1200" cap="none" spc="0" normalizeH="0" baseline="0" noProof="0" dirty="0">
                <a:ln>
                  <a:noFill/>
                </a:ln>
                <a:solidFill>
                  <a:srgbClr val="2E2E38"/>
                </a:solidFill>
                <a:effectLst/>
                <a:uLnTx/>
                <a:uFillTx/>
                <a:latin typeface="EYInterstate Light" panose="02000506000000020004" pitchFamily="2" charset="0"/>
                <a:ea typeface="+mn-ea"/>
                <a:cs typeface="+mn-cs"/>
              </a:rPr>
              <a:t>Fourth level</a:t>
            </a:r>
          </a:p>
        </p:txBody>
      </p:sp>
      <p:sp>
        <p:nvSpPr>
          <p:cNvPr id="19" name="Line 10">
            <a:extLst>
              <a:ext uri="{FF2B5EF4-FFF2-40B4-BE49-F238E27FC236}">
                <a16:creationId xmlns:a16="http://schemas.microsoft.com/office/drawing/2014/main" id="{CF130104-FAF2-4309-9701-573F37743137}"/>
              </a:ext>
            </a:extLst>
          </p:cNvPr>
          <p:cNvSpPr>
            <a:spLocks noChangeShapeType="1"/>
          </p:cNvSpPr>
          <p:nvPr userDrawn="1"/>
        </p:nvSpPr>
        <p:spPr bwMode="auto">
          <a:xfrm>
            <a:off x="675085" y="1005249"/>
            <a:ext cx="12153163"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992" noProof="0" dirty="0">
              <a:solidFill>
                <a:schemeClr val="bg1"/>
              </a:solidFill>
            </a:endParaRPr>
          </a:p>
        </p:txBody>
      </p:sp>
      <p:sp>
        <p:nvSpPr>
          <p:cNvPr id="4" name="Date Placeholder 3">
            <a:extLst>
              <a:ext uri="{FF2B5EF4-FFF2-40B4-BE49-F238E27FC236}">
                <a16:creationId xmlns:a16="http://schemas.microsoft.com/office/drawing/2014/main" id="{00869D6F-A030-48CA-9C7C-9FC3A6F1F671}"/>
              </a:ext>
            </a:extLst>
          </p:cNvPr>
          <p:cNvSpPr>
            <a:spLocks noGrp="1"/>
          </p:cNvSpPr>
          <p:nvPr>
            <p:ph type="dt" sz="half" idx="10"/>
          </p:nvPr>
        </p:nvSpPr>
        <p:spPr/>
        <p:txBody>
          <a:bodyPr/>
          <a:lstStyle/>
          <a:p>
            <a:fld id="{AA9BE4DC-03D3-4ABF-AF02-734F9EC1F3F1}" type="datetime1">
              <a:rPr lang="de-DE" noProof="0" smtClean="0"/>
              <a:t>27.05.24</a:t>
            </a:fld>
            <a:endParaRPr lang="en-US" noProof="0" dirty="0"/>
          </a:p>
        </p:txBody>
      </p:sp>
      <p:sp>
        <p:nvSpPr>
          <p:cNvPr id="6" name="Slide Number Placeholder 5">
            <a:extLst>
              <a:ext uri="{FF2B5EF4-FFF2-40B4-BE49-F238E27FC236}">
                <a16:creationId xmlns:a16="http://schemas.microsoft.com/office/drawing/2014/main" id="{DE4422C8-68BE-4650-89F1-3BECCFF9B514}"/>
              </a:ext>
            </a:extLst>
          </p:cNvPr>
          <p:cNvSpPr>
            <a:spLocks noGrp="1"/>
          </p:cNvSpPr>
          <p:nvPr>
            <p:ph type="sldNum" sz="quarter" idx="12"/>
          </p:nvPr>
        </p:nvSpPr>
        <p:spPr/>
        <p:txBody>
          <a:bodyPr/>
          <a:lstStyle/>
          <a:p>
            <a:r>
              <a:rPr lang="en-US" noProof="0" dirty="0" err="1"/>
              <a:t>Seite</a:t>
            </a:r>
            <a:r>
              <a:rPr lang="en-US" noProof="0" dirty="0"/>
              <a:t> </a:t>
            </a:r>
            <a:fld id="{F1BC30E3-FFE5-4B91-AA19-87A149EBB9EE}" type="slidenum">
              <a:rPr lang="en-US" noProof="0" smtClean="0"/>
              <a:pPr/>
              <a:t>‹Nr.›</a:t>
            </a:fld>
            <a:endParaRPr lang="en-US" noProof="0" dirty="0"/>
          </a:p>
        </p:txBody>
      </p:sp>
    </p:spTree>
    <p:extLst>
      <p:ext uri="{BB962C8B-B14F-4D97-AF65-F5344CB8AC3E}">
        <p14:creationId xmlns:p14="http://schemas.microsoft.com/office/powerpoint/2010/main" val="2824471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chemeClr val="bg1"/>
        </a:solidFill>
        <a:effectLst/>
      </p:bgPr>
    </p:bg>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A646D365-976F-4A0E-8204-0C48B03FC45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0"/>
            <a:ext cx="13501689" cy="7594600"/>
          </a:xfrm>
          <a:prstGeom prst="rect">
            <a:avLst/>
          </a:prstGeom>
        </p:spPr>
      </p:pic>
      <p:sp>
        <p:nvSpPr>
          <p:cNvPr id="17" name="bk object 17"/>
          <p:cNvSpPr/>
          <p:nvPr/>
        </p:nvSpPr>
        <p:spPr>
          <a:xfrm>
            <a:off x="935177" y="961647"/>
            <a:ext cx="4703141" cy="3148965"/>
          </a:xfrm>
          <a:custGeom>
            <a:avLst/>
            <a:gdLst/>
            <a:ahLst/>
            <a:cxnLst/>
            <a:rect l="l" t="t" r="r" b="b"/>
            <a:pathLst>
              <a:path w="3724910" h="3148965">
                <a:moveTo>
                  <a:pt x="3724656" y="0"/>
                </a:moveTo>
                <a:lnTo>
                  <a:pt x="0" y="659638"/>
                </a:lnTo>
                <a:lnTo>
                  <a:pt x="0" y="3148584"/>
                </a:lnTo>
                <a:lnTo>
                  <a:pt x="3724656" y="3148584"/>
                </a:lnTo>
                <a:lnTo>
                  <a:pt x="3724656" y="0"/>
                </a:lnTo>
                <a:close/>
              </a:path>
            </a:pathLst>
          </a:custGeom>
          <a:solidFill>
            <a:srgbClr val="FFE400"/>
          </a:solidFill>
        </p:spPr>
        <p:txBody>
          <a:bodyPr wrap="square" lIns="0" tIns="0" rIns="0" bIns="0" rtlCol="0"/>
          <a:lstStyle/>
          <a:p>
            <a:pPr marL="0" marR="0" lvl="0" indent="0" algn="l" defTabSz="1012589"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E2E38"/>
              </a:solidFill>
              <a:effectLst/>
              <a:uLnTx/>
              <a:uFillTx/>
              <a:latin typeface="EYInterstate Light" panose="02000506000000020004" pitchFamily="2" charset="0"/>
              <a:ea typeface="+mn-ea"/>
              <a:cs typeface="+mn-cs"/>
            </a:endParaRPr>
          </a:p>
        </p:txBody>
      </p:sp>
      <p:sp>
        <p:nvSpPr>
          <p:cNvPr id="2" name="Holder 2"/>
          <p:cNvSpPr>
            <a:spLocks noGrp="1"/>
          </p:cNvSpPr>
          <p:nvPr>
            <p:ph type="title"/>
          </p:nvPr>
        </p:nvSpPr>
        <p:spPr>
          <a:xfrm>
            <a:off x="1230482" y="1842265"/>
            <a:ext cx="11048742" cy="430800"/>
          </a:xfrm>
          <a:prstGeom prst="rect">
            <a:avLst/>
          </a:prstGeom>
        </p:spPr>
        <p:txBody>
          <a:bodyPr lIns="0" tIns="0" rIns="0" bIns="0"/>
          <a:lstStyle>
            <a:lvl1pPr>
              <a:defRPr sz="2800" b="1" i="0">
                <a:solidFill>
                  <a:srgbClr val="2D2D38"/>
                </a:solidFill>
                <a:latin typeface="EYInterstate Light"/>
                <a:cs typeface="EYInterstate Light"/>
              </a:defRPr>
            </a:lvl1pPr>
          </a:lstStyle>
          <a:p>
            <a:endParaRPr/>
          </a:p>
        </p:txBody>
      </p:sp>
    </p:spTree>
    <p:extLst>
      <p:ext uri="{BB962C8B-B14F-4D97-AF65-F5344CB8AC3E}">
        <p14:creationId xmlns:p14="http://schemas.microsoft.com/office/powerpoint/2010/main" val="34525134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230482" y="1842265"/>
            <a:ext cx="11048742" cy="430800"/>
          </a:xfrm>
          <a:prstGeom prst="rect">
            <a:avLst/>
          </a:prstGeom>
        </p:spPr>
        <p:txBody>
          <a:bodyPr lIns="0" tIns="0" rIns="0" bIns="0"/>
          <a:lstStyle>
            <a:lvl1pPr>
              <a:defRPr sz="2800" b="1" i="0">
                <a:solidFill>
                  <a:srgbClr val="2D2D38"/>
                </a:solidFill>
                <a:latin typeface="EYInterstate Light"/>
                <a:cs typeface="EYInterstate Light"/>
              </a:defRPr>
            </a:lvl1pPr>
          </a:lstStyle>
          <a:p>
            <a:endParaRPr/>
          </a:p>
        </p:txBody>
      </p:sp>
      <p:sp>
        <p:nvSpPr>
          <p:cNvPr id="5" name="Holder 5"/>
          <p:cNvSpPr>
            <a:spLocks noGrp="1"/>
          </p:cNvSpPr>
          <p:nvPr>
            <p:ph type="sldNum" sz="quarter" idx="7"/>
          </p:nvPr>
        </p:nvSpPr>
        <p:spPr/>
        <p:txBody>
          <a:bodyPr lIns="0" tIns="0" rIns="0" bIns="0"/>
          <a:lstStyle>
            <a:lvl1pPr>
              <a:defRPr sz="700" b="0" i="0">
                <a:solidFill>
                  <a:srgbClr val="2D2D38"/>
                </a:solidFill>
                <a:latin typeface="EYInterstate"/>
                <a:cs typeface="EYInterstate"/>
              </a:defRPr>
            </a:lvl1pPr>
          </a:lstStyle>
          <a:p>
            <a:pPr marL="38098" defTabSz="1012589">
              <a:spcBef>
                <a:spcPts val="65"/>
              </a:spcBef>
            </a:pPr>
            <a:fld id="{81D60167-4931-47E6-BA6A-407CBD079E47}" type="slidenum">
              <a:rPr lang="de-DE" spc="-6" smtClean="0"/>
              <a:pPr marL="38098" defTabSz="1012589">
                <a:spcBef>
                  <a:spcPts val="65"/>
                </a:spcBef>
              </a:pPr>
              <a:t>‹Nr.›</a:t>
            </a:fld>
            <a:endParaRPr lang="de-DE" spc="-6"/>
          </a:p>
        </p:txBody>
      </p:sp>
      <p:sp>
        <p:nvSpPr>
          <p:cNvPr id="4" name="Datumsplatzhalter 3">
            <a:extLst>
              <a:ext uri="{FF2B5EF4-FFF2-40B4-BE49-F238E27FC236}">
                <a16:creationId xmlns:a16="http://schemas.microsoft.com/office/drawing/2014/main" id="{81A3FE0E-F133-4A83-96AE-9CEBB887EAB7}"/>
              </a:ext>
            </a:extLst>
          </p:cNvPr>
          <p:cNvSpPr>
            <a:spLocks noGrp="1"/>
          </p:cNvSpPr>
          <p:nvPr>
            <p:ph type="dt" sz="half" idx="2"/>
          </p:nvPr>
        </p:nvSpPr>
        <p:spPr>
          <a:xfrm>
            <a:off x="928241" y="7213684"/>
            <a:ext cx="837211" cy="107722"/>
          </a:xfrm>
          <a:prstGeom prst="rect">
            <a:avLst/>
          </a:prstGeom>
        </p:spPr>
        <p:txBody>
          <a:bodyPr wrap="square" lIns="0" tIns="0" rIns="0" bIns="0">
            <a:spAutoFit/>
          </a:bodyPr>
          <a:lstStyle>
            <a:lvl1pPr>
              <a:defRPr lang="de-DE" sz="700" b="0" i="0" spc="-6" smtClean="0">
                <a:solidFill>
                  <a:srgbClr val="2D2D38"/>
                </a:solidFill>
                <a:latin typeface="EYInterstate"/>
                <a:cs typeface="EYInterstate"/>
              </a:defRPr>
            </a:lvl1pPr>
          </a:lstStyle>
          <a:p>
            <a:pPr marL="38098" defTabSz="1012589">
              <a:spcBef>
                <a:spcPts val="65"/>
              </a:spcBef>
            </a:pPr>
            <a:fld id="{369577F8-56F7-44CE-8AEB-E5FA8DFBAEFC}" type="datetime1">
              <a:rPr lang="de-DE" smtClean="0"/>
              <a:pPr marL="38098" defTabSz="1012589">
                <a:spcBef>
                  <a:spcPts val="65"/>
                </a:spcBef>
              </a:pPr>
              <a:t>27.05.24</a:t>
            </a:fld>
            <a:endParaRPr lang="de-DE"/>
          </a:p>
        </p:txBody>
      </p:sp>
    </p:spTree>
    <p:extLst>
      <p:ext uri="{BB962C8B-B14F-4D97-AF65-F5344CB8AC3E}">
        <p14:creationId xmlns:p14="http://schemas.microsoft.com/office/powerpoint/2010/main" val="1897509301"/>
      </p:ext>
    </p:extLst>
  </p:cSld>
  <p:clrMapOvr>
    <a:masterClrMapping/>
  </p:clrMapOvr>
  <p:extLst>
    <p:ext uri="{DCECCB84-F9BA-43D5-87BE-67443E8EF086}">
      <p15:sldGuideLst xmlns:p15="http://schemas.microsoft.com/office/powerpoint/2012/main">
        <p15:guide id="1" orient="horz" pos="2392" userDrawn="1">
          <p15:clr>
            <a:srgbClr val="FBAE40"/>
          </p15:clr>
        </p15:guide>
        <p15:guide id="2" pos="425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6E9BEA-870B-4CB9-B7AC-56C81830EDBB}"/>
              </a:ext>
            </a:extLst>
          </p:cNvPr>
          <p:cNvSpPr>
            <a:spLocks noGrp="1"/>
          </p:cNvSpPr>
          <p:nvPr>
            <p:ph type="title"/>
          </p:nvPr>
        </p:nvSpPr>
        <p:spPr/>
        <p:txBody>
          <a:bodyPr lIns="0"/>
          <a:lstStyle/>
          <a:p>
            <a:r>
              <a:rPr lang="de-DE"/>
              <a:t>Mastertitelformat bearbeiten</a:t>
            </a:r>
          </a:p>
        </p:txBody>
      </p:sp>
      <p:sp>
        <p:nvSpPr>
          <p:cNvPr id="3" name="Foliennummernplatzhalter 2">
            <a:extLst>
              <a:ext uri="{FF2B5EF4-FFF2-40B4-BE49-F238E27FC236}">
                <a16:creationId xmlns:a16="http://schemas.microsoft.com/office/drawing/2014/main" id="{88E110AA-E635-4DB9-9505-96CC70529938}"/>
              </a:ext>
            </a:extLst>
          </p:cNvPr>
          <p:cNvSpPr>
            <a:spLocks noGrp="1"/>
          </p:cNvSpPr>
          <p:nvPr>
            <p:ph type="sldNum" sz="quarter" idx="10"/>
          </p:nvPr>
        </p:nvSpPr>
        <p:spPr/>
        <p:txBody>
          <a:bodyPr/>
          <a:lstStyle/>
          <a:p>
            <a:pPr marL="38098" defTabSz="1012589">
              <a:spcBef>
                <a:spcPts val="65"/>
              </a:spcBef>
            </a:pPr>
            <a:fld id="{81D60167-4931-47E6-BA6A-407CBD079E47}" type="slidenum">
              <a:rPr lang="de-DE" spc="-6" smtClean="0"/>
              <a:pPr marL="38098" defTabSz="1012589">
                <a:spcBef>
                  <a:spcPts val="65"/>
                </a:spcBef>
              </a:pPr>
              <a:t>‹Nr.›</a:t>
            </a:fld>
            <a:endParaRPr lang="de-DE" spc="-6"/>
          </a:p>
        </p:txBody>
      </p:sp>
      <p:sp>
        <p:nvSpPr>
          <p:cNvPr id="4" name="Datumsplatzhalter 3">
            <a:extLst>
              <a:ext uri="{FF2B5EF4-FFF2-40B4-BE49-F238E27FC236}">
                <a16:creationId xmlns:a16="http://schemas.microsoft.com/office/drawing/2014/main" id="{BAB2ACD4-DD1A-4A88-A662-1251B6156CEC}"/>
              </a:ext>
            </a:extLst>
          </p:cNvPr>
          <p:cNvSpPr>
            <a:spLocks noGrp="1"/>
          </p:cNvSpPr>
          <p:nvPr>
            <p:ph type="dt" sz="half" idx="11"/>
          </p:nvPr>
        </p:nvSpPr>
        <p:spPr/>
        <p:txBody>
          <a:bodyPr/>
          <a:lstStyle/>
          <a:p>
            <a:pPr marL="38098" defTabSz="1012589">
              <a:spcBef>
                <a:spcPts val="65"/>
              </a:spcBef>
            </a:pPr>
            <a:fld id="{E46C3F8C-7976-4218-B496-7146D1B90951}" type="datetime1">
              <a:rPr lang="de-DE" smtClean="0"/>
              <a:pPr marL="38098" defTabSz="1012589">
                <a:spcBef>
                  <a:spcPts val="65"/>
                </a:spcBef>
              </a:pPr>
              <a:t>27.05.24</a:t>
            </a:fld>
            <a:endParaRPr lang="de-DE"/>
          </a:p>
        </p:txBody>
      </p:sp>
    </p:spTree>
    <p:extLst>
      <p:ext uri="{BB962C8B-B14F-4D97-AF65-F5344CB8AC3E}">
        <p14:creationId xmlns:p14="http://schemas.microsoft.com/office/powerpoint/2010/main" val="35648095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Holder 4"/>
          <p:cNvSpPr>
            <a:spLocks noGrp="1"/>
          </p:cNvSpPr>
          <p:nvPr>
            <p:ph type="sldNum" sz="quarter" idx="7"/>
          </p:nvPr>
        </p:nvSpPr>
        <p:spPr/>
        <p:txBody>
          <a:bodyPr lIns="0" tIns="0" rIns="0" bIns="0"/>
          <a:lstStyle>
            <a:lvl1pPr>
              <a:defRPr sz="700" b="1" i="0">
                <a:solidFill>
                  <a:srgbClr val="2D2D38"/>
                </a:solidFill>
                <a:latin typeface="EYInterstate"/>
                <a:cs typeface="EYInterstate"/>
              </a:defRPr>
            </a:lvl1pPr>
          </a:lstStyle>
          <a:p>
            <a:pPr marL="38098" defTabSz="1012589">
              <a:spcBef>
                <a:spcPts val="65"/>
              </a:spcBef>
            </a:pPr>
            <a:fld id="{81D60167-4931-47E6-BA6A-407CBD079E47}" type="slidenum">
              <a:rPr lang="de-DE" spc="-6" smtClean="0"/>
              <a:pPr marL="38098" defTabSz="1012589">
                <a:spcBef>
                  <a:spcPts val="65"/>
                </a:spcBef>
              </a:pPr>
              <a:t>‹Nr.›</a:t>
            </a:fld>
            <a:endParaRPr lang="de-DE" spc="-6"/>
          </a:p>
        </p:txBody>
      </p:sp>
      <p:sp>
        <p:nvSpPr>
          <p:cNvPr id="5" name="Text Placeholder 2">
            <a:extLst>
              <a:ext uri="{FF2B5EF4-FFF2-40B4-BE49-F238E27FC236}">
                <a16:creationId xmlns:a16="http://schemas.microsoft.com/office/drawing/2014/main" id="{F64AAE73-315C-427D-AE8D-75D40A1F86E4}"/>
              </a:ext>
            </a:extLst>
          </p:cNvPr>
          <p:cNvSpPr>
            <a:spLocks noGrp="1"/>
          </p:cNvSpPr>
          <p:nvPr>
            <p:ph type="body" sz="quarter" idx="16"/>
          </p:nvPr>
        </p:nvSpPr>
        <p:spPr>
          <a:xfrm>
            <a:off x="683202" y="2284259"/>
            <a:ext cx="12135289" cy="4767077"/>
          </a:xfrm>
          <a:prstGeom prst="rect">
            <a:avLst/>
          </a:prstGeom>
        </p:spPr>
        <p:txBody>
          <a:bodyPr numCol="3" spcCol="180000">
            <a:noAutofit/>
          </a:bodyPr>
          <a:lstStyle>
            <a:lvl2pPr>
              <a:defRPr>
                <a:latin typeface="EYInterstate Light" panose="02000506000000020004" pitchFamily="2" charset="0"/>
              </a:defRPr>
            </a:lvl2pPr>
            <a:lvl3pPr>
              <a:defRPr>
                <a:latin typeface="EYInterstate Light" panose="02000506000000020004" pitchFamily="2" charset="0"/>
              </a:defRPr>
            </a:lvl3pPr>
            <a:lvl4pPr>
              <a:defRPr>
                <a:latin typeface="EYInterstate Light" panose="02000506000000020004" pitchFamily="2" charset="0"/>
              </a:defRPr>
            </a:lvl4pPr>
            <a:lvl5pPr>
              <a:defRPr>
                <a:latin typeface="EYInterstate Light" panose="02000506000000020004"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umsplatzhalter 3">
            <a:extLst>
              <a:ext uri="{FF2B5EF4-FFF2-40B4-BE49-F238E27FC236}">
                <a16:creationId xmlns:a16="http://schemas.microsoft.com/office/drawing/2014/main" id="{A8CFD775-F762-47C6-896A-13710A1DFE1B}"/>
              </a:ext>
            </a:extLst>
          </p:cNvPr>
          <p:cNvSpPr>
            <a:spLocks noGrp="1"/>
          </p:cNvSpPr>
          <p:nvPr>
            <p:ph type="dt" sz="half" idx="2"/>
          </p:nvPr>
        </p:nvSpPr>
        <p:spPr>
          <a:xfrm>
            <a:off x="928241" y="7213684"/>
            <a:ext cx="837211" cy="107722"/>
          </a:xfrm>
          <a:prstGeom prst="rect">
            <a:avLst/>
          </a:prstGeom>
        </p:spPr>
        <p:txBody>
          <a:bodyPr wrap="square" lIns="0" tIns="0" rIns="0" bIns="0">
            <a:spAutoFit/>
          </a:bodyPr>
          <a:lstStyle>
            <a:lvl1pPr>
              <a:defRPr lang="de-DE" sz="700" b="0" i="0" spc="-6" smtClean="0">
                <a:solidFill>
                  <a:srgbClr val="2D2D38"/>
                </a:solidFill>
                <a:latin typeface="EYInterstate"/>
                <a:cs typeface="EYInterstate"/>
              </a:defRPr>
            </a:lvl1pPr>
          </a:lstStyle>
          <a:p>
            <a:pPr marL="38098" defTabSz="1012589">
              <a:spcBef>
                <a:spcPts val="65"/>
              </a:spcBef>
            </a:pPr>
            <a:fld id="{37A752BB-5C18-47C3-918F-C561640E4E14}" type="datetime1">
              <a:rPr lang="de-DE" smtClean="0"/>
              <a:pPr marL="38098" defTabSz="1012589">
                <a:spcBef>
                  <a:spcPts val="65"/>
                </a:spcBef>
              </a:pPr>
              <a:t>27.05.24</a:t>
            </a:fld>
            <a:endParaRPr lang="de-DE"/>
          </a:p>
        </p:txBody>
      </p:sp>
      <p:sp>
        <p:nvSpPr>
          <p:cNvPr id="8" name="Holder 3">
            <a:extLst>
              <a:ext uri="{FF2B5EF4-FFF2-40B4-BE49-F238E27FC236}">
                <a16:creationId xmlns:a16="http://schemas.microsoft.com/office/drawing/2014/main" id="{F90177CA-0A12-420A-8756-1DB0EF49923B}"/>
              </a:ext>
            </a:extLst>
          </p:cNvPr>
          <p:cNvSpPr>
            <a:spLocks noGrp="1"/>
          </p:cNvSpPr>
          <p:nvPr>
            <p:ph idx="1"/>
          </p:nvPr>
        </p:nvSpPr>
        <p:spPr>
          <a:xfrm>
            <a:off x="675485" y="1746761"/>
            <a:ext cx="12158735" cy="276999"/>
          </a:xfrm>
          <a:prstGeom prst="rect">
            <a:avLst/>
          </a:prstGeom>
        </p:spPr>
        <p:txBody>
          <a:bodyPr wrap="square" lIns="0" tIns="0" rIns="0" bIns="0">
            <a:spAutoFit/>
          </a:bodyPr>
          <a:lstStyle>
            <a:lvl1pPr>
              <a:defRPr/>
            </a:lvl1pPr>
          </a:lstStyle>
          <a:p>
            <a:endParaRPr/>
          </a:p>
        </p:txBody>
      </p:sp>
    </p:spTree>
    <p:extLst>
      <p:ext uri="{BB962C8B-B14F-4D97-AF65-F5344CB8AC3E}">
        <p14:creationId xmlns:p14="http://schemas.microsoft.com/office/powerpoint/2010/main" val="1923779750"/>
      </p:ext>
    </p:extLst>
  </p:cSld>
  <p:clrMapOvr>
    <a:masterClrMapping/>
  </p:clrMapOvr>
  <p:extLst>
    <p:ext uri="{DCECCB84-F9BA-43D5-87BE-67443E8EF086}">
      <p15:sldGuideLst xmlns:p15="http://schemas.microsoft.com/office/powerpoint/2012/main">
        <p15:guide id="1" orient="horz" pos="1432">
          <p15:clr>
            <a:srgbClr val="FBAE40"/>
          </p15:clr>
        </p15:guide>
        <p15:guide id="2" pos="6392">
          <p15:clr>
            <a:srgbClr val="FBAE40"/>
          </p15:clr>
        </p15:guide>
        <p15:guide id="3" pos="34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tandard slide">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5F387F-0A77-424D-88D8-FFE5F0CA22D3}"/>
              </a:ext>
            </a:extLst>
          </p:cNvPr>
          <p:cNvSpPr>
            <a:spLocks noGrp="1"/>
          </p:cNvSpPr>
          <p:nvPr>
            <p:ph idx="1"/>
          </p:nvPr>
        </p:nvSpPr>
        <p:spPr>
          <a:xfrm>
            <a:off x="1055168" y="1260141"/>
            <a:ext cx="11773083" cy="5479363"/>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Holder 4">
            <a:extLst>
              <a:ext uri="{FF2B5EF4-FFF2-40B4-BE49-F238E27FC236}">
                <a16:creationId xmlns:a16="http://schemas.microsoft.com/office/drawing/2014/main" id="{FB05B9B5-84E6-42D8-BA9E-E645FBC5C867}"/>
              </a:ext>
            </a:extLst>
          </p:cNvPr>
          <p:cNvSpPr>
            <a:spLocks noGrp="1"/>
          </p:cNvSpPr>
          <p:nvPr>
            <p:ph type="sldNum" sz="quarter" idx="7"/>
          </p:nvPr>
        </p:nvSpPr>
        <p:spPr>
          <a:xfrm>
            <a:off x="13050135" y="7213684"/>
            <a:ext cx="235718" cy="107722"/>
          </a:xfrm>
        </p:spPr>
        <p:txBody>
          <a:bodyPr lIns="0" tIns="0" rIns="0" bIns="0"/>
          <a:lstStyle>
            <a:lvl1pPr>
              <a:defRPr sz="700" b="1" i="0">
                <a:solidFill>
                  <a:srgbClr val="2D2D38"/>
                </a:solidFill>
                <a:latin typeface="EYInterstate"/>
                <a:cs typeface="EYInterstate"/>
              </a:defRPr>
            </a:lvl1pPr>
          </a:lstStyle>
          <a:p>
            <a:pPr marL="38098" defTabSz="1012589">
              <a:spcBef>
                <a:spcPts val="65"/>
              </a:spcBef>
            </a:pPr>
            <a:fld id="{81D60167-4931-47E6-BA6A-407CBD079E47}" type="slidenum">
              <a:rPr lang="de-DE" spc="-6" smtClean="0"/>
              <a:pPr marL="38098" defTabSz="1012589">
                <a:spcBef>
                  <a:spcPts val="65"/>
                </a:spcBef>
              </a:pPr>
              <a:t>‹Nr.›</a:t>
            </a:fld>
            <a:endParaRPr lang="de-DE" spc="-6"/>
          </a:p>
        </p:txBody>
      </p:sp>
      <p:sp>
        <p:nvSpPr>
          <p:cNvPr id="4" name="Datumsplatzhalter 3">
            <a:extLst>
              <a:ext uri="{FF2B5EF4-FFF2-40B4-BE49-F238E27FC236}">
                <a16:creationId xmlns:a16="http://schemas.microsoft.com/office/drawing/2014/main" id="{80EC510A-7F05-4F46-92C6-38987C30EE4A}"/>
              </a:ext>
            </a:extLst>
          </p:cNvPr>
          <p:cNvSpPr>
            <a:spLocks noGrp="1"/>
          </p:cNvSpPr>
          <p:nvPr>
            <p:ph type="dt" sz="half" idx="2"/>
          </p:nvPr>
        </p:nvSpPr>
        <p:spPr>
          <a:xfrm>
            <a:off x="928241" y="7213684"/>
            <a:ext cx="837211" cy="107722"/>
          </a:xfrm>
          <a:prstGeom prst="rect">
            <a:avLst/>
          </a:prstGeom>
        </p:spPr>
        <p:txBody>
          <a:bodyPr wrap="square" lIns="0" tIns="0" rIns="0" bIns="0">
            <a:spAutoFit/>
          </a:bodyPr>
          <a:lstStyle>
            <a:lvl1pPr>
              <a:defRPr lang="de-DE" sz="700" b="0" i="0" spc="-6" smtClean="0">
                <a:solidFill>
                  <a:srgbClr val="2D2D38"/>
                </a:solidFill>
                <a:latin typeface="EYInterstate"/>
                <a:cs typeface="EYInterstate"/>
              </a:defRPr>
            </a:lvl1pPr>
          </a:lstStyle>
          <a:p>
            <a:pPr marL="38098" defTabSz="1012589">
              <a:spcBef>
                <a:spcPts val="65"/>
              </a:spcBef>
            </a:pPr>
            <a:fld id="{EA57B1A5-6738-49D5-ABC1-54B20B8536E5}" type="datetime1">
              <a:rPr lang="de-DE" smtClean="0"/>
              <a:pPr marL="38098" defTabSz="1012589">
                <a:spcBef>
                  <a:spcPts val="65"/>
                </a:spcBef>
              </a:pPr>
              <a:t>27.05.24</a:t>
            </a:fld>
            <a:endParaRPr lang="de-DE"/>
          </a:p>
        </p:txBody>
      </p:sp>
    </p:spTree>
    <p:extLst>
      <p:ext uri="{BB962C8B-B14F-4D97-AF65-F5344CB8AC3E}">
        <p14:creationId xmlns:p14="http://schemas.microsoft.com/office/powerpoint/2010/main" val="9122303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8_Final_legal_text">
    <p:spTree>
      <p:nvGrpSpPr>
        <p:cNvPr id="1" name=""/>
        <p:cNvGrpSpPr/>
        <p:nvPr/>
      </p:nvGrpSpPr>
      <p:grpSpPr>
        <a:xfrm>
          <a:off x="0" y="0"/>
          <a:ext cx="0" cy="0"/>
          <a:chOff x="0" y="0"/>
          <a:chExt cx="0" cy="0"/>
        </a:xfrm>
      </p:grpSpPr>
      <p:pic>
        <p:nvPicPr>
          <p:cNvPr id="5" name="Grafik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ltGray">
          <a:xfrm>
            <a:off x="3" y="2"/>
            <a:ext cx="13501687" cy="7598953"/>
          </a:xfrm>
          <a:prstGeom prst="rect">
            <a:avLst/>
          </a:prstGeom>
        </p:spPr>
      </p:pic>
      <p:sp>
        <p:nvSpPr>
          <p:cNvPr id="6" name="Textplatzhalter 2"/>
          <p:cNvSpPr>
            <a:spLocks noGrp="1"/>
          </p:cNvSpPr>
          <p:nvPr>
            <p:ph type="body" sz="quarter" idx="10" hasCustomPrompt="1"/>
          </p:nvPr>
        </p:nvSpPr>
        <p:spPr bwMode="gray">
          <a:xfrm>
            <a:off x="695724" y="323821"/>
            <a:ext cx="3478594" cy="5769786"/>
          </a:xfrm>
          <a:prstGeom prst="rect">
            <a:avLst/>
          </a:prstGeom>
        </p:spPr>
        <p:txBody>
          <a:bodyPr>
            <a:noAutofit/>
          </a:bodyPr>
          <a:lstStyle>
            <a:lvl1pPr marL="0" marR="0" indent="0" algn="l" defTabSz="1012022" rtl="0" eaLnBrk="1" fontAlgn="auto" latinLnBrk="0" hangingPunct="1">
              <a:lnSpc>
                <a:spcPct val="100000"/>
              </a:lnSpc>
              <a:spcBef>
                <a:spcPts val="0"/>
              </a:spcBef>
              <a:spcAft>
                <a:spcPts val="0"/>
              </a:spcAft>
              <a:buClr>
                <a:srgbClr val="FFD200"/>
              </a:buClr>
              <a:buSzPct val="70000"/>
              <a:buFontTx/>
              <a:buNone/>
              <a:tabLst/>
              <a:defRPr kumimoji="0" lang="de-DE" sz="1217" b="1" i="0" u="none" strike="noStrike" kern="0" cap="none" spc="0" normalizeH="0" baseline="0">
                <a:ln>
                  <a:noFill/>
                </a:ln>
                <a:solidFill>
                  <a:schemeClr val="bg1"/>
                </a:solidFill>
                <a:effectLst/>
                <a:uLnTx/>
                <a:uFillTx/>
                <a:latin typeface="+mn-lt"/>
                <a:ea typeface="+mn-ea"/>
                <a:cs typeface="+mn-cs"/>
              </a:defRPr>
            </a:lvl1pPr>
          </a:lstStyle>
          <a:p>
            <a:pPr marL="0" marR="0" lvl="0" indent="0" algn="l" defTabSz="1012022" rtl="0" eaLnBrk="1" fontAlgn="auto" latinLnBrk="0" hangingPunct="1">
              <a:lnSpc>
                <a:spcPct val="100000"/>
              </a:lnSpc>
              <a:spcBef>
                <a:spcPts val="0"/>
              </a:spcBef>
              <a:spcAft>
                <a:spcPts val="664"/>
              </a:spcAft>
              <a:buClr>
                <a:srgbClr val="FFD200"/>
              </a:buClr>
              <a:buSzPct val="70000"/>
              <a:buFontTx/>
              <a:buNone/>
              <a:tabLst/>
              <a:defRPr/>
            </a:pPr>
            <a:r>
              <a:rPr kumimoji="0" lang="en-US" sz="1107" b="1" i="0" u="none" strike="noStrike" kern="0" cap="none" spc="0" normalizeH="0" baseline="0" noProof="0">
                <a:ln>
                  <a:noFill/>
                </a:ln>
                <a:solidFill>
                  <a:prstClr val="white"/>
                </a:solidFill>
                <a:effectLst/>
                <a:uLnTx/>
                <a:uFillTx/>
                <a:latin typeface="+mn-lt"/>
                <a:ea typeface="+mn-ea"/>
                <a:cs typeface="+mn-cs"/>
              </a:rPr>
              <a:t>EY </a:t>
            </a:r>
            <a:r>
              <a:rPr kumimoji="0" lang="en-US" sz="1107" b="0" i="0" u="none" strike="noStrike" kern="0" cap="none" spc="0" normalizeH="0" baseline="0" noProof="0">
                <a:ln>
                  <a:noFill/>
                </a:ln>
                <a:solidFill>
                  <a:prstClr val="white"/>
                </a:solidFill>
                <a:effectLst/>
                <a:uLnTx/>
                <a:uFillTx/>
                <a:latin typeface="+mn-lt"/>
                <a:ea typeface="+mn-ea"/>
                <a:cs typeface="+mn-cs"/>
              </a:rPr>
              <a:t> </a:t>
            </a:r>
            <a:r>
              <a:rPr kumimoji="0" lang="en-US" sz="1107" b="0" i="0" u="none" strike="noStrike" kern="0" cap="none" spc="0" normalizeH="0" baseline="0" noProof="0">
                <a:ln>
                  <a:noFill/>
                </a:ln>
                <a:solidFill>
                  <a:prstClr val="white"/>
                </a:solidFill>
                <a:effectLst/>
                <a:uLnTx/>
                <a:uFillTx/>
                <a:latin typeface="+mn-lt"/>
                <a:ea typeface="+mn-ea"/>
                <a:cs typeface="Arial"/>
              </a:rPr>
              <a:t>|  Assurance | Tax | Transactions | Advisory </a:t>
            </a:r>
            <a:br>
              <a:rPr kumimoji="0" lang="en-US" sz="1107" b="0" i="0" u="none" strike="noStrike" kern="0" cap="none" spc="0" normalizeH="0" baseline="0" noProof="0">
                <a:ln>
                  <a:noFill/>
                </a:ln>
                <a:solidFill>
                  <a:prstClr val="white"/>
                </a:solidFill>
                <a:effectLst/>
                <a:uLnTx/>
                <a:uFillTx/>
                <a:latin typeface="+mn-lt"/>
                <a:ea typeface="+mn-ea"/>
                <a:cs typeface="Arial"/>
              </a:rPr>
            </a:br>
            <a:br>
              <a:rPr kumimoji="0" lang="en-US" sz="1107" b="0" i="0" u="none" strike="noStrike" kern="0" cap="none" spc="0" normalizeH="0" baseline="0" noProof="0">
                <a:ln>
                  <a:noFill/>
                </a:ln>
                <a:solidFill>
                  <a:prstClr val="white"/>
                </a:solidFill>
                <a:effectLst/>
                <a:uLnTx/>
                <a:uFillTx/>
                <a:latin typeface="+mn-lt"/>
                <a:ea typeface="+mn-ea"/>
                <a:cs typeface="Arial"/>
              </a:rPr>
            </a:br>
            <a:r>
              <a:rPr kumimoji="0" lang="en-US" sz="1107" b="0" i="0" u="none" strike="noStrike" kern="0" cap="none" spc="0" normalizeH="0" baseline="0" noProof="0">
                <a:ln>
                  <a:noFill/>
                </a:ln>
                <a:solidFill>
                  <a:prstClr val="white"/>
                </a:solidFill>
                <a:effectLst/>
                <a:uLnTx/>
                <a:uFillTx/>
                <a:latin typeface="+mn-lt"/>
                <a:ea typeface="+mn-ea"/>
                <a:cs typeface="Arial"/>
              </a:rPr>
              <a:t>Refer to The Branding Zone for the latest boilerplate language. </a:t>
            </a:r>
          </a:p>
          <a:p>
            <a:pPr marL="0" marR="0" lvl="0" indent="0" algn="l" defTabSz="1012022" rtl="0" eaLnBrk="1" fontAlgn="auto" latinLnBrk="0" hangingPunct="1">
              <a:lnSpc>
                <a:spcPct val="100000"/>
              </a:lnSpc>
              <a:spcBef>
                <a:spcPts val="0"/>
              </a:spcBef>
              <a:spcAft>
                <a:spcPts val="664"/>
              </a:spcAft>
              <a:buClr>
                <a:srgbClr val="FFD200"/>
              </a:buClr>
              <a:buSzPct val="70000"/>
              <a:buFontTx/>
              <a:buNone/>
              <a:tabLst/>
              <a:defRPr/>
            </a:pPr>
            <a:endParaRPr lang="de-DE"/>
          </a:p>
        </p:txBody>
      </p:sp>
    </p:spTree>
    <p:extLst>
      <p:ext uri="{BB962C8B-B14F-4D97-AF65-F5344CB8AC3E}">
        <p14:creationId xmlns:p14="http://schemas.microsoft.com/office/powerpoint/2010/main" val="1241596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D1DC79-4002-49EE-9871-D448ECF2C51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3501688" cy="7594600"/>
          </a:xfrm>
          <a:prstGeom prst="rect">
            <a:avLst/>
          </a:prstGeom>
        </p:spPr>
      </p:pic>
      <p:sp>
        <p:nvSpPr>
          <p:cNvPr id="17" name="bk object 17"/>
          <p:cNvSpPr/>
          <p:nvPr/>
        </p:nvSpPr>
        <p:spPr>
          <a:xfrm>
            <a:off x="935176" y="961656"/>
            <a:ext cx="4703141" cy="3673844"/>
          </a:xfrm>
          <a:custGeom>
            <a:avLst/>
            <a:gdLst/>
            <a:ahLst/>
            <a:cxnLst/>
            <a:rect l="l" t="t" r="r" b="b"/>
            <a:pathLst>
              <a:path w="3724910" h="3148965">
                <a:moveTo>
                  <a:pt x="3724656" y="0"/>
                </a:moveTo>
                <a:lnTo>
                  <a:pt x="0" y="659638"/>
                </a:lnTo>
                <a:lnTo>
                  <a:pt x="0" y="3148584"/>
                </a:lnTo>
                <a:lnTo>
                  <a:pt x="3724656" y="3148584"/>
                </a:lnTo>
                <a:lnTo>
                  <a:pt x="3724656" y="0"/>
                </a:lnTo>
                <a:close/>
              </a:path>
            </a:pathLst>
          </a:custGeom>
          <a:solidFill>
            <a:srgbClr val="FFE400"/>
          </a:solidFill>
        </p:spPr>
        <p:txBody>
          <a:bodyPr wrap="square" lIns="0" tIns="0" rIns="0" bIns="0" rtlCol="0"/>
          <a:lstStyle/>
          <a:p>
            <a:pPr marL="0" marR="0" lvl="0" indent="0" algn="l" defTabSz="914384"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2E2E38"/>
              </a:solidFill>
              <a:effectLst/>
              <a:uLnTx/>
              <a:uFillTx/>
              <a:latin typeface="EYInterstate Light" panose="02000506000000020004" pitchFamily="2" charset="0"/>
              <a:ea typeface="+mn-ea"/>
              <a:cs typeface="+mn-cs"/>
            </a:endParaRPr>
          </a:p>
        </p:txBody>
      </p:sp>
      <p:sp>
        <p:nvSpPr>
          <p:cNvPr id="2" name="Holder 2"/>
          <p:cNvSpPr>
            <a:spLocks noGrp="1"/>
          </p:cNvSpPr>
          <p:nvPr>
            <p:ph type="title"/>
          </p:nvPr>
        </p:nvSpPr>
        <p:spPr>
          <a:xfrm>
            <a:off x="1230484" y="1842270"/>
            <a:ext cx="11048742" cy="430887"/>
          </a:xfrm>
        </p:spPr>
        <p:txBody>
          <a:bodyPr lIns="0" tIns="0" rIns="0" bIns="0"/>
          <a:lstStyle>
            <a:lvl1pPr>
              <a:defRPr sz="2800" b="1" i="0">
                <a:solidFill>
                  <a:srgbClr val="2D2D38"/>
                </a:solidFill>
                <a:latin typeface="EYInterstate Light"/>
                <a:cs typeface="EYInterstate Light"/>
              </a:defRPr>
            </a:lvl1pPr>
          </a:lstStyle>
          <a:p>
            <a:endParaRPr/>
          </a:p>
        </p:txBody>
      </p:sp>
    </p:spTree>
    <p:extLst>
      <p:ext uri="{BB962C8B-B14F-4D97-AF65-F5344CB8AC3E}">
        <p14:creationId xmlns:p14="http://schemas.microsoft.com/office/powerpoint/2010/main" val="18982237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4593304" y="7062992"/>
            <a:ext cx="4323107" cy="276999"/>
          </a:xfrm>
          <a:prstGeom prst="rect">
            <a:avLst/>
          </a:prstGeom>
        </p:spPr>
        <p:txBody>
          <a:bodyPr lIns="0" tIns="0" rIns="0" bIns="0"/>
          <a:lstStyle>
            <a:lvl1pPr algn="ctr">
              <a:defRPr>
                <a:solidFill>
                  <a:schemeClr val="tx1">
                    <a:tint val="75000"/>
                  </a:schemeClr>
                </a:solidFill>
              </a:defRPr>
            </a:lvl1pPr>
          </a:lstStyle>
          <a:p>
            <a:pPr defTabSz="914384"/>
            <a:endParaRPr lang="de-DE">
              <a:solidFill>
                <a:srgbClr val="2E2E38">
                  <a:tint val="75000"/>
                </a:srgbClr>
              </a:solidFill>
            </a:endParaRPr>
          </a:p>
        </p:txBody>
      </p:sp>
      <p:sp>
        <p:nvSpPr>
          <p:cNvPr id="3" name="Holder 3"/>
          <p:cNvSpPr>
            <a:spLocks noGrp="1"/>
          </p:cNvSpPr>
          <p:nvPr>
            <p:ph type="dt" sz="half" idx="6"/>
          </p:nvPr>
        </p:nvSpPr>
        <p:spPr>
          <a:xfrm>
            <a:off x="675487" y="7062991"/>
            <a:ext cx="3107232" cy="107722"/>
          </a:xfrm>
          <a:prstGeom prst="rect">
            <a:avLst/>
          </a:prstGeom>
        </p:spPr>
        <p:txBody>
          <a:bodyPr lIns="0" tIns="0" rIns="0" bIns="0"/>
          <a:lstStyle>
            <a:lvl1pPr algn="l">
              <a:defRPr>
                <a:solidFill>
                  <a:schemeClr val="tx1">
                    <a:tint val="75000"/>
                  </a:schemeClr>
                </a:solidFill>
              </a:defRPr>
            </a:lvl1pPr>
          </a:lstStyle>
          <a:p>
            <a:pPr defTabSz="914384"/>
            <a:fld id="{0C74220B-AFEF-42EF-9DB3-93589813243D}" type="datetime1">
              <a:rPr lang="de-DE" smtClean="0">
                <a:solidFill>
                  <a:srgbClr val="2E2E38">
                    <a:tint val="75000"/>
                  </a:srgbClr>
                </a:solidFill>
              </a:rPr>
              <a:pPr defTabSz="914384"/>
              <a:t>27.05.24</a:t>
            </a:fld>
            <a:endParaRPr lang="de-DE">
              <a:solidFill>
                <a:srgbClr val="2E2E38">
                  <a:tint val="75000"/>
                </a:srgbClr>
              </a:solidFill>
            </a:endParaRPr>
          </a:p>
        </p:txBody>
      </p:sp>
      <p:sp>
        <p:nvSpPr>
          <p:cNvPr id="4" name="Holder 4"/>
          <p:cNvSpPr>
            <a:spLocks noGrp="1"/>
          </p:cNvSpPr>
          <p:nvPr>
            <p:ph type="sldNum" sz="quarter" idx="7"/>
          </p:nvPr>
        </p:nvSpPr>
        <p:spPr/>
        <p:txBody>
          <a:bodyPr lIns="0" tIns="0" rIns="0" bIns="0"/>
          <a:lstStyle>
            <a:lvl1pPr>
              <a:defRPr sz="700" b="1" i="0">
                <a:solidFill>
                  <a:srgbClr val="2D2D38"/>
                </a:solidFill>
                <a:latin typeface="EYInterstate"/>
                <a:cs typeface="EYInterstate"/>
              </a:defRPr>
            </a:lvl1pPr>
          </a:lstStyle>
          <a:p>
            <a:pPr marL="38097" defTabSz="914384">
              <a:spcBef>
                <a:spcPts val="65"/>
              </a:spcBef>
            </a:pPr>
            <a:fld id="{81D60167-4931-47E6-BA6A-407CBD079E47}" type="slidenum">
              <a:rPr lang="de-DE" spc="-6" smtClean="0"/>
              <a:pPr marL="38097" defTabSz="914384">
                <a:spcBef>
                  <a:spcPts val="65"/>
                </a:spcBef>
              </a:pPr>
              <a:t>‹Nr.›</a:t>
            </a:fld>
            <a:endParaRPr lang="de-DE" spc="-6" dirty="0"/>
          </a:p>
        </p:txBody>
      </p:sp>
      <p:sp>
        <p:nvSpPr>
          <p:cNvPr id="5" name="Text Placeholder 2">
            <a:extLst>
              <a:ext uri="{FF2B5EF4-FFF2-40B4-BE49-F238E27FC236}">
                <a16:creationId xmlns:a16="http://schemas.microsoft.com/office/drawing/2014/main" id="{F64AAE73-315C-427D-AE8D-75D40A1F86E4}"/>
              </a:ext>
            </a:extLst>
          </p:cNvPr>
          <p:cNvSpPr>
            <a:spLocks noGrp="1"/>
          </p:cNvSpPr>
          <p:nvPr>
            <p:ph type="body" sz="quarter" idx="16"/>
          </p:nvPr>
        </p:nvSpPr>
        <p:spPr>
          <a:xfrm>
            <a:off x="683203" y="2284271"/>
            <a:ext cx="12135289" cy="4767077"/>
          </a:xfrm>
        </p:spPr>
        <p:txBody>
          <a:bodyPr numCol="3" spcCol="180000">
            <a:noAutofit/>
          </a:bodyPr>
          <a:lstStyle>
            <a:lvl2pPr>
              <a:defRPr>
                <a:latin typeface="EYInterstate Light" panose="02000506000000020004" pitchFamily="2" charset="0"/>
              </a:defRPr>
            </a:lvl2pPr>
            <a:lvl3pPr>
              <a:defRPr>
                <a:latin typeface="EYInterstate Light" panose="02000506000000020004" pitchFamily="2" charset="0"/>
              </a:defRPr>
            </a:lvl3pPr>
            <a:lvl4pPr>
              <a:defRPr>
                <a:latin typeface="EYInterstate Light" panose="02000506000000020004" pitchFamily="2" charset="0"/>
              </a:defRPr>
            </a:lvl4pPr>
            <a:lvl5pPr>
              <a:defRPr>
                <a:latin typeface="EYInterstate Light" panose="02000506000000020004"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15271566"/>
      </p:ext>
    </p:extLst>
  </p:cSld>
  <p:clrMapOvr>
    <a:masterClrMapping/>
  </p:clrMapOvr>
  <p:extLst>
    <p:ext uri="{DCECCB84-F9BA-43D5-87BE-67443E8EF086}">
      <p15:sldGuideLst xmlns:p15="http://schemas.microsoft.com/office/powerpoint/2012/main">
        <p15:guide id="1" orient="horz" pos="1432">
          <p15:clr>
            <a:srgbClr val="FBAE40"/>
          </p15:clr>
        </p15:guide>
        <p15:guide id="2" pos="8069">
          <p15:clr>
            <a:srgbClr val="FBAE40"/>
          </p15:clr>
        </p15:guide>
        <p15:guide id="3" pos="43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230484" y="1842270"/>
            <a:ext cx="11048742" cy="430887"/>
          </a:xfrm>
        </p:spPr>
        <p:txBody>
          <a:bodyPr lIns="0" tIns="0" rIns="0" bIns="0"/>
          <a:lstStyle>
            <a:lvl1pPr>
              <a:defRPr sz="2800" b="1" i="0">
                <a:solidFill>
                  <a:srgbClr val="2D2D38"/>
                </a:solidFill>
                <a:latin typeface="EYInterstate Light"/>
                <a:cs typeface="EYInterstate Light"/>
              </a:defRPr>
            </a:lvl1pPr>
          </a:lstStyle>
          <a:p>
            <a:endParaRPr/>
          </a:p>
        </p:txBody>
      </p:sp>
      <p:sp>
        <p:nvSpPr>
          <p:cNvPr id="3" name="Holder 3"/>
          <p:cNvSpPr>
            <a:spLocks noGrp="1"/>
          </p:cNvSpPr>
          <p:nvPr>
            <p:ph sz="half" idx="2"/>
          </p:nvPr>
        </p:nvSpPr>
        <p:spPr>
          <a:xfrm>
            <a:off x="675486" y="1746771"/>
            <a:ext cx="5876722"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957501" y="1746771"/>
            <a:ext cx="5876722"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4593304" y="7062992"/>
            <a:ext cx="4323107" cy="276999"/>
          </a:xfrm>
          <a:prstGeom prst="rect">
            <a:avLst/>
          </a:prstGeom>
        </p:spPr>
        <p:txBody>
          <a:bodyPr lIns="0" tIns="0" rIns="0" bIns="0"/>
          <a:lstStyle>
            <a:lvl1pPr algn="ctr">
              <a:defRPr>
                <a:solidFill>
                  <a:schemeClr val="tx1">
                    <a:tint val="75000"/>
                  </a:schemeClr>
                </a:solidFill>
              </a:defRPr>
            </a:lvl1pPr>
          </a:lstStyle>
          <a:p>
            <a:pPr defTabSz="914384"/>
            <a:endParaRPr lang="de-DE">
              <a:solidFill>
                <a:srgbClr val="2E2E38">
                  <a:tint val="75000"/>
                </a:srgbClr>
              </a:solidFill>
            </a:endParaRPr>
          </a:p>
        </p:txBody>
      </p:sp>
      <p:sp>
        <p:nvSpPr>
          <p:cNvPr id="6" name="Holder 6"/>
          <p:cNvSpPr>
            <a:spLocks noGrp="1"/>
          </p:cNvSpPr>
          <p:nvPr>
            <p:ph type="dt" sz="half" idx="6"/>
          </p:nvPr>
        </p:nvSpPr>
        <p:spPr>
          <a:xfrm>
            <a:off x="675487" y="7062991"/>
            <a:ext cx="3107232" cy="107722"/>
          </a:xfrm>
          <a:prstGeom prst="rect">
            <a:avLst/>
          </a:prstGeom>
        </p:spPr>
        <p:txBody>
          <a:bodyPr lIns="0" tIns="0" rIns="0" bIns="0"/>
          <a:lstStyle>
            <a:lvl1pPr algn="l">
              <a:defRPr>
                <a:solidFill>
                  <a:schemeClr val="tx1">
                    <a:tint val="75000"/>
                  </a:schemeClr>
                </a:solidFill>
              </a:defRPr>
            </a:lvl1pPr>
          </a:lstStyle>
          <a:p>
            <a:pPr defTabSz="914384"/>
            <a:fld id="{9FA4764F-0E98-474B-9C89-13C01FBFA0D7}" type="datetime1">
              <a:rPr lang="de-DE" smtClean="0">
                <a:solidFill>
                  <a:srgbClr val="2E2E38">
                    <a:tint val="75000"/>
                  </a:srgbClr>
                </a:solidFill>
              </a:rPr>
              <a:pPr defTabSz="914384"/>
              <a:t>27.05.24</a:t>
            </a:fld>
            <a:endParaRPr lang="de-DE">
              <a:solidFill>
                <a:srgbClr val="2E2E38">
                  <a:tint val="75000"/>
                </a:srgbClr>
              </a:solidFill>
            </a:endParaRPr>
          </a:p>
        </p:txBody>
      </p:sp>
      <p:sp>
        <p:nvSpPr>
          <p:cNvPr id="7" name="Holder 7"/>
          <p:cNvSpPr>
            <a:spLocks noGrp="1"/>
          </p:cNvSpPr>
          <p:nvPr>
            <p:ph type="sldNum" sz="quarter" idx="7"/>
          </p:nvPr>
        </p:nvSpPr>
        <p:spPr/>
        <p:txBody>
          <a:bodyPr lIns="0" tIns="0" rIns="0" bIns="0"/>
          <a:lstStyle>
            <a:lvl1pPr>
              <a:defRPr sz="700" b="1" i="0">
                <a:solidFill>
                  <a:srgbClr val="2D2D38"/>
                </a:solidFill>
                <a:latin typeface="EYInterstate"/>
                <a:cs typeface="EYInterstate"/>
              </a:defRPr>
            </a:lvl1pPr>
          </a:lstStyle>
          <a:p>
            <a:pPr marL="38097" defTabSz="914384">
              <a:spcBef>
                <a:spcPts val="65"/>
              </a:spcBef>
            </a:pPr>
            <a:fld id="{81D60167-4931-47E6-BA6A-407CBD079E47}" type="slidenum">
              <a:rPr lang="de-DE" spc="-6" smtClean="0"/>
              <a:pPr marL="38097" defTabSz="914384">
                <a:spcBef>
                  <a:spcPts val="65"/>
                </a:spcBef>
              </a:pPr>
              <a:t>‹Nr.›</a:t>
            </a:fld>
            <a:endParaRPr lang="de-DE" spc="-6" dirty="0"/>
          </a:p>
        </p:txBody>
      </p:sp>
    </p:spTree>
    <p:extLst>
      <p:ext uri="{BB962C8B-B14F-4D97-AF65-F5344CB8AC3E}">
        <p14:creationId xmlns:p14="http://schemas.microsoft.com/office/powerpoint/2010/main" val="3090236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Standa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75087" y="325799"/>
            <a:ext cx="12151519" cy="653813"/>
          </a:xfrm>
        </p:spPr>
        <p:txBody>
          <a:bodyPr/>
          <a:lstStyle>
            <a:lvl1pPr>
              <a:defRPr>
                <a:solidFill>
                  <a:schemeClr val="bg1"/>
                </a:solidFill>
              </a:defRPr>
            </a:lvl1pPr>
          </a:lstStyle>
          <a:p>
            <a:r>
              <a:rPr lang="en-US" noProof="0" dirty="0"/>
              <a:t>Click to edit Master title style</a:t>
            </a:r>
          </a:p>
        </p:txBody>
      </p:sp>
      <p:sp>
        <p:nvSpPr>
          <p:cNvPr id="19" name="Line 10">
            <a:extLst>
              <a:ext uri="{FF2B5EF4-FFF2-40B4-BE49-F238E27FC236}">
                <a16:creationId xmlns:a16="http://schemas.microsoft.com/office/drawing/2014/main" id="{CF130104-FAF2-4309-9701-573F37743137}"/>
              </a:ext>
            </a:extLst>
          </p:cNvPr>
          <p:cNvSpPr>
            <a:spLocks noChangeShapeType="1"/>
          </p:cNvSpPr>
          <p:nvPr userDrawn="1"/>
        </p:nvSpPr>
        <p:spPr bwMode="auto">
          <a:xfrm>
            <a:off x="675085" y="1005249"/>
            <a:ext cx="12153163"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84" rtl="0" eaLnBrk="1" fontAlgn="auto" latinLnBrk="0" hangingPunct="1">
              <a:lnSpc>
                <a:spcPct val="100000"/>
              </a:lnSpc>
              <a:spcBef>
                <a:spcPts val="0"/>
              </a:spcBef>
              <a:spcAft>
                <a:spcPts val="0"/>
              </a:spcAft>
              <a:buClrTx/>
              <a:buSzTx/>
              <a:buFontTx/>
              <a:buNone/>
              <a:tabLst/>
              <a:defRPr/>
            </a:pPr>
            <a:endParaRPr kumimoji="0" lang="en-US" sz="1992" b="0" i="0" u="none" strike="noStrike" kern="1200" cap="none" spc="0" normalizeH="0" baseline="0" noProof="0" dirty="0">
              <a:ln>
                <a:noFill/>
              </a:ln>
              <a:solidFill>
                <a:prstClr val="white"/>
              </a:solidFill>
              <a:effectLst/>
              <a:uLnTx/>
              <a:uFillTx/>
              <a:latin typeface="EYInterstate Light"/>
              <a:ea typeface="+mn-ea"/>
              <a:cs typeface="+mn-cs"/>
            </a:endParaRPr>
          </a:p>
        </p:txBody>
      </p:sp>
      <p:sp>
        <p:nvSpPr>
          <p:cNvPr id="4" name="Date Placeholder 3">
            <a:extLst>
              <a:ext uri="{FF2B5EF4-FFF2-40B4-BE49-F238E27FC236}">
                <a16:creationId xmlns:a16="http://schemas.microsoft.com/office/drawing/2014/main" id="{00869D6F-A030-48CA-9C7C-9FC3A6F1F671}"/>
              </a:ext>
            </a:extLst>
          </p:cNvPr>
          <p:cNvSpPr>
            <a:spLocks noGrp="1"/>
          </p:cNvSpPr>
          <p:nvPr>
            <p:ph type="dt" sz="half" idx="10"/>
          </p:nvPr>
        </p:nvSpPr>
        <p:spPr/>
        <p:txBody>
          <a:bodyPr/>
          <a:lstStyle/>
          <a:p>
            <a:pPr defTabSz="914384"/>
            <a:fld id="{8A1FD102-9F6D-41CE-B968-69FC369A0695}" type="datetime1">
              <a:rPr lang="de-DE" smtClean="0"/>
              <a:pPr defTabSz="914384"/>
              <a:t>27.05.24</a:t>
            </a:fld>
            <a:endParaRPr lang="de-DE" dirty="0"/>
          </a:p>
        </p:txBody>
      </p:sp>
      <p:sp>
        <p:nvSpPr>
          <p:cNvPr id="6" name="Slide Number Placeholder 5">
            <a:extLst>
              <a:ext uri="{FF2B5EF4-FFF2-40B4-BE49-F238E27FC236}">
                <a16:creationId xmlns:a16="http://schemas.microsoft.com/office/drawing/2014/main" id="{DE4422C8-68BE-4650-89F1-3BECCFF9B514}"/>
              </a:ext>
            </a:extLst>
          </p:cNvPr>
          <p:cNvSpPr>
            <a:spLocks noGrp="1"/>
          </p:cNvSpPr>
          <p:nvPr>
            <p:ph type="sldNum" sz="quarter" idx="12"/>
          </p:nvPr>
        </p:nvSpPr>
        <p:spPr>
          <a:xfrm>
            <a:off x="11784248" y="6514029"/>
            <a:ext cx="212853" cy="215444"/>
          </a:xfrm>
        </p:spPr>
        <p:txBody>
          <a:bodyPr/>
          <a:lstStyle/>
          <a:p>
            <a:pPr defTabSz="914384"/>
            <a:r>
              <a:rPr lang="en-US"/>
              <a:t>Seite </a:t>
            </a:r>
            <a:fld id="{F1BC30E3-FFE5-4B91-AA19-87A149EBB9EE}" type="slidenum">
              <a:rPr lang="en-US" smtClean="0"/>
              <a:pPr defTabSz="914384"/>
              <a:t>‹Nr.›</a:t>
            </a:fld>
            <a:endParaRPr lang="en-US" dirty="0"/>
          </a:p>
        </p:txBody>
      </p:sp>
      <p:sp>
        <p:nvSpPr>
          <p:cNvPr id="10" name="Textplatzhalter 9"/>
          <p:cNvSpPr>
            <a:spLocks noGrp="1"/>
          </p:cNvSpPr>
          <p:nvPr>
            <p:ph type="body" sz="quarter" idx="14" hasCustomPrompt="1"/>
          </p:nvPr>
        </p:nvSpPr>
        <p:spPr>
          <a:xfrm>
            <a:off x="675085" y="1260141"/>
            <a:ext cx="9136788" cy="5477680"/>
          </a:xfrm>
          <a:prstGeom prst="rect">
            <a:avLst/>
          </a:prstGeom>
        </p:spPr>
        <p:txBody>
          <a:bodyPr vert="horz" lIns="0" tIns="0" rIns="0" bIns="0" rtlCol="0">
            <a:noAutofit/>
          </a:bodyPr>
          <a:lstStyle>
            <a:lvl1pPr marL="0" marR="0" indent="0" algn="l" defTabSz="1012040" rtl="0" eaLnBrk="1" fontAlgn="auto" latinLnBrk="0" hangingPunct="1">
              <a:lnSpc>
                <a:spcPct val="100000"/>
              </a:lnSpc>
              <a:spcBef>
                <a:spcPts val="0"/>
              </a:spcBef>
              <a:spcAft>
                <a:spcPts val="664"/>
              </a:spcAft>
              <a:buClr>
                <a:srgbClr val="FFE600"/>
              </a:buClr>
              <a:buSzPct val="70000"/>
              <a:buFont typeface="Arial" pitchFamily="34" charset="0"/>
              <a:buNone/>
              <a:tabLst/>
              <a:defRPr lang="en-US" noProof="0" dirty="0" smtClean="0"/>
            </a:lvl1pPr>
            <a:lvl2pPr marL="300450" marR="0" indent="-300450" algn="l" defTabSz="1012040"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noProof="0" dirty="0" smtClean="0"/>
            </a:lvl2pPr>
            <a:lvl3pPr marL="565758" marR="0" indent="-258281" algn="l" defTabSz="1012040"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noProof="0" dirty="0" smtClean="0"/>
            </a:lvl3pPr>
            <a:lvl4pPr marL="825796" marR="0" indent="-256525" algn="l" defTabSz="1012040"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noProof="0" dirty="0" smtClean="0"/>
            </a:lvl4pPr>
            <a:lvl5pPr marL="1045423" marR="0" indent="-223141" algn="l" defTabSz="1012040"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noProof="0" dirty="0" smtClean="0"/>
            </a:lvl5pPr>
          </a:lstStyle>
          <a:p>
            <a:pPr marL="0" marR="0" lvl="0" indent="0" algn="l" defTabSz="1012040" rtl="0" eaLnBrk="1" fontAlgn="auto" latinLnBrk="0" hangingPunct="1">
              <a:lnSpc>
                <a:spcPct val="100000"/>
              </a:lnSpc>
              <a:spcBef>
                <a:spcPts val="0"/>
              </a:spcBef>
              <a:spcAft>
                <a:spcPts val="664"/>
              </a:spcAft>
              <a:buClr>
                <a:srgbClr val="FFE600"/>
              </a:buClr>
              <a:buSzPct val="70000"/>
              <a:buFont typeface="Arial" pitchFamily="34" charset="0"/>
              <a:buNone/>
              <a:tabLst/>
              <a:defRPr/>
            </a:pPr>
            <a:r>
              <a:rPr kumimoji="0" lang="en-US" sz="2214"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Click to edit Master text styles</a:t>
            </a:r>
          </a:p>
          <a:p>
            <a:pPr marL="300450" marR="0" lvl="1" indent="-300450" algn="l" defTabSz="1012040"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2214"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Second level</a:t>
            </a:r>
          </a:p>
          <a:p>
            <a:pPr marL="565758" marR="0" lvl="2" indent="-258281" algn="l" defTabSz="1012040"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1992"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Third level</a:t>
            </a:r>
          </a:p>
          <a:p>
            <a:pPr marL="825796" marR="0" lvl="3" indent="-256525" algn="l" defTabSz="1012040"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1771"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Fourth level</a:t>
            </a:r>
          </a:p>
          <a:p>
            <a:pPr marL="1045423" marR="0" lvl="4" indent="-223141" algn="l" defTabSz="1012040"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1550"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Text</a:t>
            </a:r>
          </a:p>
        </p:txBody>
      </p:sp>
    </p:spTree>
    <p:extLst>
      <p:ext uri="{BB962C8B-B14F-4D97-AF65-F5344CB8AC3E}">
        <p14:creationId xmlns:p14="http://schemas.microsoft.com/office/powerpoint/2010/main" val="23374606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Standa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75087" y="325799"/>
            <a:ext cx="12151519" cy="653813"/>
          </a:xfrm>
        </p:spPr>
        <p:txBody>
          <a:bodyPr/>
          <a:lstStyle>
            <a:lvl1pPr>
              <a:defRPr>
                <a:solidFill>
                  <a:schemeClr val="bg1"/>
                </a:solidFill>
              </a:defRPr>
            </a:lvl1pPr>
          </a:lstStyle>
          <a:p>
            <a:r>
              <a:rPr lang="en-US" noProof="0" dirty="0"/>
              <a:t>Click to edit Master title style</a:t>
            </a:r>
          </a:p>
        </p:txBody>
      </p:sp>
      <p:sp>
        <p:nvSpPr>
          <p:cNvPr id="3" name="Content Placeholder 2"/>
          <p:cNvSpPr>
            <a:spLocks noGrp="1"/>
          </p:cNvSpPr>
          <p:nvPr>
            <p:ph idx="1" hasCustomPrompt="1"/>
          </p:nvPr>
        </p:nvSpPr>
        <p:spPr>
          <a:xfrm>
            <a:off x="675086" y="1260141"/>
            <a:ext cx="9119016" cy="5487099"/>
          </a:xfrm>
          <a:prstGeom prst="rect">
            <a:avLst/>
          </a:prstGeom>
        </p:spPr>
        <p:txBody>
          <a:bodyPr vert="horz" lIns="0" tIns="0" rIns="0" bIns="0" rtlCol="0">
            <a:noAutofit/>
          </a:bodyPr>
          <a:lstStyle>
            <a:lvl1pPr>
              <a:defRPr lang="en-US" noProof="0" dirty="0" smtClean="0"/>
            </a:lvl1pPr>
            <a:lvl2pPr>
              <a:defRPr lang="en-US" noProof="0" dirty="0" smtClean="0"/>
            </a:lvl2pPr>
            <a:lvl3pPr>
              <a:defRPr lang="en-US" noProof="0" dirty="0" smtClean="0"/>
            </a:lvl3pPr>
            <a:lvl4pPr>
              <a:defRPr lang="en-US" noProof="0" dirty="0" smtClean="0"/>
            </a:lvl4pPr>
          </a:lstStyle>
          <a:p>
            <a:pPr lvl="0"/>
            <a:r>
              <a:rPr kumimoji="0" lang="en-US" sz="2214" b="0" i="0" u="none" strike="noStrike" kern="1200" cap="none" spc="0" normalizeH="0" baseline="0" noProof="0" dirty="0">
                <a:ln>
                  <a:noFill/>
                </a:ln>
                <a:solidFill>
                  <a:srgbClr val="2E2E38"/>
                </a:solidFill>
                <a:effectLst/>
                <a:uLnTx/>
                <a:uFillTx/>
                <a:latin typeface="EYInterstate Light" panose="02000506000000020004" pitchFamily="2" charset="0"/>
                <a:ea typeface="+mn-ea"/>
                <a:cs typeface="+mn-cs"/>
              </a:rPr>
              <a:t>Click to edit Master text styles</a:t>
            </a:r>
          </a:p>
          <a:p>
            <a:pPr lvl="1"/>
            <a:r>
              <a:rPr kumimoji="0" lang="en-US" sz="2214" b="0" i="0" u="none" strike="noStrike" kern="1200" cap="none" spc="0" normalizeH="0" baseline="0" noProof="0" dirty="0">
                <a:ln>
                  <a:noFill/>
                </a:ln>
                <a:solidFill>
                  <a:srgbClr val="2E2E38"/>
                </a:solidFill>
                <a:effectLst/>
                <a:uLnTx/>
                <a:uFillTx/>
                <a:latin typeface="EYInterstate Light" panose="02000506000000020004" pitchFamily="2" charset="0"/>
                <a:ea typeface="+mn-ea"/>
                <a:cs typeface="+mn-cs"/>
              </a:rPr>
              <a:t>Second level</a:t>
            </a:r>
          </a:p>
          <a:p>
            <a:pPr lvl="2"/>
            <a:r>
              <a:rPr kumimoji="0" lang="en-US" sz="1992" b="0" i="0" u="none" strike="noStrike" kern="1200" cap="none" spc="0" normalizeH="0" baseline="0" noProof="0" dirty="0">
                <a:ln>
                  <a:noFill/>
                </a:ln>
                <a:solidFill>
                  <a:srgbClr val="2E2E38"/>
                </a:solidFill>
                <a:effectLst/>
                <a:uLnTx/>
                <a:uFillTx/>
                <a:latin typeface="EYInterstate Light" panose="02000506000000020004" pitchFamily="2" charset="0"/>
                <a:ea typeface="+mn-ea"/>
                <a:cs typeface="+mn-cs"/>
              </a:rPr>
              <a:t>Third level</a:t>
            </a:r>
          </a:p>
          <a:p>
            <a:pPr lvl="3"/>
            <a:r>
              <a:rPr kumimoji="0" lang="en-US" sz="1771" b="0" i="0" u="none" strike="noStrike" kern="1200" cap="none" spc="0" normalizeH="0" baseline="0" noProof="0" dirty="0">
                <a:ln>
                  <a:noFill/>
                </a:ln>
                <a:solidFill>
                  <a:srgbClr val="2E2E38"/>
                </a:solidFill>
                <a:effectLst/>
                <a:uLnTx/>
                <a:uFillTx/>
                <a:latin typeface="EYInterstate Light" panose="02000506000000020004" pitchFamily="2" charset="0"/>
                <a:ea typeface="+mn-ea"/>
                <a:cs typeface="+mn-cs"/>
              </a:rPr>
              <a:t>Fourth level</a:t>
            </a:r>
          </a:p>
        </p:txBody>
      </p:sp>
      <p:sp>
        <p:nvSpPr>
          <p:cNvPr id="19" name="Line 10">
            <a:extLst>
              <a:ext uri="{FF2B5EF4-FFF2-40B4-BE49-F238E27FC236}">
                <a16:creationId xmlns:a16="http://schemas.microsoft.com/office/drawing/2014/main" id="{CF130104-FAF2-4309-9701-573F37743137}"/>
              </a:ext>
            </a:extLst>
          </p:cNvPr>
          <p:cNvSpPr>
            <a:spLocks noChangeShapeType="1"/>
          </p:cNvSpPr>
          <p:nvPr userDrawn="1"/>
        </p:nvSpPr>
        <p:spPr bwMode="auto">
          <a:xfrm>
            <a:off x="675085" y="1005249"/>
            <a:ext cx="12153163"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84" rtl="0" eaLnBrk="1" fontAlgn="auto" latinLnBrk="0" hangingPunct="1">
              <a:lnSpc>
                <a:spcPct val="100000"/>
              </a:lnSpc>
              <a:spcBef>
                <a:spcPts val="0"/>
              </a:spcBef>
              <a:spcAft>
                <a:spcPts val="0"/>
              </a:spcAft>
              <a:buClrTx/>
              <a:buSzTx/>
              <a:buFontTx/>
              <a:buNone/>
              <a:tabLst/>
              <a:defRPr/>
            </a:pPr>
            <a:endParaRPr kumimoji="0" lang="en-US" sz="1992" b="0" i="0" u="none" strike="noStrike" kern="1200" cap="none" spc="0" normalizeH="0" baseline="0" noProof="0" dirty="0">
              <a:ln>
                <a:noFill/>
              </a:ln>
              <a:solidFill>
                <a:prstClr val="white"/>
              </a:solidFill>
              <a:effectLst/>
              <a:uLnTx/>
              <a:uFillTx/>
              <a:latin typeface="EYInterstate Light"/>
              <a:ea typeface="+mn-ea"/>
              <a:cs typeface="+mn-cs"/>
            </a:endParaRPr>
          </a:p>
        </p:txBody>
      </p:sp>
      <p:sp>
        <p:nvSpPr>
          <p:cNvPr id="4" name="Date Placeholder 3">
            <a:extLst>
              <a:ext uri="{FF2B5EF4-FFF2-40B4-BE49-F238E27FC236}">
                <a16:creationId xmlns:a16="http://schemas.microsoft.com/office/drawing/2014/main" id="{00869D6F-A030-48CA-9C7C-9FC3A6F1F671}"/>
              </a:ext>
            </a:extLst>
          </p:cNvPr>
          <p:cNvSpPr>
            <a:spLocks noGrp="1"/>
          </p:cNvSpPr>
          <p:nvPr>
            <p:ph type="dt" sz="half" idx="10"/>
          </p:nvPr>
        </p:nvSpPr>
        <p:spPr/>
        <p:txBody>
          <a:bodyPr/>
          <a:lstStyle/>
          <a:p>
            <a:pPr defTabSz="914384"/>
            <a:fld id="{AA9BE4DC-03D3-4ABF-AF02-734F9EC1F3F1}" type="datetime1">
              <a:rPr lang="de-DE" smtClean="0"/>
              <a:pPr defTabSz="914384"/>
              <a:t>27.05.24</a:t>
            </a:fld>
            <a:endParaRPr lang="de-DE" dirty="0"/>
          </a:p>
        </p:txBody>
      </p:sp>
      <p:sp>
        <p:nvSpPr>
          <p:cNvPr id="6" name="Slide Number Placeholder 5">
            <a:extLst>
              <a:ext uri="{FF2B5EF4-FFF2-40B4-BE49-F238E27FC236}">
                <a16:creationId xmlns:a16="http://schemas.microsoft.com/office/drawing/2014/main" id="{DE4422C8-68BE-4650-89F1-3BECCFF9B514}"/>
              </a:ext>
            </a:extLst>
          </p:cNvPr>
          <p:cNvSpPr>
            <a:spLocks noGrp="1"/>
          </p:cNvSpPr>
          <p:nvPr>
            <p:ph type="sldNum" sz="quarter" idx="12"/>
          </p:nvPr>
        </p:nvSpPr>
        <p:spPr>
          <a:xfrm>
            <a:off x="11784248" y="6514029"/>
            <a:ext cx="212853" cy="215444"/>
          </a:xfrm>
        </p:spPr>
        <p:txBody>
          <a:bodyPr/>
          <a:lstStyle/>
          <a:p>
            <a:pPr defTabSz="914384"/>
            <a:r>
              <a:rPr lang="en-US"/>
              <a:t>Seite </a:t>
            </a:r>
            <a:fld id="{F1BC30E3-FFE5-4B91-AA19-87A149EBB9EE}" type="slidenum">
              <a:rPr lang="en-US" smtClean="0"/>
              <a:pPr defTabSz="914384"/>
              <a:t>‹Nr.›</a:t>
            </a:fld>
            <a:endParaRPr lang="en-US" dirty="0"/>
          </a:p>
        </p:txBody>
      </p:sp>
    </p:spTree>
    <p:extLst>
      <p:ext uri="{BB962C8B-B14F-4D97-AF65-F5344CB8AC3E}">
        <p14:creationId xmlns:p14="http://schemas.microsoft.com/office/powerpoint/2010/main" val="21946094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1 Titelfolie Corporate 1">
    <p:spTree>
      <p:nvGrpSpPr>
        <p:cNvPr id="1" name=""/>
        <p:cNvGrpSpPr/>
        <p:nvPr/>
      </p:nvGrpSpPr>
      <p:grpSpPr>
        <a:xfrm>
          <a:off x="0" y="0"/>
          <a:ext cx="0" cy="0"/>
          <a:chOff x="0" y="0"/>
          <a:chExt cx="0" cy="0"/>
        </a:xfrm>
      </p:grpSpPr>
      <p:sp>
        <p:nvSpPr>
          <p:cNvPr id="7" name="Rechteck">
            <a:extLst>
              <a:ext uri="{FF2B5EF4-FFF2-40B4-BE49-F238E27FC236}">
                <a16:creationId xmlns:a16="http://schemas.microsoft.com/office/drawing/2014/main" id="{85299135-2488-114C-990E-3547C2B9A1A2}"/>
              </a:ext>
            </a:extLst>
          </p:cNvPr>
          <p:cNvSpPr/>
          <p:nvPr userDrawn="1"/>
        </p:nvSpPr>
        <p:spPr>
          <a:xfrm>
            <a:off x="0" y="0"/>
            <a:ext cx="13501688" cy="7594600"/>
          </a:xfrm>
          <a:prstGeom prst="rect">
            <a:avLst/>
          </a:prstGeom>
          <a:solidFill>
            <a:schemeClr val="bg2"/>
          </a:solidFill>
          <a:ln w="12700">
            <a:miter lim="400000"/>
          </a:ln>
        </p:spPr>
        <p:txBody>
          <a:bodyPr lIns="50629" rIns="50629" anchor="ctr"/>
          <a:lstStyle/>
          <a:p>
            <a:endParaRPr sz="1496" dirty="0"/>
          </a:p>
        </p:txBody>
      </p:sp>
      <p:pic>
        <p:nvPicPr>
          <p:cNvPr id="16" name="Grafik 15">
            <a:extLst>
              <a:ext uri="{FF2B5EF4-FFF2-40B4-BE49-F238E27FC236}">
                <a16:creationId xmlns:a16="http://schemas.microsoft.com/office/drawing/2014/main" id="{7BB04543-EDB6-854F-A5D9-DC167807853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2625"/>
            <a:ext cx="13497025" cy="7591976"/>
          </a:xfrm>
          <a:prstGeom prst="rect">
            <a:avLst/>
          </a:prstGeom>
        </p:spPr>
      </p:pic>
      <p:sp>
        <p:nvSpPr>
          <p:cNvPr id="12" name="Textplatzhalter 12">
            <a:extLst>
              <a:ext uri="{FF2B5EF4-FFF2-40B4-BE49-F238E27FC236}">
                <a16:creationId xmlns:a16="http://schemas.microsoft.com/office/drawing/2014/main" id="{FFBCC014-A79C-4546-B985-70FD02023645}"/>
              </a:ext>
            </a:extLst>
          </p:cNvPr>
          <p:cNvSpPr>
            <a:spLocks noGrp="1"/>
          </p:cNvSpPr>
          <p:nvPr>
            <p:ph type="body" sz="quarter" idx="14" hasCustomPrompt="1"/>
          </p:nvPr>
        </p:nvSpPr>
        <p:spPr>
          <a:xfrm>
            <a:off x="561224" y="1722849"/>
            <a:ext cx="8684171" cy="2074450"/>
          </a:xfrm>
          <a:prstGeom prst="rect">
            <a:avLst/>
          </a:prstGeom>
        </p:spPr>
        <p:txBody>
          <a:bodyPr lIns="0" tIns="0" rIns="0" bIns="0" anchor="b">
            <a:noAutofit/>
          </a:bodyPr>
          <a:lstStyle>
            <a:lvl1pPr marL="0" indent="0">
              <a:lnSpc>
                <a:spcPct val="100000"/>
              </a:lnSpc>
              <a:buNone/>
              <a:defRPr lang="de-DE" sz="5906" b="0" i="0" spc="0" dirty="0">
                <a:solidFill>
                  <a:schemeClr val="bg1"/>
                </a:solidFill>
                <a:latin typeface="+mj-lt"/>
              </a:defRPr>
            </a:lvl1pPr>
          </a:lstStyle>
          <a:p>
            <a:pPr marL="0" lvl="0">
              <a:lnSpc>
                <a:spcPct val="100000"/>
              </a:lnSpc>
            </a:pPr>
            <a:r>
              <a:rPr lang="de-DE" dirty="0"/>
              <a:t>Titelseite Corporate 1 – bitte Überschrift einfügen.</a:t>
            </a:r>
          </a:p>
        </p:txBody>
      </p:sp>
      <p:sp>
        <p:nvSpPr>
          <p:cNvPr id="8" name="Textplatzhalter 27">
            <a:extLst>
              <a:ext uri="{FF2B5EF4-FFF2-40B4-BE49-F238E27FC236}">
                <a16:creationId xmlns:a16="http://schemas.microsoft.com/office/drawing/2014/main" id="{00D25AD8-895E-6A40-BC16-7E7AF6D703A6}"/>
              </a:ext>
            </a:extLst>
          </p:cNvPr>
          <p:cNvSpPr>
            <a:spLocks noGrp="1"/>
          </p:cNvSpPr>
          <p:nvPr>
            <p:ph type="body" sz="quarter" idx="13" hasCustomPrompt="1"/>
          </p:nvPr>
        </p:nvSpPr>
        <p:spPr>
          <a:xfrm>
            <a:off x="553289" y="4434870"/>
            <a:ext cx="8684171" cy="1013284"/>
          </a:xfrm>
          <a:prstGeom prst="rect">
            <a:avLst/>
          </a:prstGeom>
        </p:spPr>
        <p:txBody>
          <a:bodyPr lIns="0" tIns="0" rIns="0" bIns="0">
            <a:normAutofit/>
          </a:bodyPr>
          <a:lstStyle>
            <a:lvl1pPr marL="0" indent="0">
              <a:lnSpc>
                <a:spcPct val="114000"/>
              </a:lnSpc>
              <a:buNone/>
              <a:defRPr sz="3544" b="0" i="0" spc="0">
                <a:solidFill>
                  <a:schemeClr val="bg1"/>
                </a:solidFill>
                <a:latin typeface="+mn-lt"/>
              </a:defRPr>
            </a:lvl1pPr>
          </a:lstStyle>
          <a:p>
            <a:pPr lvl="0"/>
            <a:r>
              <a:rPr lang="de-DE" dirty="0" err="1"/>
              <a:t>Subline</a:t>
            </a:r>
            <a:r>
              <a:rPr lang="de-DE" dirty="0"/>
              <a:t>.</a:t>
            </a:r>
          </a:p>
        </p:txBody>
      </p:sp>
      <p:cxnSp>
        <p:nvCxnSpPr>
          <p:cNvPr id="9" name="Gerade Verbindung 8">
            <a:extLst>
              <a:ext uri="{FF2B5EF4-FFF2-40B4-BE49-F238E27FC236}">
                <a16:creationId xmlns:a16="http://schemas.microsoft.com/office/drawing/2014/main" id="{32231CAF-496E-8043-8A11-64BC7E41075C}"/>
              </a:ext>
            </a:extLst>
          </p:cNvPr>
          <p:cNvCxnSpPr>
            <a:cxnSpLocks/>
          </p:cNvCxnSpPr>
          <p:nvPr userDrawn="1"/>
        </p:nvCxnSpPr>
        <p:spPr>
          <a:xfrm>
            <a:off x="542842" y="4114642"/>
            <a:ext cx="8694618" cy="10367"/>
          </a:xfrm>
          <a:prstGeom prst="line">
            <a:avLst/>
          </a:prstGeom>
          <a:ln w="50800">
            <a:gradFill>
              <a:gsLst>
                <a:gs pos="0">
                  <a:schemeClr val="accent5"/>
                </a:gs>
                <a:gs pos="100000">
                  <a:schemeClr val="tx2"/>
                </a:gs>
              </a:gsLst>
              <a:lin ang="0" scaled="0"/>
            </a:gradFill>
          </a:ln>
        </p:spPr>
        <p:style>
          <a:lnRef idx="1">
            <a:schemeClr val="accent1"/>
          </a:lnRef>
          <a:fillRef idx="0">
            <a:schemeClr val="accent1"/>
          </a:fillRef>
          <a:effectRef idx="0">
            <a:schemeClr val="accent1"/>
          </a:effectRef>
          <a:fontRef idx="minor">
            <a:schemeClr val="tx1"/>
          </a:fontRef>
        </p:style>
      </p:cxnSp>
      <p:pic>
        <p:nvPicPr>
          <p:cNvPr id="10" name="Grafik 9" descr="Ein Bild, das Text enthält.&#10;&#10;Automatisch generierte Beschreibung">
            <a:extLst>
              <a:ext uri="{FF2B5EF4-FFF2-40B4-BE49-F238E27FC236}">
                <a16:creationId xmlns:a16="http://schemas.microsoft.com/office/drawing/2014/main" id="{AD1A87D9-0C77-FE49-A2F4-699CBBE71B5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0169" y="6729493"/>
            <a:ext cx="3473128" cy="478400"/>
          </a:xfrm>
          <a:prstGeom prst="rect">
            <a:avLst/>
          </a:prstGeom>
        </p:spPr>
      </p:pic>
    </p:spTree>
    <p:extLst>
      <p:ext uri="{BB962C8B-B14F-4D97-AF65-F5344CB8AC3E}">
        <p14:creationId xmlns:p14="http://schemas.microsoft.com/office/powerpoint/2010/main" val="1973557311"/>
      </p:ext>
    </p:extLst>
  </p:cSld>
  <p:clrMapOvr>
    <a:masterClrMapping/>
  </p:clrMapOvr>
  <p:extLst>
    <p:ext uri="{DCECCB84-F9BA-43D5-87BE-67443E8EF086}">
      <p15:sldGuideLst xmlns:p15="http://schemas.microsoft.com/office/powerpoint/2012/main">
        <p15:guide id="1" orient="horz" pos="1620">
          <p15:clr>
            <a:srgbClr val="FBAE40"/>
          </p15:clr>
        </p15:guide>
        <p15:guide id="2" orient="horz" pos="1779">
          <p15:clr>
            <a:srgbClr val="FBAE40"/>
          </p15:clr>
        </p15:guide>
        <p15:guide id="3" orient="horz" pos="1733">
          <p15:clr>
            <a:srgbClr val="FBAE40"/>
          </p15:clr>
        </p15:guide>
        <p15:guide id="4" orient="horz" pos="189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2 Titelfolie Corporate 2">
    <p:spTree>
      <p:nvGrpSpPr>
        <p:cNvPr id="1" name=""/>
        <p:cNvGrpSpPr/>
        <p:nvPr/>
      </p:nvGrpSpPr>
      <p:grpSpPr>
        <a:xfrm>
          <a:off x="0" y="0"/>
          <a:ext cx="0" cy="0"/>
          <a:chOff x="0" y="0"/>
          <a:chExt cx="0" cy="0"/>
        </a:xfrm>
      </p:grpSpPr>
      <p:sp>
        <p:nvSpPr>
          <p:cNvPr id="15" name="Rechteck">
            <a:extLst>
              <a:ext uri="{FF2B5EF4-FFF2-40B4-BE49-F238E27FC236}">
                <a16:creationId xmlns:a16="http://schemas.microsoft.com/office/drawing/2014/main" id="{19744A0E-9FE7-5345-9E47-43B345D3F5A5}"/>
              </a:ext>
            </a:extLst>
          </p:cNvPr>
          <p:cNvSpPr/>
          <p:nvPr userDrawn="1"/>
        </p:nvSpPr>
        <p:spPr>
          <a:xfrm>
            <a:off x="2" y="18560"/>
            <a:ext cx="13501687" cy="7594600"/>
          </a:xfrm>
          <a:prstGeom prst="rect">
            <a:avLst/>
          </a:prstGeom>
          <a:solidFill>
            <a:schemeClr val="bg1"/>
          </a:solidFill>
          <a:ln w="12700">
            <a:miter lim="400000"/>
          </a:ln>
        </p:spPr>
        <p:txBody>
          <a:bodyPr lIns="45929" rIns="45929" anchor="ctr"/>
          <a:lstStyle/>
          <a:p>
            <a:endParaRPr sz="1329" dirty="0"/>
          </a:p>
        </p:txBody>
      </p:sp>
      <p:cxnSp>
        <p:nvCxnSpPr>
          <p:cNvPr id="9" name="Gerade Verbindung 8">
            <a:extLst>
              <a:ext uri="{FF2B5EF4-FFF2-40B4-BE49-F238E27FC236}">
                <a16:creationId xmlns:a16="http://schemas.microsoft.com/office/drawing/2014/main" id="{C1C881C6-E6AD-1F45-9100-87168DA36A5C}"/>
              </a:ext>
            </a:extLst>
          </p:cNvPr>
          <p:cNvCxnSpPr>
            <a:cxnSpLocks/>
          </p:cNvCxnSpPr>
          <p:nvPr userDrawn="1"/>
        </p:nvCxnSpPr>
        <p:spPr>
          <a:xfrm>
            <a:off x="534636" y="4119541"/>
            <a:ext cx="6576097" cy="0"/>
          </a:xfrm>
          <a:prstGeom prst="line">
            <a:avLst/>
          </a:prstGeom>
          <a:ln w="50800">
            <a:gradFill>
              <a:gsLst>
                <a:gs pos="0">
                  <a:schemeClr val="accent5"/>
                </a:gs>
                <a:gs pos="100000">
                  <a:schemeClr val="tx2"/>
                </a:gs>
              </a:gsLst>
              <a:lin ang="0" scaled="0"/>
            </a:gradFill>
          </a:ln>
        </p:spPr>
        <p:style>
          <a:lnRef idx="1">
            <a:schemeClr val="accent1"/>
          </a:lnRef>
          <a:fillRef idx="0">
            <a:schemeClr val="accent1"/>
          </a:fillRef>
          <a:effectRef idx="0">
            <a:schemeClr val="accent1"/>
          </a:effectRef>
          <a:fontRef idx="minor">
            <a:schemeClr val="tx1"/>
          </a:fontRef>
        </p:style>
      </p:cxnSp>
      <p:sp>
        <p:nvSpPr>
          <p:cNvPr id="8" name="Textplatzhalter 3">
            <a:extLst>
              <a:ext uri="{FF2B5EF4-FFF2-40B4-BE49-F238E27FC236}">
                <a16:creationId xmlns:a16="http://schemas.microsoft.com/office/drawing/2014/main" id="{2A12D507-AF39-F94B-8169-11F04A113A0D}"/>
              </a:ext>
            </a:extLst>
          </p:cNvPr>
          <p:cNvSpPr>
            <a:spLocks noGrp="1"/>
          </p:cNvSpPr>
          <p:nvPr>
            <p:ph type="body" sz="quarter" idx="14" hasCustomPrompt="1"/>
          </p:nvPr>
        </p:nvSpPr>
        <p:spPr>
          <a:xfrm>
            <a:off x="529755" y="4434872"/>
            <a:ext cx="6599731" cy="764223"/>
          </a:xfrm>
          <a:prstGeom prst="rect">
            <a:avLst/>
          </a:prstGeom>
        </p:spPr>
        <p:txBody>
          <a:bodyPr lIns="0" tIns="0" rIns="0" bIns="0"/>
          <a:lstStyle>
            <a:lvl1pPr marL="0" indent="0">
              <a:lnSpc>
                <a:spcPct val="114000"/>
              </a:lnSpc>
              <a:buNone/>
              <a:defRPr lang="de-DE" sz="2067" b="0" i="0" kern="1200" spc="0" baseline="0" dirty="0" smtClean="0">
                <a:solidFill>
                  <a:srgbClr val="012169"/>
                </a:solidFill>
                <a:latin typeface="+mn-lt"/>
                <a:ea typeface="+mn-ea"/>
                <a:cs typeface="+mn-cs"/>
              </a:defRPr>
            </a:lvl1pPr>
          </a:lstStyle>
          <a:p>
            <a:pPr lvl="0"/>
            <a:r>
              <a:rPr lang="de-DE" dirty="0"/>
              <a:t>Hier bei Bedarf eine Unterzeile oder                                   Ort &amp; Datum einfügen.</a:t>
            </a:r>
          </a:p>
        </p:txBody>
      </p:sp>
      <p:pic>
        <p:nvPicPr>
          <p:cNvPr id="11" name="Grafik 10">
            <a:extLst>
              <a:ext uri="{FF2B5EF4-FFF2-40B4-BE49-F238E27FC236}">
                <a16:creationId xmlns:a16="http://schemas.microsoft.com/office/drawing/2014/main" id="{90196D61-C675-9045-83C0-2DB3DEBEC50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4704"/>
            <a:ext cx="13510048" cy="7599301"/>
          </a:xfrm>
          <a:prstGeom prst="rect">
            <a:avLst/>
          </a:prstGeom>
        </p:spPr>
      </p:pic>
      <p:sp>
        <p:nvSpPr>
          <p:cNvPr id="10" name="Textplatzhalter 12">
            <a:extLst>
              <a:ext uri="{FF2B5EF4-FFF2-40B4-BE49-F238E27FC236}">
                <a16:creationId xmlns:a16="http://schemas.microsoft.com/office/drawing/2014/main" id="{349B876D-76B2-DE4A-824D-CABA73FC3BFD}"/>
              </a:ext>
            </a:extLst>
          </p:cNvPr>
          <p:cNvSpPr>
            <a:spLocks noGrp="1"/>
          </p:cNvSpPr>
          <p:nvPr>
            <p:ph type="body" sz="quarter" idx="10" hasCustomPrompt="1"/>
          </p:nvPr>
        </p:nvSpPr>
        <p:spPr>
          <a:xfrm>
            <a:off x="529754" y="2456535"/>
            <a:ext cx="6596911" cy="1340766"/>
          </a:xfrm>
          <a:prstGeom prst="rect">
            <a:avLst/>
          </a:prstGeom>
        </p:spPr>
        <p:txBody>
          <a:bodyPr lIns="0" tIns="0" rIns="0" bIns="0" anchor="b" anchorCtr="0">
            <a:noAutofit/>
          </a:bodyPr>
          <a:lstStyle>
            <a:lvl1pPr marL="2005" marR="0" indent="-2005" algn="l" defTabSz="1257122" rtl="0" eaLnBrk="1" fontAlgn="auto" latinLnBrk="0" hangingPunct="1">
              <a:lnSpc>
                <a:spcPct val="100000"/>
              </a:lnSpc>
              <a:spcBef>
                <a:spcPts val="0"/>
              </a:spcBef>
              <a:spcAft>
                <a:spcPts val="757"/>
              </a:spcAft>
              <a:buClrTx/>
              <a:buSzTx/>
              <a:buFontTx/>
              <a:buNone/>
              <a:tabLst/>
              <a:defRPr sz="4430" b="0" i="0" spc="0">
                <a:solidFill>
                  <a:srgbClr val="012169"/>
                </a:solidFill>
                <a:latin typeface="+mj-lt"/>
              </a:defRPr>
            </a:lvl1pPr>
          </a:lstStyle>
          <a:p>
            <a:pPr marL="2005" marR="0" lvl="0" indent="-2005" algn="l" defTabSz="1257122" rtl="0" eaLnBrk="1" fontAlgn="auto" latinLnBrk="0" hangingPunct="1">
              <a:lnSpc>
                <a:spcPct val="100000"/>
              </a:lnSpc>
              <a:spcBef>
                <a:spcPts val="0"/>
              </a:spcBef>
              <a:spcAft>
                <a:spcPts val="757"/>
              </a:spcAft>
              <a:buClrTx/>
              <a:buSzTx/>
              <a:buFontTx/>
              <a:buNone/>
              <a:tabLst/>
              <a:defRPr/>
            </a:pPr>
            <a:r>
              <a:rPr lang="de-DE" dirty="0"/>
              <a:t>Titelseite Corporate 2 – bitte Überschrift einfügen.</a:t>
            </a:r>
          </a:p>
        </p:txBody>
      </p:sp>
      <p:pic>
        <p:nvPicPr>
          <p:cNvPr id="12" name="Grafik 11" descr="Ein Bild, das Text enthält.&#10;&#10;Automatisch generierte Beschreibung">
            <a:extLst>
              <a:ext uri="{FF2B5EF4-FFF2-40B4-BE49-F238E27FC236}">
                <a16:creationId xmlns:a16="http://schemas.microsoft.com/office/drawing/2014/main" id="{4B8EA82C-6DF7-0642-AAC7-B1A000F719A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1218" y="6729493"/>
            <a:ext cx="3460810" cy="478400"/>
          </a:xfrm>
          <a:prstGeom prst="rect">
            <a:avLst/>
          </a:prstGeom>
        </p:spPr>
      </p:pic>
    </p:spTree>
    <p:extLst>
      <p:ext uri="{BB962C8B-B14F-4D97-AF65-F5344CB8AC3E}">
        <p14:creationId xmlns:p14="http://schemas.microsoft.com/office/powerpoint/2010/main" val="1094384129"/>
      </p:ext>
    </p:extLst>
  </p:cSld>
  <p:clrMapOvr>
    <a:masterClrMapping/>
  </p:clrMapOvr>
  <p:extLst>
    <p:ext uri="{DCECCB84-F9BA-43D5-87BE-67443E8EF086}">
      <p15:sldGuideLst xmlns:p15="http://schemas.microsoft.com/office/powerpoint/2012/main">
        <p15:guide id="1" orient="horz" pos="1620">
          <p15:clr>
            <a:srgbClr val="FBAE40"/>
          </p15:clr>
        </p15:guide>
        <p15:guide id="2" orient="horz" pos="1733">
          <p15:clr>
            <a:srgbClr val="FBAE40"/>
          </p15:clr>
        </p15:guide>
        <p15:guide id="3" orient="horz" pos="1779">
          <p15:clr>
            <a:srgbClr val="FBAE40"/>
          </p15:clr>
        </p15:guide>
        <p15:guide id="4" orient="horz" pos="1892">
          <p15:clr>
            <a:srgbClr val="FBAE40"/>
          </p15:clr>
        </p15:guide>
        <p15:guide id="5" pos="22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3 Titelfolie Corporate 3">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73466E7-8396-F74D-942E-851D59BD008C}"/>
              </a:ext>
            </a:extLst>
          </p:cNvPr>
          <p:cNvSpPr>
            <a:spLocks noGrp="1"/>
          </p:cNvSpPr>
          <p:nvPr>
            <p:ph type="dt" sz="half" idx="10"/>
          </p:nvPr>
        </p:nvSpPr>
        <p:spPr/>
        <p:txBody>
          <a:bodyPr/>
          <a:lstStyle/>
          <a:p>
            <a:fld id="{C764DE79-268F-4C1A-8933-263129D2AF90}" type="datetimeFigureOut">
              <a:rPr lang="en-US" smtClean="0"/>
              <a:t>5/27/24</a:t>
            </a:fld>
            <a:endParaRPr lang="en-US" dirty="0"/>
          </a:p>
        </p:txBody>
      </p:sp>
      <p:sp>
        <p:nvSpPr>
          <p:cNvPr id="4" name="Foliennummernplatzhalter 3">
            <a:extLst>
              <a:ext uri="{FF2B5EF4-FFF2-40B4-BE49-F238E27FC236}">
                <a16:creationId xmlns:a16="http://schemas.microsoft.com/office/drawing/2014/main" id="{90382EBA-E7AC-614E-8C9D-2BF3F3CBA274}"/>
              </a:ext>
            </a:extLst>
          </p:cNvPr>
          <p:cNvSpPr>
            <a:spLocks noGrp="1"/>
          </p:cNvSpPr>
          <p:nvPr>
            <p:ph type="sldNum" sz="quarter" idx="11"/>
          </p:nvPr>
        </p:nvSpPr>
        <p:spPr>
          <a:xfrm>
            <a:off x="9535567" y="7039071"/>
            <a:ext cx="3037880" cy="405513"/>
          </a:xfrm>
          <a:prstGeom prst="rect">
            <a:avLst/>
          </a:prstGeom>
        </p:spPr>
        <p:txBody>
          <a:bodyPr/>
          <a:lstStyle/>
          <a:p>
            <a:fld id="{48F63A3B-78C7-47BE-AE5E-E10140E04643}" type="slidenum">
              <a:rPr lang="en-US" smtClean="0"/>
              <a:t>‹Nr.›</a:t>
            </a:fld>
            <a:endParaRPr lang="en-US" dirty="0"/>
          </a:p>
        </p:txBody>
      </p:sp>
      <p:pic>
        <p:nvPicPr>
          <p:cNvPr id="5" name="Grafik 4">
            <a:extLst>
              <a:ext uri="{FF2B5EF4-FFF2-40B4-BE49-F238E27FC236}">
                <a16:creationId xmlns:a16="http://schemas.microsoft.com/office/drawing/2014/main" id="{F9D71450-BE3C-5941-96F5-ADBF014EB4E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3501688" cy="7594600"/>
          </a:xfrm>
          <a:prstGeom prst="rect">
            <a:avLst/>
          </a:prstGeom>
        </p:spPr>
      </p:pic>
      <p:sp>
        <p:nvSpPr>
          <p:cNvPr id="6" name="Rechteck">
            <a:extLst>
              <a:ext uri="{FF2B5EF4-FFF2-40B4-BE49-F238E27FC236}">
                <a16:creationId xmlns:a16="http://schemas.microsoft.com/office/drawing/2014/main" id="{98703649-D362-9C45-AE53-EAB9CB7D30D6}"/>
              </a:ext>
            </a:extLst>
          </p:cNvPr>
          <p:cNvSpPr/>
          <p:nvPr userDrawn="1"/>
        </p:nvSpPr>
        <p:spPr>
          <a:xfrm>
            <a:off x="2" y="1793023"/>
            <a:ext cx="7573360" cy="4530960"/>
          </a:xfrm>
          <a:prstGeom prst="rect">
            <a:avLst/>
          </a:prstGeom>
          <a:solidFill>
            <a:srgbClr val="012169"/>
          </a:solidFill>
          <a:ln w="12700">
            <a:miter lim="400000"/>
          </a:ln>
        </p:spPr>
        <p:txBody>
          <a:bodyPr lIns="45929" rIns="45929" anchor="ctr"/>
          <a:lstStyle/>
          <a:p>
            <a:endParaRPr sz="1339" dirty="0">
              <a:solidFill>
                <a:schemeClr val="accent1"/>
              </a:solidFill>
            </a:endParaRPr>
          </a:p>
        </p:txBody>
      </p:sp>
      <p:cxnSp>
        <p:nvCxnSpPr>
          <p:cNvPr id="9" name="Gerade Verbindung 8">
            <a:extLst>
              <a:ext uri="{FF2B5EF4-FFF2-40B4-BE49-F238E27FC236}">
                <a16:creationId xmlns:a16="http://schemas.microsoft.com/office/drawing/2014/main" id="{B2A07D35-7A1A-DD43-AB72-FC65F3212099}"/>
              </a:ext>
            </a:extLst>
          </p:cNvPr>
          <p:cNvCxnSpPr>
            <a:cxnSpLocks/>
          </p:cNvCxnSpPr>
          <p:nvPr userDrawn="1"/>
        </p:nvCxnSpPr>
        <p:spPr>
          <a:xfrm>
            <a:off x="566890" y="4019037"/>
            <a:ext cx="6558343" cy="0"/>
          </a:xfrm>
          <a:prstGeom prst="line">
            <a:avLst/>
          </a:prstGeom>
          <a:ln w="57150">
            <a:gradFill>
              <a:gsLst>
                <a:gs pos="0">
                  <a:srgbClr val="FFD262"/>
                </a:gs>
                <a:gs pos="100000">
                  <a:srgbClr val="19A4B9"/>
                </a:gs>
              </a:gsLst>
              <a:lin ang="0" scaled="0"/>
            </a:gradFill>
          </a:ln>
        </p:spPr>
        <p:style>
          <a:lnRef idx="1">
            <a:schemeClr val="accent1"/>
          </a:lnRef>
          <a:fillRef idx="0">
            <a:schemeClr val="accent1"/>
          </a:fillRef>
          <a:effectRef idx="0">
            <a:schemeClr val="accent1"/>
          </a:effectRef>
          <a:fontRef idx="minor">
            <a:schemeClr val="tx1"/>
          </a:fontRef>
        </p:style>
      </p:cxnSp>
      <p:sp>
        <p:nvSpPr>
          <p:cNvPr id="12" name="Textplatzhalter 3">
            <a:extLst>
              <a:ext uri="{FF2B5EF4-FFF2-40B4-BE49-F238E27FC236}">
                <a16:creationId xmlns:a16="http://schemas.microsoft.com/office/drawing/2014/main" id="{0A902E93-99A5-0148-B00B-91ED1713DA2B}"/>
              </a:ext>
            </a:extLst>
          </p:cNvPr>
          <p:cNvSpPr>
            <a:spLocks noGrp="1"/>
          </p:cNvSpPr>
          <p:nvPr>
            <p:ph type="body" sz="quarter" idx="14" hasCustomPrompt="1"/>
          </p:nvPr>
        </p:nvSpPr>
        <p:spPr>
          <a:xfrm>
            <a:off x="529754" y="4434876"/>
            <a:ext cx="6581977" cy="675532"/>
          </a:xfrm>
          <a:prstGeom prst="rect">
            <a:avLst/>
          </a:prstGeom>
        </p:spPr>
        <p:txBody>
          <a:bodyPr lIns="0" tIns="0" rIns="0" bIns="0"/>
          <a:lstStyle>
            <a:lvl1pPr marL="0" indent="0">
              <a:lnSpc>
                <a:spcPct val="114000"/>
              </a:lnSpc>
              <a:buNone/>
              <a:defRPr lang="de-DE" sz="2067" b="0" i="0" kern="1200" spc="0" baseline="0" dirty="0" smtClean="0">
                <a:solidFill>
                  <a:schemeClr val="bg1"/>
                </a:solidFill>
                <a:latin typeface="+mn-lt"/>
                <a:ea typeface="+mn-ea"/>
                <a:cs typeface="+mn-cs"/>
              </a:defRPr>
            </a:lvl1pPr>
          </a:lstStyle>
          <a:p>
            <a:pPr lvl="0"/>
            <a:r>
              <a:rPr lang="de-DE" dirty="0"/>
              <a:t>Hier bei Bedarf eine Unterzeile oder                                   Ort &amp; Datum einfügen.</a:t>
            </a:r>
          </a:p>
        </p:txBody>
      </p:sp>
      <p:sp>
        <p:nvSpPr>
          <p:cNvPr id="13" name="Textplatzhalter 12">
            <a:extLst>
              <a:ext uri="{FF2B5EF4-FFF2-40B4-BE49-F238E27FC236}">
                <a16:creationId xmlns:a16="http://schemas.microsoft.com/office/drawing/2014/main" id="{47CEBC73-0FF5-2148-A395-4C6C337F3184}"/>
              </a:ext>
            </a:extLst>
          </p:cNvPr>
          <p:cNvSpPr>
            <a:spLocks noGrp="1"/>
          </p:cNvSpPr>
          <p:nvPr>
            <p:ph type="body" sz="quarter" idx="15" hasCustomPrompt="1"/>
          </p:nvPr>
        </p:nvSpPr>
        <p:spPr>
          <a:xfrm>
            <a:off x="529754" y="2460031"/>
            <a:ext cx="6591256" cy="1337259"/>
          </a:xfrm>
          <a:prstGeom prst="rect">
            <a:avLst/>
          </a:prstGeom>
        </p:spPr>
        <p:txBody>
          <a:bodyPr lIns="0" tIns="0" rIns="0" bIns="0" anchor="b" anchorCtr="0">
            <a:noAutofit/>
          </a:bodyPr>
          <a:lstStyle>
            <a:lvl1pPr marL="2005" marR="0" indent="-2005" algn="l" defTabSz="1257122" rtl="0" eaLnBrk="1" fontAlgn="auto" latinLnBrk="0" hangingPunct="1">
              <a:lnSpc>
                <a:spcPct val="100000"/>
              </a:lnSpc>
              <a:spcBef>
                <a:spcPts val="0"/>
              </a:spcBef>
              <a:spcAft>
                <a:spcPts val="757"/>
              </a:spcAft>
              <a:buClrTx/>
              <a:buSzTx/>
              <a:buFontTx/>
              <a:buNone/>
              <a:tabLst/>
              <a:defRPr sz="4430" b="0" i="0" spc="0">
                <a:solidFill>
                  <a:schemeClr val="bg1"/>
                </a:solidFill>
                <a:latin typeface="+mn-lt"/>
              </a:defRPr>
            </a:lvl1pPr>
          </a:lstStyle>
          <a:p>
            <a:pPr marL="2005" marR="0" lvl="0" indent="-2005" algn="l" defTabSz="1257122" rtl="0" eaLnBrk="1" fontAlgn="auto" latinLnBrk="0" hangingPunct="1">
              <a:lnSpc>
                <a:spcPct val="100000"/>
              </a:lnSpc>
              <a:spcBef>
                <a:spcPts val="0"/>
              </a:spcBef>
              <a:spcAft>
                <a:spcPts val="757"/>
              </a:spcAft>
              <a:buClrTx/>
              <a:buSzTx/>
              <a:buFontTx/>
              <a:buNone/>
              <a:tabLst/>
              <a:defRPr/>
            </a:pPr>
            <a:r>
              <a:rPr lang="de-DE" dirty="0"/>
              <a:t>Titelseite Corporate 3 – bitte Überschrift einfügen.</a:t>
            </a:r>
          </a:p>
        </p:txBody>
      </p:sp>
      <p:pic>
        <p:nvPicPr>
          <p:cNvPr id="15" name="Grafik 14" descr="Ein Bild, das Text enthält.&#10;&#10;Automatisch generierte Beschreibung">
            <a:extLst>
              <a:ext uri="{FF2B5EF4-FFF2-40B4-BE49-F238E27FC236}">
                <a16:creationId xmlns:a16="http://schemas.microsoft.com/office/drawing/2014/main" id="{64586B81-DA4F-7C49-99B9-511B564D8423}"/>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5275"/>
          <a:stretch/>
        </p:blipFill>
        <p:spPr>
          <a:xfrm>
            <a:off x="5214629" y="5432498"/>
            <a:ext cx="1900668" cy="478400"/>
          </a:xfrm>
          <a:prstGeom prst="rect">
            <a:avLst/>
          </a:prstGeom>
        </p:spPr>
      </p:pic>
      <p:pic>
        <p:nvPicPr>
          <p:cNvPr id="16" name="Grafik 15" descr="Ein Bild, das Text enthält.&#10;&#10;Automatisch generierte Beschreibung">
            <a:extLst>
              <a:ext uri="{FF2B5EF4-FFF2-40B4-BE49-F238E27FC236}">
                <a16:creationId xmlns:a16="http://schemas.microsoft.com/office/drawing/2014/main" id="{506A715F-2C83-2547-9B35-545CA086DF9C}"/>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45275"/>
          <a:stretch/>
        </p:blipFill>
        <p:spPr>
          <a:xfrm>
            <a:off x="583671" y="5432498"/>
            <a:ext cx="1900668" cy="478400"/>
          </a:xfrm>
          <a:prstGeom prst="rect">
            <a:avLst/>
          </a:prstGeom>
        </p:spPr>
      </p:pic>
    </p:spTree>
    <p:extLst>
      <p:ext uri="{BB962C8B-B14F-4D97-AF65-F5344CB8AC3E}">
        <p14:creationId xmlns:p14="http://schemas.microsoft.com/office/powerpoint/2010/main" val="33465258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03 Titelfolie Corporate 3">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73466E7-8396-F74D-942E-851D59BD008C}"/>
              </a:ext>
            </a:extLst>
          </p:cNvPr>
          <p:cNvSpPr>
            <a:spLocks noGrp="1"/>
          </p:cNvSpPr>
          <p:nvPr>
            <p:ph type="dt" sz="half" idx="10"/>
          </p:nvPr>
        </p:nvSpPr>
        <p:spPr/>
        <p:txBody>
          <a:bodyPr/>
          <a:lstStyle/>
          <a:p>
            <a:endParaRPr lang="en-US" dirty="0"/>
          </a:p>
        </p:txBody>
      </p:sp>
      <p:pic>
        <p:nvPicPr>
          <p:cNvPr id="11" name="Grafik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12132" r="24568" b="6966"/>
          <a:stretch/>
        </p:blipFill>
        <p:spPr>
          <a:xfrm>
            <a:off x="-37856" y="-1"/>
            <a:ext cx="13759663" cy="7583560"/>
          </a:xfrm>
          <a:prstGeom prst="rect">
            <a:avLst/>
          </a:prstGeom>
        </p:spPr>
      </p:pic>
      <p:sp>
        <p:nvSpPr>
          <p:cNvPr id="6" name="Rechteck">
            <a:extLst>
              <a:ext uri="{FF2B5EF4-FFF2-40B4-BE49-F238E27FC236}">
                <a16:creationId xmlns:a16="http://schemas.microsoft.com/office/drawing/2014/main" id="{98703649-D362-9C45-AE53-EAB9CB7D30D6}"/>
              </a:ext>
            </a:extLst>
          </p:cNvPr>
          <p:cNvSpPr/>
          <p:nvPr userDrawn="1"/>
        </p:nvSpPr>
        <p:spPr>
          <a:xfrm>
            <a:off x="2" y="1793023"/>
            <a:ext cx="7573360" cy="4530960"/>
          </a:xfrm>
          <a:prstGeom prst="rect">
            <a:avLst/>
          </a:prstGeom>
          <a:solidFill>
            <a:srgbClr val="012169"/>
          </a:solidFill>
          <a:ln w="12700">
            <a:miter lim="400000"/>
          </a:ln>
        </p:spPr>
        <p:txBody>
          <a:bodyPr lIns="45929" rIns="45929" anchor="ctr"/>
          <a:lstStyle/>
          <a:p>
            <a:endParaRPr sz="1339" dirty="0">
              <a:solidFill>
                <a:schemeClr val="accent1"/>
              </a:solidFill>
            </a:endParaRPr>
          </a:p>
        </p:txBody>
      </p:sp>
      <p:cxnSp>
        <p:nvCxnSpPr>
          <p:cNvPr id="9" name="Gerade Verbindung 8">
            <a:extLst>
              <a:ext uri="{FF2B5EF4-FFF2-40B4-BE49-F238E27FC236}">
                <a16:creationId xmlns:a16="http://schemas.microsoft.com/office/drawing/2014/main" id="{B2A07D35-7A1A-DD43-AB72-FC65F3212099}"/>
              </a:ext>
            </a:extLst>
          </p:cNvPr>
          <p:cNvCxnSpPr>
            <a:cxnSpLocks/>
          </p:cNvCxnSpPr>
          <p:nvPr userDrawn="1"/>
        </p:nvCxnSpPr>
        <p:spPr>
          <a:xfrm>
            <a:off x="566890" y="4019037"/>
            <a:ext cx="6558343" cy="0"/>
          </a:xfrm>
          <a:prstGeom prst="line">
            <a:avLst/>
          </a:prstGeom>
          <a:ln w="57150">
            <a:gradFill>
              <a:gsLst>
                <a:gs pos="0">
                  <a:srgbClr val="FFD262"/>
                </a:gs>
                <a:gs pos="100000">
                  <a:srgbClr val="19A4B9"/>
                </a:gs>
              </a:gsLst>
              <a:lin ang="0" scaled="0"/>
            </a:gradFill>
          </a:ln>
        </p:spPr>
        <p:style>
          <a:lnRef idx="1">
            <a:schemeClr val="accent1"/>
          </a:lnRef>
          <a:fillRef idx="0">
            <a:schemeClr val="accent1"/>
          </a:fillRef>
          <a:effectRef idx="0">
            <a:schemeClr val="accent1"/>
          </a:effectRef>
          <a:fontRef idx="minor">
            <a:schemeClr val="tx1"/>
          </a:fontRef>
        </p:style>
      </p:cxnSp>
      <p:sp>
        <p:nvSpPr>
          <p:cNvPr id="12" name="Textplatzhalter 3">
            <a:extLst>
              <a:ext uri="{FF2B5EF4-FFF2-40B4-BE49-F238E27FC236}">
                <a16:creationId xmlns:a16="http://schemas.microsoft.com/office/drawing/2014/main" id="{0A902E93-99A5-0148-B00B-91ED1713DA2B}"/>
              </a:ext>
            </a:extLst>
          </p:cNvPr>
          <p:cNvSpPr>
            <a:spLocks noGrp="1"/>
          </p:cNvSpPr>
          <p:nvPr>
            <p:ph type="body" sz="quarter" idx="14" hasCustomPrompt="1"/>
          </p:nvPr>
        </p:nvSpPr>
        <p:spPr>
          <a:xfrm>
            <a:off x="529754" y="4434876"/>
            <a:ext cx="6581977" cy="675532"/>
          </a:xfrm>
          <a:prstGeom prst="rect">
            <a:avLst/>
          </a:prstGeom>
        </p:spPr>
        <p:txBody>
          <a:bodyPr lIns="0" tIns="0" rIns="0" bIns="0"/>
          <a:lstStyle>
            <a:lvl1pPr marL="0" indent="0">
              <a:lnSpc>
                <a:spcPct val="114000"/>
              </a:lnSpc>
              <a:buNone/>
              <a:defRPr lang="de-DE" sz="2067" b="0" i="0" kern="1200" spc="0" baseline="0" dirty="0" smtClean="0">
                <a:solidFill>
                  <a:schemeClr val="bg1"/>
                </a:solidFill>
                <a:latin typeface="+mn-lt"/>
                <a:ea typeface="+mn-ea"/>
                <a:cs typeface="+mn-cs"/>
              </a:defRPr>
            </a:lvl1pPr>
          </a:lstStyle>
          <a:p>
            <a:pPr lvl="0"/>
            <a:r>
              <a:rPr lang="de-DE" dirty="0"/>
              <a:t>Hier bei Bedarf eine Unterzeile oder                                   Ort &amp; Datum einfügen.</a:t>
            </a:r>
          </a:p>
        </p:txBody>
      </p:sp>
      <p:sp>
        <p:nvSpPr>
          <p:cNvPr id="13" name="Textplatzhalter 12">
            <a:extLst>
              <a:ext uri="{FF2B5EF4-FFF2-40B4-BE49-F238E27FC236}">
                <a16:creationId xmlns:a16="http://schemas.microsoft.com/office/drawing/2014/main" id="{47CEBC73-0FF5-2148-A395-4C6C337F3184}"/>
              </a:ext>
            </a:extLst>
          </p:cNvPr>
          <p:cNvSpPr>
            <a:spLocks noGrp="1"/>
          </p:cNvSpPr>
          <p:nvPr>
            <p:ph type="body" sz="quarter" idx="15" hasCustomPrompt="1"/>
          </p:nvPr>
        </p:nvSpPr>
        <p:spPr>
          <a:xfrm>
            <a:off x="529754" y="2460031"/>
            <a:ext cx="6591256" cy="1337259"/>
          </a:xfrm>
          <a:prstGeom prst="rect">
            <a:avLst/>
          </a:prstGeom>
        </p:spPr>
        <p:txBody>
          <a:bodyPr lIns="0" tIns="0" rIns="0" bIns="0" anchor="b" anchorCtr="0">
            <a:noAutofit/>
          </a:bodyPr>
          <a:lstStyle>
            <a:lvl1pPr marL="2005" marR="0" indent="-2005" algn="l" defTabSz="1257122" rtl="0" eaLnBrk="1" fontAlgn="auto" latinLnBrk="0" hangingPunct="1">
              <a:lnSpc>
                <a:spcPct val="100000"/>
              </a:lnSpc>
              <a:spcBef>
                <a:spcPts val="0"/>
              </a:spcBef>
              <a:spcAft>
                <a:spcPts val="757"/>
              </a:spcAft>
              <a:buClrTx/>
              <a:buSzTx/>
              <a:buFontTx/>
              <a:buNone/>
              <a:tabLst/>
              <a:defRPr sz="4430" b="0" i="0" spc="0">
                <a:solidFill>
                  <a:schemeClr val="bg1"/>
                </a:solidFill>
                <a:latin typeface="+mn-lt"/>
              </a:defRPr>
            </a:lvl1pPr>
          </a:lstStyle>
          <a:p>
            <a:pPr marL="2005" marR="0" lvl="0" indent="-2005" algn="l" defTabSz="1257122" rtl="0" eaLnBrk="1" fontAlgn="auto" latinLnBrk="0" hangingPunct="1">
              <a:lnSpc>
                <a:spcPct val="100000"/>
              </a:lnSpc>
              <a:spcBef>
                <a:spcPts val="0"/>
              </a:spcBef>
              <a:spcAft>
                <a:spcPts val="757"/>
              </a:spcAft>
              <a:buClrTx/>
              <a:buSzTx/>
              <a:buFontTx/>
              <a:buNone/>
              <a:tabLst/>
              <a:defRPr/>
            </a:pPr>
            <a:r>
              <a:rPr lang="de-DE" dirty="0"/>
              <a:t>Titelseite Corporate 3 – bitte Überschrift einfügen.</a:t>
            </a:r>
          </a:p>
        </p:txBody>
      </p:sp>
      <p:pic>
        <p:nvPicPr>
          <p:cNvPr id="15" name="Grafik 14" descr="Ein Bild, das Text enthält.&#10;&#10;Automatisch generierte Beschreibung">
            <a:extLst>
              <a:ext uri="{FF2B5EF4-FFF2-40B4-BE49-F238E27FC236}">
                <a16:creationId xmlns:a16="http://schemas.microsoft.com/office/drawing/2014/main" id="{64586B81-DA4F-7C49-99B9-511B564D8423}"/>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5275"/>
          <a:stretch/>
        </p:blipFill>
        <p:spPr>
          <a:xfrm>
            <a:off x="5214629" y="5432498"/>
            <a:ext cx="1900668" cy="478400"/>
          </a:xfrm>
          <a:prstGeom prst="rect">
            <a:avLst/>
          </a:prstGeom>
        </p:spPr>
      </p:pic>
      <p:pic>
        <p:nvPicPr>
          <p:cNvPr id="16" name="Grafik 15" descr="Ein Bild, das Text enthält.&#10;&#10;Automatisch generierte Beschreibung">
            <a:extLst>
              <a:ext uri="{FF2B5EF4-FFF2-40B4-BE49-F238E27FC236}">
                <a16:creationId xmlns:a16="http://schemas.microsoft.com/office/drawing/2014/main" id="{506A715F-2C83-2547-9B35-545CA086DF9C}"/>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45275"/>
          <a:stretch/>
        </p:blipFill>
        <p:spPr>
          <a:xfrm>
            <a:off x="583671" y="5432498"/>
            <a:ext cx="1900668" cy="478400"/>
          </a:xfrm>
          <a:prstGeom prst="rect">
            <a:avLst/>
          </a:prstGeom>
        </p:spPr>
      </p:pic>
    </p:spTree>
    <p:extLst>
      <p:ext uri="{BB962C8B-B14F-4D97-AF65-F5344CB8AC3E}">
        <p14:creationId xmlns:p14="http://schemas.microsoft.com/office/powerpoint/2010/main" val="7529825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4 Titelfolie Corporate 4">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E5BE4C89-B6F6-9849-BFA2-2554BCA5BADA}"/>
              </a:ext>
            </a:extLst>
          </p:cNvPr>
          <p:cNvSpPr>
            <a:spLocks noGrp="1"/>
          </p:cNvSpPr>
          <p:nvPr>
            <p:ph type="dt" sz="half" idx="10"/>
          </p:nvPr>
        </p:nvSpPr>
        <p:spPr/>
        <p:txBody>
          <a:bodyPr/>
          <a:lstStyle/>
          <a:p>
            <a:fld id="{C764DE79-268F-4C1A-8933-263129D2AF90}" type="datetimeFigureOut">
              <a:rPr lang="en-US" smtClean="0"/>
              <a:t>5/27/24</a:t>
            </a:fld>
            <a:endParaRPr lang="en-US" dirty="0"/>
          </a:p>
        </p:txBody>
      </p:sp>
      <p:sp>
        <p:nvSpPr>
          <p:cNvPr id="4" name="Foliennummernplatzhalter 3">
            <a:extLst>
              <a:ext uri="{FF2B5EF4-FFF2-40B4-BE49-F238E27FC236}">
                <a16:creationId xmlns:a16="http://schemas.microsoft.com/office/drawing/2014/main" id="{D9751FFA-D92C-9D4E-856E-A480FADD1AE4}"/>
              </a:ext>
            </a:extLst>
          </p:cNvPr>
          <p:cNvSpPr>
            <a:spLocks noGrp="1"/>
          </p:cNvSpPr>
          <p:nvPr>
            <p:ph type="sldNum" sz="quarter" idx="11"/>
          </p:nvPr>
        </p:nvSpPr>
        <p:spPr>
          <a:xfrm>
            <a:off x="9535567" y="7039071"/>
            <a:ext cx="3037880" cy="405513"/>
          </a:xfrm>
          <a:prstGeom prst="rect">
            <a:avLst/>
          </a:prstGeom>
        </p:spPr>
        <p:txBody>
          <a:bodyPr/>
          <a:lstStyle/>
          <a:p>
            <a:fld id="{48F63A3B-78C7-47BE-AE5E-E10140E04643}" type="slidenum">
              <a:rPr lang="en-US" smtClean="0"/>
              <a:t>‹Nr.›</a:t>
            </a:fld>
            <a:endParaRPr lang="en-US" dirty="0"/>
          </a:p>
        </p:txBody>
      </p:sp>
      <p:pic>
        <p:nvPicPr>
          <p:cNvPr id="7" name="Grafik 6" descr="Ein Bild, das Text enthält.&#10;&#10;Automatisch generierte Beschreibung">
            <a:extLst>
              <a:ext uri="{FF2B5EF4-FFF2-40B4-BE49-F238E27FC236}">
                <a16:creationId xmlns:a16="http://schemas.microsoft.com/office/drawing/2014/main" id="{DB416408-0DB1-A148-9510-E5833AAD61E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098348" y="6729493"/>
            <a:ext cx="1900668" cy="478400"/>
          </a:xfrm>
          <a:prstGeom prst="rect">
            <a:avLst/>
          </a:prstGeom>
        </p:spPr>
      </p:pic>
      <p:pic>
        <p:nvPicPr>
          <p:cNvPr id="8" name="Grafik 7" descr="Ein Bild, das Text enthält.&#10;&#10;Automatisch generierte Beschreibung">
            <a:extLst>
              <a:ext uri="{FF2B5EF4-FFF2-40B4-BE49-F238E27FC236}">
                <a16:creationId xmlns:a16="http://schemas.microsoft.com/office/drawing/2014/main" id="{20B7B5F0-E15A-E14F-9D3B-D684FF301028}"/>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558142" y="6729493"/>
            <a:ext cx="1900668" cy="478400"/>
          </a:xfrm>
          <a:prstGeom prst="rect">
            <a:avLst/>
          </a:prstGeom>
        </p:spPr>
      </p:pic>
      <p:pic>
        <p:nvPicPr>
          <p:cNvPr id="12" name="Grafik 11">
            <a:extLst>
              <a:ext uri="{FF2B5EF4-FFF2-40B4-BE49-F238E27FC236}">
                <a16:creationId xmlns:a16="http://schemas.microsoft.com/office/drawing/2014/main" id="{72E10B5E-E725-1242-BF62-FB7AE729CC4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0" y="1"/>
            <a:ext cx="13501688" cy="7594599"/>
          </a:xfrm>
          <a:prstGeom prst="rect">
            <a:avLst/>
          </a:prstGeom>
        </p:spPr>
      </p:pic>
      <p:sp>
        <p:nvSpPr>
          <p:cNvPr id="13" name="Rechteck">
            <a:extLst>
              <a:ext uri="{FF2B5EF4-FFF2-40B4-BE49-F238E27FC236}">
                <a16:creationId xmlns:a16="http://schemas.microsoft.com/office/drawing/2014/main" id="{66F95BD5-5A38-A347-B6E8-3489CF08DEEE}"/>
              </a:ext>
            </a:extLst>
          </p:cNvPr>
          <p:cNvSpPr/>
          <p:nvPr userDrawn="1"/>
        </p:nvSpPr>
        <p:spPr>
          <a:xfrm>
            <a:off x="-43418" y="3407049"/>
            <a:ext cx="6636498" cy="4213275"/>
          </a:xfrm>
          <a:prstGeom prst="rect">
            <a:avLst/>
          </a:prstGeom>
          <a:solidFill>
            <a:srgbClr val="012169"/>
          </a:solidFill>
          <a:ln w="12700">
            <a:miter lim="400000"/>
          </a:ln>
        </p:spPr>
        <p:txBody>
          <a:bodyPr lIns="45929" rIns="45929" anchor="ctr"/>
          <a:lstStyle/>
          <a:p>
            <a:endParaRPr sz="1339" dirty="0">
              <a:solidFill>
                <a:schemeClr val="accent1"/>
              </a:solidFill>
            </a:endParaRPr>
          </a:p>
        </p:txBody>
      </p:sp>
      <p:cxnSp>
        <p:nvCxnSpPr>
          <p:cNvPr id="11" name="Gerade Verbindung 10">
            <a:extLst>
              <a:ext uri="{FF2B5EF4-FFF2-40B4-BE49-F238E27FC236}">
                <a16:creationId xmlns:a16="http://schemas.microsoft.com/office/drawing/2014/main" id="{CDD094ED-096B-A143-89DD-7FD30AD478E3}"/>
              </a:ext>
            </a:extLst>
          </p:cNvPr>
          <p:cNvCxnSpPr>
            <a:cxnSpLocks/>
          </p:cNvCxnSpPr>
          <p:nvPr userDrawn="1"/>
        </p:nvCxnSpPr>
        <p:spPr>
          <a:xfrm>
            <a:off x="556708" y="5446157"/>
            <a:ext cx="5443919" cy="0"/>
          </a:xfrm>
          <a:prstGeom prst="line">
            <a:avLst/>
          </a:prstGeom>
          <a:ln w="50800">
            <a:gradFill>
              <a:gsLst>
                <a:gs pos="0">
                  <a:srgbClr val="FFD262"/>
                </a:gs>
                <a:gs pos="100000">
                  <a:srgbClr val="19A4B9"/>
                </a:gs>
              </a:gsLst>
              <a:lin ang="0" scaled="0"/>
            </a:gradFill>
          </a:ln>
        </p:spPr>
        <p:style>
          <a:lnRef idx="1">
            <a:schemeClr val="accent1"/>
          </a:lnRef>
          <a:fillRef idx="0">
            <a:schemeClr val="accent1"/>
          </a:fillRef>
          <a:effectRef idx="0">
            <a:schemeClr val="accent1"/>
          </a:effectRef>
          <a:fontRef idx="minor">
            <a:schemeClr val="tx1"/>
          </a:fontRef>
        </p:style>
      </p:cxnSp>
      <p:sp>
        <p:nvSpPr>
          <p:cNvPr id="16" name="Textplatzhalter 3">
            <a:extLst>
              <a:ext uri="{FF2B5EF4-FFF2-40B4-BE49-F238E27FC236}">
                <a16:creationId xmlns:a16="http://schemas.microsoft.com/office/drawing/2014/main" id="{7E6D50A4-907B-9E4C-A6DC-CFA07B8D0FC6}"/>
              </a:ext>
            </a:extLst>
          </p:cNvPr>
          <p:cNvSpPr>
            <a:spLocks noGrp="1"/>
          </p:cNvSpPr>
          <p:nvPr>
            <p:ph type="body" sz="quarter" idx="14" hasCustomPrompt="1"/>
          </p:nvPr>
        </p:nvSpPr>
        <p:spPr>
          <a:xfrm>
            <a:off x="546255" y="5762143"/>
            <a:ext cx="5453978" cy="651021"/>
          </a:xfrm>
          <a:prstGeom prst="rect">
            <a:avLst/>
          </a:prstGeom>
        </p:spPr>
        <p:txBody>
          <a:bodyPr lIns="0" tIns="0" rIns="0" bIns="0">
            <a:normAutofit/>
          </a:bodyPr>
          <a:lstStyle>
            <a:lvl1pPr marL="0" indent="0">
              <a:lnSpc>
                <a:spcPct val="114000"/>
              </a:lnSpc>
              <a:buNone/>
              <a:defRPr lang="de-DE" sz="2067" b="0" i="0" kern="1200" spc="0" baseline="0" dirty="0" smtClean="0">
                <a:solidFill>
                  <a:schemeClr val="bg1"/>
                </a:solidFill>
                <a:latin typeface="+mn-lt"/>
                <a:ea typeface="+mn-ea"/>
                <a:cs typeface="+mn-cs"/>
              </a:defRPr>
            </a:lvl1pPr>
          </a:lstStyle>
          <a:p>
            <a:pPr lvl="0"/>
            <a:r>
              <a:rPr lang="de-DE" dirty="0"/>
              <a:t>Hier bei Bedarf eine Unterzeile oder             Ort &amp; Datum einfügen.</a:t>
            </a:r>
          </a:p>
        </p:txBody>
      </p:sp>
      <p:sp>
        <p:nvSpPr>
          <p:cNvPr id="17" name="Textplatzhalter 12">
            <a:extLst>
              <a:ext uri="{FF2B5EF4-FFF2-40B4-BE49-F238E27FC236}">
                <a16:creationId xmlns:a16="http://schemas.microsoft.com/office/drawing/2014/main" id="{80925448-7AA5-FC4C-AB57-03FF2636B2B4}"/>
              </a:ext>
            </a:extLst>
          </p:cNvPr>
          <p:cNvSpPr>
            <a:spLocks noGrp="1"/>
          </p:cNvSpPr>
          <p:nvPr>
            <p:ph type="body" sz="quarter" idx="15" hasCustomPrompt="1"/>
          </p:nvPr>
        </p:nvSpPr>
        <p:spPr>
          <a:xfrm>
            <a:off x="548136" y="3797300"/>
            <a:ext cx="5453978" cy="1329054"/>
          </a:xfrm>
          <a:prstGeom prst="rect">
            <a:avLst/>
          </a:prstGeom>
        </p:spPr>
        <p:txBody>
          <a:bodyPr lIns="0" tIns="0" rIns="0" bIns="0" anchor="b" anchorCtr="0">
            <a:noAutofit/>
          </a:bodyPr>
          <a:lstStyle>
            <a:lvl1pPr marL="2210" marR="0" indent="-2210" algn="l" defTabSz="1385716" rtl="0" eaLnBrk="1" fontAlgn="auto" latinLnBrk="0" hangingPunct="1">
              <a:lnSpc>
                <a:spcPct val="100000"/>
              </a:lnSpc>
              <a:spcBef>
                <a:spcPts val="0"/>
              </a:spcBef>
              <a:spcAft>
                <a:spcPts val="836"/>
              </a:spcAft>
              <a:buClrTx/>
              <a:buSzTx/>
              <a:buFontTx/>
              <a:buNone/>
              <a:tabLst/>
              <a:defRPr sz="3691" b="0" i="0" spc="0">
                <a:solidFill>
                  <a:schemeClr val="bg1"/>
                </a:solidFill>
                <a:latin typeface="+mj-lt"/>
              </a:defRPr>
            </a:lvl1pPr>
          </a:lstStyle>
          <a:p>
            <a:pPr marL="2210" marR="0" lvl="0" indent="-2210" algn="l" defTabSz="1385716" rtl="0" eaLnBrk="1" fontAlgn="auto" latinLnBrk="0" hangingPunct="1">
              <a:lnSpc>
                <a:spcPct val="100000"/>
              </a:lnSpc>
              <a:spcBef>
                <a:spcPts val="0"/>
              </a:spcBef>
              <a:spcAft>
                <a:spcPts val="836"/>
              </a:spcAft>
              <a:buClrTx/>
              <a:buSzTx/>
              <a:buFontTx/>
              <a:buNone/>
              <a:tabLst/>
              <a:defRPr/>
            </a:pPr>
            <a:r>
              <a:rPr lang="de-DE" dirty="0"/>
              <a:t>Titelseite Corporate 4 – bitte Überschrift einfügen.</a:t>
            </a:r>
          </a:p>
        </p:txBody>
      </p:sp>
      <p:pic>
        <p:nvPicPr>
          <p:cNvPr id="18" name="Grafik 17" descr="Ein Bild, das Text enthält.&#10;&#10;Automatisch generierte Beschreibung">
            <a:extLst>
              <a:ext uri="{FF2B5EF4-FFF2-40B4-BE49-F238E27FC236}">
                <a16:creationId xmlns:a16="http://schemas.microsoft.com/office/drawing/2014/main" id="{8C52A44C-E48C-DD44-A26B-4B83656D5511}"/>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45275"/>
          <a:stretch/>
        </p:blipFill>
        <p:spPr>
          <a:xfrm>
            <a:off x="4098348" y="6729493"/>
            <a:ext cx="1900668" cy="478400"/>
          </a:xfrm>
          <a:prstGeom prst="rect">
            <a:avLst/>
          </a:prstGeom>
        </p:spPr>
      </p:pic>
      <p:pic>
        <p:nvPicPr>
          <p:cNvPr id="19" name="Grafik 18" descr="Ein Bild, das Text enthält.&#10;&#10;Automatisch generierte Beschreibung">
            <a:extLst>
              <a:ext uri="{FF2B5EF4-FFF2-40B4-BE49-F238E27FC236}">
                <a16:creationId xmlns:a16="http://schemas.microsoft.com/office/drawing/2014/main" id="{F1E3482C-B409-DE49-BE5E-619C09A59494}"/>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r="45275"/>
          <a:stretch/>
        </p:blipFill>
        <p:spPr>
          <a:xfrm>
            <a:off x="558142" y="6729493"/>
            <a:ext cx="1900668" cy="478400"/>
          </a:xfrm>
          <a:prstGeom prst="rect">
            <a:avLst/>
          </a:prstGeom>
        </p:spPr>
      </p:pic>
    </p:spTree>
    <p:extLst>
      <p:ext uri="{BB962C8B-B14F-4D97-AF65-F5344CB8AC3E}">
        <p14:creationId xmlns:p14="http://schemas.microsoft.com/office/powerpoint/2010/main" val="20009600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5 Titelfolie Humanmedizinerin">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3A75EFA0-1D90-E243-B302-F756FE93391B}"/>
              </a:ext>
            </a:extLst>
          </p:cNvPr>
          <p:cNvSpPr>
            <a:spLocks noGrp="1"/>
          </p:cNvSpPr>
          <p:nvPr>
            <p:ph type="dt" sz="half" idx="10"/>
          </p:nvPr>
        </p:nvSpPr>
        <p:spPr/>
        <p:txBody>
          <a:bodyPr/>
          <a:lstStyle/>
          <a:p>
            <a:fld id="{C764DE79-268F-4C1A-8933-263129D2AF90}" type="datetimeFigureOut">
              <a:rPr lang="en-US" smtClean="0"/>
              <a:t>5/27/24</a:t>
            </a:fld>
            <a:endParaRPr lang="en-US" dirty="0"/>
          </a:p>
        </p:txBody>
      </p:sp>
      <p:sp>
        <p:nvSpPr>
          <p:cNvPr id="4" name="Foliennummernplatzhalter 3">
            <a:extLst>
              <a:ext uri="{FF2B5EF4-FFF2-40B4-BE49-F238E27FC236}">
                <a16:creationId xmlns:a16="http://schemas.microsoft.com/office/drawing/2014/main" id="{E45038E3-F97E-E847-B715-8B45085BF771}"/>
              </a:ext>
            </a:extLst>
          </p:cNvPr>
          <p:cNvSpPr>
            <a:spLocks noGrp="1"/>
          </p:cNvSpPr>
          <p:nvPr>
            <p:ph type="sldNum" sz="quarter" idx="11"/>
          </p:nvPr>
        </p:nvSpPr>
        <p:spPr>
          <a:xfrm>
            <a:off x="9535567" y="7039071"/>
            <a:ext cx="3037880" cy="405513"/>
          </a:xfrm>
          <a:prstGeom prst="rect">
            <a:avLst/>
          </a:prstGeom>
        </p:spPr>
        <p:txBody>
          <a:bodyPr/>
          <a:lstStyle/>
          <a:p>
            <a:fld id="{48F63A3B-78C7-47BE-AE5E-E10140E04643}" type="slidenum">
              <a:rPr lang="en-US" smtClean="0"/>
              <a:t>‹Nr.›</a:t>
            </a:fld>
            <a:endParaRPr lang="en-US" dirty="0"/>
          </a:p>
        </p:txBody>
      </p:sp>
      <p:pic>
        <p:nvPicPr>
          <p:cNvPr id="5" name="Grafik 4">
            <a:extLst>
              <a:ext uri="{FF2B5EF4-FFF2-40B4-BE49-F238E27FC236}">
                <a16:creationId xmlns:a16="http://schemas.microsoft.com/office/drawing/2014/main" id="{C0E6CECA-8794-4843-8FF7-E21B7C17A5B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1"/>
            <a:ext cx="13501689" cy="7594599"/>
          </a:xfrm>
          <a:prstGeom prst="rect">
            <a:avLst/>
          </a:prstGeom>
        </p:spPr>
      </p:pic>
      <p:sp>
        <p:nvSpPr>
          <p:cNvPr id="6" name="Rechteck">
            <a:extLst>
              <a:ext uri="{FF2B5EF4-FFF2-40B4-BE49-F238E27FC236}">
                <a16:creationId xmlns:a16="http://schemas.microsoft.com/office/drawing/2014/main" id="{4D5F554E-86D7-6F46-8C86-FF84E3380D9E}"/>
              </a:ext>
            </a:extLst>
          </p:cNvPr>
          <p:cNvSpPr/>
          <p:nvPr userDrawn="1"/>
        </p:nvSpPr>
        <p:spPr>
          <a:xfrm>
            <a:off x="-43418" y="3407049"/>
            <a:ext cx="6636498" cy="4213275"/>
          </a:xfrm>
          <a:prstGeom prst="rect">
            <a:avLst/>
          </a:prstGeom>
          <a:solidFill>
            <a:srgbClr val="012169"/>
          </a:solidFill>
          <a:ln w="12700">
            <a:miter lim="400000"/>
          </a:ln>
        </p:spPr>
        <p:txBody>
          <a:bodyPr lIns="45929" rIns="45929" anchor="ctr"/>
          <a:lstStyle/>
          <a:p>
            <a:endParaRPr sz="1339" dirty="0">
              <a:solidFill>
                <a:schemeClr val="accent1"/>
              </a:solidFill>
            </a:endParaRPr>
          </a:p>
        </p:txBody>
      </p:sp>
      <p:cxnSp>
        <p:nvCxnSpPr>
          <p:cNvPr id="9" name="Gerade Verbindung 8">
            <a:extLst>
              <a:ext uri="{FF2B5EF4-FFF2-40B4-BE49-F238E27FC236}">
                <a16:creationId xmlns:a16="http://schemas.microsoft.com/office/drawing/2014/main" id="{164C74F7-AA00-1144-B769-49807FDA683F}"/>
              </a:ext>
            </a:extLst>
          </p:cNvPr>
          <p:cNvCxnSpPr>
            <a:cxnSpLocks/>
          </p:cNvCxnSpPr>
          <p:nvPr userDrawn="1"/>
        </p:nvCxnSpPr>
        <p:spPr>
          <a:xfrm>
            <a:off x="556708" y="5446157"/>
            <a:ext cx="5443919" cy="0"/>
          </a:xfrm>
          <a:prstGeom prst="line">
            <a:avLst/>
          </a:prstGeom>
          <a:ln w="50800">
            <a:gradFill>
              <a:gsLst>
                <a:gs pos="0">
                  <a:srgbClr val="FFD262"/>
                </a:gs>
                <a:gs pos="100000">
                  <a:srgbClr val="19A4B9"/>
                </a:gs>
              </a:gsLst>
              <a:lin ang="0" scaled="0"/>
            </a:gradFill>
          </a:ln>
        </p:spPr>
        <p:style>
          <a:lnRef idx="1">
            <a:schemeClr val="accent1"/>
          </a:lnRef>
          <a:fillRef idx="0">
            <a:schemeClr val="accent1"/>
          </a:fillRef>
          <a:effectRef idx="0">
            <a:schemeClr val="accent1"/>
          </a:effectRef>
          <a:fontRef idx="minor">
            <a:schemeClr val="tx1"/>
          </a:fontRef>
        </p:style>
      </p:cxnSp>
      <p:sp>
        <p:nvSpPr>
          <p:cNvPr id="14" name="Textplatzhalter 3">
            <a:extLst>
              <a:ext uri="{FF2B5EF4-FFF2-40B4-BE49-F238E27FC236}">
                <a16:creationId xmlns:a16="http://schemas.microsoft.com/office/drawing/2014/main" id="{A5CAED79-B4F1-BE48-8E48-8C0BEB473D32}"/>
              </a:ext>
            </a:extLst>
          </p:cNvPr>
          <p:cNvSpPr>
            <a:spLocks noGrp="1"/>
          </p:cNvSpPr>
          <p:nvPr>
            <p:ph type="body" sz="quarter" idx="14" hasCustomPrompt="1"/>
          </p:nvPr>
        </p:nvSpPr>
        <p:spPr>
          <a:xfrm>
            <a:off x="546255" y="5762143"/>
            <a:ext cx="5453978" cy="651021"/>
          </a:xfrm>
          <a:prstGeom prst="rect">
            <a:avLst/>
          </a:prstGeom>
        </p:spPr>
        <p:txBody>
          <a:bodyPr lIns="0" tIns="0" rIns="0" bIns="0">
            <a:normAutofit/>
          </a:bodyPr>
          <a:lstStyle>
            <a:lvl1pPr marL="0" indent="0">
              <a:lnSpc>
                <a:spcPct val="114000"/>
              </a:lnSpc>
              <a:buNone/>
              <a:defRPr lang="de-DE" sz="2067" b="0" i="0" kern="1200" spc="0" baseline="0" dirty="0" smtClean="0">
                <a:solidFill>
                  <a:schemeClr val="bg1"/>
                </a:solidFill>
                <a:latin typeface="+mn-lt"/>
                <a:ea typeface="+mn-ea"/>
                <a:cs typeface="+mn-cs"/>
              </a:defRPr>
            </a:lvl1pPr>
          </a:lstStyle>
          <a:p>
            <a:pPr lvl="0"/>
            <a:r>
              <a:rPr lang="de-DE" dirty="0"/>
              <a:t>Hier bei Bedarf eine Unterzeile oder             Ort &amp; Datum einfügen.</a:t>
            </a:r>
          </a:p>
        </p:txBody>
      </p:sp>
      <p:sp>
        <p:nvSpPr>
          <p:cNvPr id="15" name="Textplatzhalter 12">
            <a:extLst>
              <a:ext uri="{FF2B5EF4-FFF2-40B4-BE49-F238E27FC236}">
                <a16:creationId xmlns:a16="http://schemas.microsoft.com/office/drawing/2014/main" id="{AD953C9D-6244-E149-A84D-BF15F7530328}"/>
              </a:ext>
            </a:extLst>
          </p:cNvPr>
          <p:cNvSpPr>
            <a:spLocks noGrp="1"/>
          </p:cNvSpPr>
          <p:nvPr>
            <p:ph type="body" sz="quarter" idx="15" hasCustomPrompt="1"/>
          </p:nvPr>
        </p:nvSpPr>
        <p:spPr>
          <a:xfrm>
            <a:off x="548136" y="3797300"/>
            <a:ext cx="5453978" cy="1329054"/>
          </a:xfrm>
          <a:prstGeom prst="rect">
            <a:avLst/>
          </a:prstGeom>
        </p:spPr>
        <p:txBody>
          <a:bodyPr lIns="0" tIns="0" rIns="0" bIns="0" anchor="b" anchorCtr="0">
            <a:noAutofit/>
          </a:bodyPr>
          <a:lstStyle>
            <a:lvl1pPr marL="2210" marR="0" indent="-2210" algn="l" defTabSz="1385716" rtl="0" eaLnBrk="1" fontAlgn="auto" latinLnBrk="0" hangingPunct="1">
              <a:lnSpc>
                <a:spcPct val="100000"/>
              </a:lnSpc>
              <a:spcBef>
                <a:spcPts val="0"/>
              </a:spcBef>
              <a:spcAft>
                <a:spcPts val="836"/>
              </a:spcAft>
              <a:buClrTx/>
              <a:buSzTx/>
              <a:buFontTx/>
              <a:buNone/>
              <a:tabLst/>
              <a:defRPr sz="3691" b="0" i="0" spc="0">
                <a:solidFill>
                  <a:schemeClr val="bg1"/>
                </a:solidFill>
                <a:latin typeface="+mj-lt"/>
              </a:defRPr>
            </a:lvl1pPr>
          </a:lstStyle>
          <a:p>
            <a:pPr marL="2210" marR="0" lvl="0" indent="-2210" algn="l" defTabSz="1385716" rtl="0" eaLnBrk="1" fontAlgn="auto" latinLnBrk="0" hangingPunct="1">
              <a:lnSpc>
                <a:spcPct val="100000"/>
              </a:lnSpc>
              <a:spcBef>
                <a:spcPts val="0"/>
              </a:spcBef>
              <a:spcAft>
                <a:spcPts val="836"/>
              </a:spcAft>
              <a:buClrTx/>
              <a:buSzTx/>
              <a:buFontTx/>
              <a:buNone/>
              <a:tabLst/>
              <a:defRPr/>
            </a:pPr>
            <a:r>
              <a:rPr lang="de-DE" dirty="0"/>
              <a:t>Titelseite Humanmedizinerin.</a:t>
            </a:r>
          </a:p>
        </p:txBody>
      </p:sp>
      <p:pic>
        <p:nvPicPr>
          <p:cNvPr id="12" name="Grafik 11" descr="Ein Bild, das Text enthält.&#10;&#10;Automatisch generierte Beschreibung">
            <a:extLst>
              <a:ext uri="{FF2B5EF4-FFF2-40B4-BE49-F238E27FC236}">
                <a16:creationId xmlns:a16="http://schemas.microsoft.com/office/drawing/2014/main" id="{D63CF1E7-CD0C-CA41-9F87-9BDABF4A52B3}"/>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5275"/>
          <a:stretch/>
        </p:blipFill>
        <p:spPr>
          <a:xfrm>
            <a:off x="4098348" y="6729493"/>
            <a:ext cx="1900668" cy="478400"/>
          </a:xfrm>
          <a:prstGeom prst="rect">
            <a:avLst/>
          </a:prstGeom>
        </p:spPr>
      </p:pic>
      <p:pic>
        <p:nvPicPr>
          <p:cNvPr id="13" name="Grafik 12" descr="Ein Bild, das Text enthält.&#10;&#10;Automatisch generierte Beschreibung">
            <a:extLst>
              <a:ext uri="{FF2B5EF4-FFF2-40B4-BE49-F238E27FC236}">
                <a16:creationId xmlns:a16="http://schemas.microsoft.com/office/drawing/2014/main" id="{A2F37706-4376-D44A-B579-766928F6D41D}"/>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45275"/>
          <a:stretch/>
        </p:blipFill>
        <p:spPr>
          <a:xfrm>
            <a:off x="558142" y="6729493"/>
            <a:ext cx="1900668" cy="478400"/>
          </a:xfrm>
          <a:prstGeom prst="rect">
            <a:avLst/>
          </a:prstGeom>
        </p:spPr>
      </p:pic>
    </p:spTree>
    <p:extLst>
      <p:ext uri="{BB962C8B-B14F-4D97-AF65-F5344CB8AC3E}">
        <p14:creationId xmlns:p14="http://schemas.microsoft.com/office/powerpoint/2010/main" val="24837646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05 Titelfolie Humanmedizinerin">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3A75EFA0-1D90-E243-B302-F756FE93391B}"/>
              </a:ext>
            </a:extLst>
          </p:cNvPr>
          <p:cNvSpPr>
            <a:spLocks noGrp="1"/>
          </p:cNvSpPr>
          <p:nvPr>
            <p:ph type="dt" sz="half" idx="10"/>
          </p:nvPr>
        </p:nvSpPr>
        <p:spPr/>
        <p:txBody>
          <a:bodyPr/>
          <a:lstStyle/>
          <a:p>
            <a:fld id="{C764DE79-268F-4C1A-8933-263129D2AF90}" type="datetimeFigureOut">
              <a:rPr lang="en-US" smtClean="0"/>
              <a:t>5/27/24</a:t>
            </a:fld>
            <a:endParaRPr lang="en-US" dirty="0"/>
          </a:p>
        </p:txBody>
      </p:sp>
      <p:sp>
        <p:nvSpPr>
          <p:cNvPr id="4" name="Foliennummernplatzhalter 3">
            <a:extLst>
              <a:ext uri="{FF2B5EF4-FFF2-40B4-BE49-F238E27FC236}">
                <a16:creationId xmlns:a16="http://schemas.microsoft.com/office/drawing/2014/main" id="{E45038E3-F97E-E847-B715-8B45085BF771}"/>
              </a:ext>
            </a:extLst>
          </p:cNvPr>
          <p:cNvSpPr>
            <a:spLocks noGrp="1"/>
          </p:cNvSpPr>
          <p:nvPr>
            <p:ph type="sldNum" sz="quarter" idx="11"/>
          </p:nvPr>
        </p:nvSpPr>
        <p:spPr>
          <a:xfrm>
            <a:off x="9535567" y="7039071"/>
            <a:ext cx="3037880" cy="405513"/>
          </a:xfrm>
          <a:prstGeom prst="rect">
            <a:avLst/>
          </a:prstGeom>
        </p:spPr>
        <p:txBody>
          <a:bodyPr/>
          <a:lstStyle/>
          <a:p>
            <a:endParaRPr lang="en-US" dirty="0"/>
          </a:p>
        </p:txBody>
      </p:sp>
      <p:pic>
        <p:nvPicPr>
          <p:cNvPr id="12" name="Grafik 11">
            <a:extLst>
              <a:ext uri="{FF2B5EF4-FFF2-40B4-BE49-F238E27FC236}">
                <a16:creationId xmlns:a16="http://schemas.microsoft.com/office/drawing/2014/main" id="{C244A058-6054-CB48-8A82-17C70242B51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1"/>
            <a:ext cx="13501689" cy="7594601"/>
          </a:xfrm>
          <a:prstGeom prst="rect">
            <a:avLst/>
          </a:prstGeom>
        </p:spPr>
      </p:pic>
      <p:sp>
        <p:nvSpPr>
          <p:cNvPr id="6" name="Rechteck">
            <a:extLst>
              <a:ext uri="{FF2B5EF4-FFF2-40B4-BE49-F238E27FC236}">
                <a16:creationId xmlns:a16="http://schemas.microsoft.com/office/drawing/2014/main" id="{4D5F554E-86D7-6F46-8C86-FF84E3380D9E}"/>
              </a:ext>
            </a:extLst>
          </p:cNvPr>
          <p:cNvSpPr/>
          <p:nvPr userDrawn="1"/>
        </p:nvSpPr>
        <p:spPr>
          <a:xfrm>
            <a:off x="-43418" y="3407049"/>
            <a:ext cx="6636498" cy="4213275"/>
          </a:xfrm>
          <a:prstGeom prst="rect">
            <a:avLst/>
          </a:prstGeom>
          <a:solidFill>
            <a:srgbClr val="012169"/>
          </a:solidFill>
          <a:ln w="12700">
            <a:miter lim="400000"/>
          </a:ln>
        </p:spPr>
        <p:txBody>
          <a:bodyPr lIns="45929" rIns="45929" anchor="ctr"/>
          <a:lstStyle/>
          <a:p>
            <a:endParaRPr sz="1339" dirty="0">
              <a:solidFill>
                <a:schemeClr val="accent1"/>
              </a:solidFill>
            </a:endParaRPr>
          </a:p>
        </p:txBody>
      </p:sp>
      <p:cxnSp>
        <p:nvCxnSpPr>
          <p:cNvPr id="9" name="Gerade Verbindung 8">
            <a:extLst>
              <a:ext uri="{FF2B5EF4-FFF2-40B4-BE49-F238E27FC236}">
                <a16:creationId xmlns:a16="http://schemas.microsoft.com/office/drawing/2014/main" id="{164C74F7-AA00-1144-B769-49807FDA683F}"/>
              </a:ext>
            </a:extLst>
          </p:cNvPr>
          <p:cNvCxnSpPr>
            <a:cxnSpLocks/>
          </p:cNvCxnSpPr>
          <p:nvPr userDrawn="1"/>
        </p:nvCxnSpPr>
        <p:spPr>
          <a:xfrm>
            <a:off x="556708" y="5446157"/>
            <a:ext cx="5443919" cy="0"/>
          </a:xfrm>
          <a:prstGeom prst="line">
            <a:avLst/>
          </a:prstGeom>
          <a:ln w="50800">
            <a:gradFill>
              <a:gsLst>
                <a:gs pos="0">
                  <a:srgbClr val="FFD262"/>
                </a:gs>
                <a:gs pos="100000">
                  <a:srgbClr val="19A4B9"/>
                </a:gs>
              </a:gsLst>
              <a:lin ang="0" scaled="0"/>
            </a:gradFill>
          </a:ln>
        </p:spPr>
        <p:style>
          <a:lnRef idx="1">
            <a:schemeClr val="accent1"/>
          </a:lnRef>
          <a:fillRef idx="0">
            <a:schemeClr val="accent1"/>
          </a:fillRef>
          <a:effectRef idx="0">
            <a:schemeClr val="accent1"/>
          </a:effectRef>
          <a:fontRef idx="minor">
            <a:schemeClr val="tx1"/>
          </a:fontRef>
        </p:style>
      </p:cxnSp>
      <p:sp>
        <p:nvSpPr>
          <p:cNvPr id="14" name="Textplatzhalter 3">
            <a:extLst>
              <a:ext uri="{FF2B5EF4-FFF2-40B4-BE49-F238E27FC236}">
                <a16:creationId xmlns:a16="http://schemas.microsoft.com/office/drawing/2014/main" id="{A5CAED79-B4F1-BE48-8E48-8C0BEB473D32}"/>
              </a:ext>
            </a:extLst>
          </p:cNvPr>
          <p:cNvSpPr>
            <a:spLocks noGrp="1"/>
          </p:cNvSpPr>
          <p:nvPr>
            <p:ph type="body" sz="quarter" idx="14" hasCustomPrompt="1"/>
          </p:nvPr>
        </p:nvSpPr>
        <p:spPr>
          <a:xfrm>
            <a:off x="546255" y="5762143"/>
            <a:ext cx="5453978" cy="651021"/>
          </a:xfrm>
          <a:prstGeom prst="rect">
            <a:avLst/>
          </a:prstGeom>
        </p:spPr>
        <p:txBody>
          <a:bodyPr lIns="0" tIns="0" rIns="0" bIns="0">
            <a:normAutofit/>
          </a:bodyPr>
          <a:lstStyle>
            <a:lvl1pPr marL="0" indent="0">
              <a:lnSpc>
                <a:spcPct val="114000"/>
              </a:lnSpc>
              <a:buNone/>
              <a:defRPr lang="de-DE" sz="2067" b="0" i="0" kern="1200" spc="0" baseline="0" dirty="0" smtClean="0">
                <a:solidFill>
                  <a:schemeClr val="bg1"/>
                </a:solidFill>
                <a:latin typeface="+mn-lt"/>
                <a:ea typeface="+mn-ea"/>
                <a:cs typeface="+mn-cs"/>
              </a:defRPr>
            </a:lvl1pPr>
          </a:lstStyle>
          <a:p>
            <a:pPr lvl="0"/>
            <a:r>
              <a:rPr lang="de-DE" dirty="0"/>
              <a:t>Hier bei Bedarf eine Unterzeile oder             Ort &amp; Datum einfügen.</a:t>
            </a:r>
          </a:p>
        </p:txBody>
      </p:sp>
      <p:sp>
        <p:nvSpPr>
          <p:cNvPr id="15" name="Textplatzhalter 12">
            <a:extLst>
              <a:ext uri="{FF2B5EF4-FFF2-40B4-BE49-F238E27FC236}">
                <a16:creationId xmlns:a16="http://schemas.microsoft.com/office/drawing/2014/main" id="{AD953C9D-6244-E149-A84D-BF15F7530328}"/>
              </a:ext>
            </a:extLst>
          </p:cNvPr>
          <p:cNvSpPr>
            <a:spLocks noGrp="1"/>
          </p:cNvSpPr>
          <p:nvPr>
            <p:ph type="body" sz="quarter" idx="15" hasCustomPrompt="1"/>
          </p:nvPr>
        </p:nvSpPr>
        <p:spPr>
          <a:xfrm>
            <a:off x="548136" y="3797300"/>
            <a:ext cx="5453978" cy="1329054"/>
          </a:xfrm>
          <a:prstGeom prst="rect">
            <a:avLst/>
          </a:prstGeom>
        </p:spPr>
        <p:txBody>
          <a:bodyPr lIns="0" tIns="0" rIns="0" bIns="0" anchor="b" anchorCtr="0">
            <a:noAutofit/>
          </a:bodyPr>
          <a:lstStyle>
            <a:lvl1pPr marL="2210" marR="0" indent="-2210" algn="l" defTabSz="1385716" rtl="0" eaLnBrk="1" fontAlgn="auto" latinLnBrk="0" hangingPunct="1">
              <a:lnSpc>
                <a:spcPct val="100000"/>
              </a:lnSpc>
              <a:spcBef>
                <a:spcPts val="0"/>
              </a:spcBef>
              <a:spcAft>
                <a:spcPts val="836"/>
              </a:spcAft>
              <a:buClrTx/>
              <a:buSzTx/>
              <a:buFontTx/>
              <a:buNone/>
              <a:tabLst/>
              <a:defRPr sz="3691" b="0" i="0" spc="0">
                <a:solidFill>
                  <a:schemeClr val="bg1"/>
                </a:solidFill>
                <a:latin typeface="+mj-lt"/>
              </a:defRPr>
            </a:lvl1pPr>
          </a:lstStyle>
          <a:p>
            <a:pPr marL="2210" marR="0" lvl="0" indent="-2210" algn="l" defTabSz="1385716" rtl="0" eaLnBrk="1" fontAlgn="auto" latinLnBrk="0" hangingPunct="1">
              <a:lnSpc>
                <a:spcPct val="100000"/>
              </a:lnSpc>
              <a:spcBef>
                <a:spcPts val="0"/>
              </a:spcBef>
              <a:spcAft>
                <a:spcPts val="836"/>
              </a:spcAft>
              <a:buClrTx/>
              <a:buSzTx/>
              <a:buFontTx/>
              <a:buNone/>
              <a:tabLst/>
              <a:defRPr/>
            </a:pPr>
            <a:r>
              <a:rPr lang="de-DE" dirty="0"/>
              <a:t>Titelseite Humanmedizinerin.</a:t>
            </a:r>
          </a:p>
        </p:txBody>
      </p:sp>
      <p:pic>
        <p:nvPicPr>
          <p:cNvPr id="13" name="Grafik 12" descr="Ein Bild, das Text enthält.&#10;&#10;Automatisch generierte Beschreibung">
            <a:extLst>
              <a:ext uri="{FF2B5EF4-FFF2-40B4-BE49-F238E27FC236}">
                <a16:creationId xmlns:a16="http://schemas.microsoft.com/office/drawing/2014/main" id="{C04677FB-8A33-2F44-8918-69382B018CAC}"/>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5275"/>
          <a:stretch/>
        </p:blipFill>
        <p:spPr>
          <a:xfrm>
            <a:off x="4098348" y="6729493"/>
            <a:ext cx="1900668" cy="478400"/>
          </a:xfrm>
          <a:prstGeom prst="rect">
            <a:avLst/>
          </a:prstGeom>
        </p:spPr>
      </p:pic>
      <p:pic>
        <p:nvPicPr>
          <p:cNvPr id="16" name="Grafik 15" descr="Ein Bild, das Text enthält.&#10;&#10;Automatisch generierte Beschreibung">
            <a:extLst>
              <a:ext uri="{FF2B5EF4-FFF2-40B4-BE49-F238E27FC236}">
                <a16:creationId xmlns:a16="http://schemas.microsoft.com/office/drawing/2014/main" id="{B724B89D-B61D-C44B-AA3A-5DA8088D54A4}"/>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45275"/>
          <a:stretch/>
        </p:blipFill>
        <p:spPr>
          <a:xfrm>
            <a:off x="558142" y="6729493"/>
            <a:ext cx="1900668" cy="478400"/>
          </a:xfrm>
          <a:prstGeom prst="rect">
            <a:avLst/>
          </a:prstGeom>
        </p:spPr>
      </p:pic>
    </p:spTree>
    <p:extLst>
      <p:ext uri="{BB962C8B-B14F-4D97-AF65-F5344CB8AC3E}">
        <p14:creationId xmlns:p14="http://schemas.microsoft.com/office/powerpoint/2010/main" val="29314802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7 Titelfolie Facharzt">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81F8A378-1A24-2648-8E4B-42E30ED8506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1594" y="25724"/>
            <a:ext cx="13513282" cy="7594601"/>
          </a:xfrm>
          <a:prstGeom prst="rect">
            <a:avLst/>
          </a:prstGeom>
        </p:spPr>
      </p:pic>
      <p:sp>
        <p:nvSpPr>
          <p:cNvPr id="3" name="Datumsplatzhalter 2">
            <a:extLst>
              <a:ext uri="{FF2B5EF4-FFF2-40B4-BE49-F238E27FC236}">
                <a16:creationId xmlns:a16="http://schemas.microsoft.com/office/drawing/2014/main" id="{3A75EFA0-1D90-E243-B302-F756FE93391B}"/>
              </a:ext>
            </a:extLst>
          </p:cNvPr>
          <p:cNvSpPr>
            <a:spLocks noGrp="1"/>
          </p:cNvSpPr>
          <p:nvPr>
            <p:ph type="dt" sz="half" idx="10"/>
          </p:nvPr>
        </p:nvSpPr>
        <p:spPr/>
        <p:txBody>
          <a:bodyPr/>
          <a:lstStyle/>
          <a:p>
            <a:fld id="{C764DE79-268F-4C1A-8933-263129D2AF90}" type="datetimeFigureOut">
              <a:rPr lang="en-US" smtClean="0"/>
              <a:t>5/27/24</a:t>
            </a:fld>
            <a:endParaRPr lang="en-US" dirty="0"/>
          </a:p>
        </p:txBody>
      </p:sp>
      <p:sp>
        <p:nvSpPr>
          <p:cNvPr id="6" name="Rechteck">
            <a:extLst>
              <a:ext uri="{FF2B5EF4-FFF2-40B4-BE49-F238E27FC236}">
                <a16:creationId xmlns:a16="http://schemas.microsoft.com/office/drawing/2014/main" id="{4D5F554E-86D7-6F46-8C86-FF84E3380D9E}"/>
              </a:ext>
            </a:extLst>
          </p:cNvPr>
          <p:cNvSpPr/>
          <p:nvPr userDrawn="1"/>
        </p:nvSpPr>
        <p:spPr>
          <a:xfrm>
            <a:off x="-43418" y="3407049"/>
            <a:ext cx="6636498" cy="4213275"/>
          </a:xfrm>
          <a:prstGeom prst="rect">
            <a:avLst/>
          </a:prstGeom>
          <a:solidFill>
            <a:srgbClr val="012169"/>
          </a:solidFill>
          <a:ln w="12700">
            <a:miter lim="400000"/>
          </a:ln>
        </p:spPr>
        <p:txBody>
          <a:bodyPr lIns="45929" rIns="45929" anchor="ctr"/>
          <a:lstStyle/>
          <a:p>
            <a:endParaRPr sz="1339" dirty="0">
              <a:solidFill>
                <a:schemeClr val="accent1"/>
              </a:solidFill>
            </a:endParaRPr>
          </a:p>
        </p:txBody>
      </p:sp>
      <p:cxnSp>
        <p:nvCxnSpPr>
          <p:cNvPr id="9" name="Gerade Verbindung 8">
            <a:extLst>
              <a:ext uri="{FF2B5EF4-FFF2-40B4-BE49-F238E27FC236}">
                <a16:creationId xmlns:a16="http://schemas.microsoft.com/office/drawing/2014/main" id="{164C74F7-AA00-1144-B769-49807FDA683F}"/>
              </a:ext>
            </a:extLst>
          </p:cNvPr>
          <p:cNvCxnSpPr>
            <a:cxnSpLocks/>
          </p:cNvCxnSpPr>
          <p:nvPr userDrawn="1"/>
        </p:nvCxnSpPr>
        <p:spPr>
          <a:xfrm>
            <a:off x="556708" y="5446157"/>
            <a:ext cx="5443919" cy="0"/>
          </a:xfrm>
          <a:prstGeom prst="line">
            <a:avLst/>
          </a:prstGeom>
          <a:ln w="50800">
            <a:gradFill>
              <a:gsLst>
                <a:gs pos="0">
                  <a:srgbClr val="FFD262"/>
                </a:gs>
                <a:gs pos="100000">
                  <a:srgbClr val="19A4B9"/>
                </a:gs>
              </a:gsLst>
              <a:lin ang="0" scaled="0"/>
            </a:gradFill>
          </a:ln>
        </p:spPr>
        <p:style>
          <a:lnRef idx="1">
            <a:schemeClr val="accent1"/>
          </a:lnRef>
          <a:fillRef idx="0">
            <a:schemeClr val="accent1"/>
          </a:fillRef>
          <a:effectRef idx="0">
            <a:schemeClr val="accent1"/>
          </a:effectRef>
          <a:fontRef idx="minor">
            <a:schemeClr val="tx1"/>
          </a:fontRef>
        </p:style>
      </p:cxnSp>
      <p:sp>
        <p:nvSpPr>
          <p:cNvPr id="14" name="Textplatzhalter 3">
            <a:extLst>
              <a:ext uri="{FF2B5EF4-FFF2-40B4-BE49-F238E27FC236}">
                <a16:creationId xmlns:a16="http://schemas.microsoft.com/office/drawing/2014/main" id="{A5CAED79-B4F1-BE48-8E48-8C0BEB473D32}"/>
              </a:ext>
            </a:extLst>
          </p:cNvPr>
          <p:cNvSpPr>
            <a:spLocks noGrp="1"/>
          </p:cNvSpPr>
          <p:nvPr>
            <p:ph type="body" sz="quarter" idx="14" hasCustomPrompt="1"/>
          </p:nvPr>
        </p:nvSpPr>
        <p:spPr>
          <a:xfrm>
            <a:off x="546255" y="5762143"/>
            <a:ext cx="5453978" cy="651021"/>
          </a:xfrm>
          <a:prstGeom prst="rect">
            <a:avLst/>
          </a:prstGeom>
        </p:spPr>
        <p:txBody>
          <a:bodyPr lIns="0" tIns="0" rIns="0" bIns="0">
            <a:normAutofit/>
          </a:bodyPr>
          <a:lstStyle>
            <a:lvl1pPr marL="0" indent="0">
              <a:lnSpc>
                <a:spcPct val="114000"/>
              </a:lnSpc>
              <a:buNone/>
              <a:defRPr lang="de-DE" sz="2067" b="0" i="0" kern="1200" spc="0" baseline="0" dirty="0" smtClean="0">
                <a:solidFill>
                  <a:schemeClr val="bg1"/>
                </a:solidFill>
                <a:latin typeface="+mn-lt"/>
                <a:ea typeface="+mn-ea"/>
                <a:cs typeface="+mn-cs"/>
              </a:defRPr>
            </a:lvl1pPr>
          </a:lstStyle>
          <a:p>
            <a:pPr lvl="0"/>
            <a:r>
              <a:rPr lang="de-DE" dirty="0"/>
              <a:t>Hier bei Bedarf eine Unterzeile oder             Ort &amp; Datum einfügen.</a:t>
            </a:r>
          </a:p>
        </p:txBody>
      </p:sp>
      <p:sp>
        <p:nvSpPr>
          <p:cNvPr id="15" name="Textplatzhalter 12">
            <a:extLst>
              <a:ext uri="{FF2B5EF4-FFF2-40B4-BE49-F238E27FC236}">
                <a16:creationId xmlns:a16="http://schemas.microsoft.com/office/drawing/2014/main" id="{AD953C9D-6244-E149-A84D-BF15F7530328}"/>
              </a:ext>
            </a:extLst>
          </p:cNvPr>
          <p:cNvSpPr>
            <a:spLocks noGrp="1"/>
          </p:cNvSpPr>
          <p:nvPr>
            <p:ph type="body" sz="quarter" idx="15" hasCustomPrompt="1"/>
          </p:nvPr>
        </p:nvSpPr>
        <p:spPr>
          <a:xfrm>
            <a:off x="548136" y="3797300"/>
            <a:ext cx="5453978" cy="1329054"/>
          </a:xfrm>
          <a:prstGeom prst="rect">
            <a:avLst/>
          </a:prstGeom>
        </p:spPr>
        <p:txBody>
          <a:bodyPr lIns="0" tIns="0" rIns="0" bIns="0" anchor="b" anchorCtr="0">
            <a:noAutofit/>
          </a:bodyPr>
          <a:lstStyle>
            <a:lvl1pPr marL="2210" marR="0" indent="-2210" algn="l" defTabSz="1385716" rtl="0" eaLnBrk="1" fontAlgn="auto" latinLnBrk="0" hangingPunct="1">
              <a:lnSpc>
                <a:spcPct val="100000"/>
              </a:lnSpc>
              <a:spcBef>
                <a:spcPts val="0"/>
              </a:spcBef>
              <a:spcAft>
                <a:spcPts val="836"/>
              </a:spcAft>
              <a:buClrTx/>
              <a:buSzTx/>
              <a:buFontTx/>
              <a:buNone/>
              <a:tabLst/>
              <a:defRPr sz="3691" b="0" i="0" spc="0">
                <a:solidFill>
                  <a:schemeClr val="bg1"/>
                </a:solidFill>
                <a:latin typeface="+mj-lt"/>
              </a:defRPr>
            </a:lvl1pPr>
          </a:lstStyle>
          <a:p>
            <a:pPr marL="2210" marR="0" lvl="0" indent="-2210" algn="l" defTabSz="1385716" rtl="0" eaLnBrk="1" fontAlgn="auto" latinLnBrk="0" hangingPunct="1">
              <a:lnSpc>
                <a:spcPct val="100000"/>
              </a:lnSpc>
              <a:spcBef>
                <a:spcPts val="0"/>
              </a:spcBef>
              <a:spcAft>
                <a:spcPts val="836"/>
              </a:spcAft>
              <a:buClrTx/>
              <a:buSzTx/>
              <a:buFontTx/>
              <a:buNone/>
              <a:tabLst/>
              <a:defRPr/>
            </a:pPr>
            <a:r>
              <a:rPr lang="de-DE" dirty="0"/>
              <a:t>Titelseite Facharzt – bitte Überschrift einfügen.</a:t>
            </a:r>
          </a:p>
        </p:txBody>
      </p:sp>
      <p:pic>
        <p:nvPicPr>
          <p:cNvPr id="12" name="Grafik 11" descr="Ein Bild, das Text enthält.&#10;&#10;Automatisch generierte Beschreibung">
            <a:extLst>
              <a:ext uri="{FF2B5EF4-FFF2-40B4-BE49-F238E27FC236}">
                <a16:creationId xmlns:a16="http://schemas.microsoft.com/office/drawing/2014/main" id="{6C1A7AA5-F78D-F445-8423-0E9B0FFB600C}"/>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5275"/>
          <a:stretch/>
        </p:blipFill>
        <p:spPr>
          <a:xfrm>
            <a:off x="4098348" y="6729493"/>
            <a:ext cx="1900668" cy="478400"/>
          </a:xfrm>
          <a:prstGeom prst="rect">
            <a:avLst/>
          </a:prstGeom>
        </p:spPr>
      </p:pic>
      <p:pic>
        <p:nvPicPr>
          <p:cNvPr id="16" name="Grafik 15" descr="Ein Bild, das Text enthält.&#10;&#10;Automatisch generierte Beschreibung">
            <a:extLst>
              <a:ext uri="{FF2B5EF4-FFF2-40B4-BE49-F238E27FC236}">
                <a16:creationId xmlns:a16="http://schemas.microsoft.com/office/drawing/2014/main" id="{C165F0D3-2808-A943-A09C-887FF2B2073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45275"/>
          <a:stretch/>
        </p:blipFill>
        <p:spPr>
          <a:xfrm>
            <a:off x="558142" y="6729493"/>
            <a:ext cx="1900668" cy="478400"/>
          </a:xfrm>
          <a:prstGeom prst="rect">
            <a:avLst/>
          </a:prstGeom>
        </p:spPr>
      </p:pic>
    </p:spTree>
    <p:extLst>
      <p:ext uri="{BB962C8B-B14F-4D97-AF65-F5344CB8AC3E}">
        <p14:creationId xmlns:p14="http://schemas.microsoft.com/office/powerpoint/2010/main" val="15005810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6 Titelfolie Digitalisierung">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835E7973-CCCB-E14C-ABB2-4A5CF646B139}"/>
              </a:ext>
            </a:extLst>
          </p:cNvPr>
          <p:cNvSpPr>
            <a:spLocks noGrp="1"/>
          </p:cNvSpPr>
          <p:nvPr>
            <p:ph type="dt" sz="half" idx="10"/>
          </p:nvPr>
        </p:nvSpPr>
        <p:spPr/>
        <p:txBody>
          <a:bodyPr/>
          <a:lstStyle/>
          <a:p>
            <a:fld id="{C764DE79-268F-4C1A-8933-263129D2AF90}" type="datetimeFigureOut">
              <a:rPr lang="en-US" smtClean="0"/>
              <a:t>5/27/24</a:t>
            </a:fld>
            <a:endParaRPr lang="en-US" dirty="0"/>
          </a:p>
        </p:txBody>
      </p:sp>
      <p:sp>
        <p:nvSpPr>
          <p:cNvPr id="4" name="Foliennummernplatzhalter 3">
            <a:extLst>
              <a:ext uri="{FF2B5EF4-FFF2-40B4-BE49-F238E27FC236}">
                <a16:creationId xmlns:a16="http://schemas.microsoft.com/office/drawing/2014/main" id="{128E1449-8D6B-C84A-ABB2-3EE64528FDF4}"/>
              </a:ext>
            </a:extLst>
          </p:cNvPr>
          <p:cNvSpPr>
            <a:spLocks noGrp="1"/>
          </p:cNvSpPr>
          <p:nvPr>
            <p:ph type="sldNum" sz="quarter" idx="11"/>
          </p:nvPr>
        </p:nvSpPr>
        <p:spPr>
          <a:xfrm>
            <a:off x="9535567" y="7039071"/>
            <a:ext cx="3037880" cy="405513"/>
          </a:xfrm>
          <a:prstGeom prst="rect">
            <a:avLst/>
          </a:prstGeom>
        </p:spPr>
        <p:txBody>
          <a:bodyPr/>
          <a:lstStyle/>
          <a:p>
            <a:fld id="{48F63A3B-78C7-47BE-AE5E-E10140E04643}" type="slidenum">
              <a:rPr lang="en-US" smtClean="0"/>
              <a:t>‹Nr.›</a:t>
            </a:fld>
            <a:endParaRPr lang="en-US" dirty="0"/>
          </a:p>
        </p:txBody>
      </p:sp>
      <p:pic>
        <p:nvPicPr>
          <p:cNvPr id="12" name="Grafik 11">
            <a:extLst>
              <a:ext uri="{FF2B5EF4-FFF2-40B4-BE49-F238E27FC236}">
                <a16:creationId xmlns:a16="http://schemas.microsoft.com/office/drawing/2014/main" id="{D11D0D96-BA4F-FC41-B8DE-D8364B29FC0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382"/>
          <a:stretch/>
        </p:blipFill>
        <p:spPr>
          <a:xfrm>
            <a:off x="-51567" y="1"/>
            <a:ext cx="13553255" cy="7594599"/>
          </a:xfrm>
          <a:prstGeom prst="rect">
            <a:avLst/>
          </a:prstGeom>
        </p:spPr>
      </p:pic>
      <p:sp>
        <p:nvSpPr>
          <p:cNvPr id="19" name="Rechteck">
            <a:extLst>
              <a:ext uri="{FF2B5EF4-FFF2-40B4-BE49-F238E27FC236}">
                <a16:creationId xmlns:a16="http://schemas.microsoft.com/office/drawing/2014/main" id="{003194F3-F91A-5043-B004-E72313B26A33}"/>
              </a:ext>
            </a:extLst>
          </p:cNvPr>
          <p:cNvSpPr/>
          <p:nvPr userDrawn="1"/>
        </p:nvSpPr>
        <p:spPr>
          <a:xfrm>
            <a:off x="2" y="1793023"/>
            <a:ext cx="7573360" cy="4530960"/>
          </a:xfrm>
          <a:prstGeom prst="rect">
            <a:avLst/>
          </a:prstGeom>
          <a:solidFill>
            <a:srgbClr val="012169"/>
          </a:solidFill>
          <a:ln w="12700">
            <a:miter lim="400000"/>
          </a:ln>
        </p:spPr>
        <p:txBody>
          <a:bodyPr lIns="45929" rIns="45929" anchor="ctr"/>
          <a:lstStyle/>
          <a:p>
            <a:endParaRPr sz="1339" dirty="0">
              <a:solidFill>
                <a:schemeClr val="accent1"/>
              </a:solidFill>
            </a:endParaRPr>
          </a:p>
        </p:txBody>
      </p:sp>
      <p:cxnSp>
        <p:nvCxnSpPr>
          <p:cNvPr id="20" name="Gerade Verbindung 19">
            <a:extLst>
              <a:ext uri="{FF2B5EF4-FFF2-40B4-BE49-F238E27FC236}">
                <a16:creationId xmlns:a16="http://schemas.microsoft.com/office/drawing/2014/main" id="{7A4C7697-8E1C-2040-841F-A7AD56DB7113}"/>
              </a:ext>
            </a:extLst>
          </p:cNvPr>
          <p:cNvCxnSpPr>
            <a:cxnSpLocks/>
          </p:cNvCxnSpPr>
          <p:nvPr userDrawn="1"/>
        </p:nvCxnSpPr>
        <p:spPr>
          <a:xfrm>
            <a:off x="566890" y="4019037"/>
            <a:ext cx="6558343" cy="0"/>
          </a:xfrm>
          <a:prstGeom prst="line">
            <a:avLst/>
          </a:prstGeom>
          <a:ln w="57150">
            <a:gradFill>
              <a:gsLst>
                <a:gs pos="0">
                  <a:srgbClr val="FFD262"/>
                </a:gs>
                <a:gs pos="100000">
                  <a:srgbClr val="19A4B9"/>
                </a:gs>
              </a:gsLst>
              <a:lin ang="0" scaled="0"/>
            </a:gradFill>
          </a:ln>
        </p:spPr>
        <p:style>
          <a:lnRef idx="1">
            <a:schemeClr val="accent1"/>
          </a:lnRef>
          <a:fillRef idx="0">
            <a:schemeClr val="accent1"/>
          </a:fillRef>
          <a:effectRef idx="0">
            <a:schemeClr val="accent1"/>
          </a:effectRef>
          <a:fontRef idx="minor">
            <a:schemeClr val="tx1"/>
          </a:fontRef>
        </p:style>
      </p:cxnSp>
      <p:sp>
        <p:nvSpPr>
          <p:cNvPr id="23" name="Textplatzhalter 3">
            <a:extLst>
              <a:ext uri="{FF2B5EF4-FFF2-40B4-BE49-F238E27FC236}">
                <a16:creationId xmlns:a16="http://schemas.microsoft.com/office/drawing/2014/main" id="{AE9F2541-021C-8A46-9A10-501B7716319A}"/>
              </a:ext>
            </a:extLst>
          </p:cNvPr>
          <p:cNvSpPr>
            <a:spLocks noGrp="1"/>
          </p:cNvSpPr>
          <p:nvPr>
            <p:ph type="body" sz="quarter" idx="14" hasCustomPrompt="1"/>
          </p:nvPr>
        </p:nvSpPr>
        <p:spPr>
          <a:xfrm>
            <a:off x="529754" y="4434876"/>
            <a:ext cx="6581977" cy="675532"/>
          </a:xfrm>
          <a:prstGeom prst="rect">
            <a:avLst/>
          </a:prstGeom>
        </p:spPr>
        <p:txBody>
          <a:bodyPr lIns="0" tIns="0" rIns="0" bIns="0"/>
          <a:lstStyle>
            <a:lvl1pPr marL="0" indent="0">
              <a:lnSpc>
                <a:spcPct val="114000"/>
              </a:lnSpc>
              <a:buNone/>
              <a:defRPr lang="de-DE" sz="2067" b="0" i="0" kern="1200" spc="0" baseline="0" dirty="0" smtClean="0">
                <a:solidFill>
                  <a:schemeClr val="bg1"/>
                </a:solidFill>
                <a:latin typeface="+mn-lt"/>
                <a:ea typeface="+mn-ea"/>
                <a:cs typeface="+mn-cs"/>
              </a:defRPr>
            </a:lvl1pPr>
          </a:lstStyle>
          <a:p>
            <a:pPr lvl="0"/>
            <a:r>
              <a:rPr lang="de-DE" dirty="0"/>
              <a:t>Hier bei Bedarf eine Unterzeile oder                                   Ort &amp; Datum einfügen.</a:t>
            </a:r>
          </a:p>
        </p:txBody>
      </p:sp>
      <p:sp>
        <p:nvSpPr>
          <p:cNvPr id="24" name="Textplatzhalter 12">
            <a:extLst>
              <a:ext uri="{FF2B5EF4-FFF2-40B4-BE49-F238E27FC236}">
                <a16:creationId xmlns:a16="http://schemas.microsoft.com/office/drawing/2014/main" id="{2EBB8E15-27F7-A94F-8349-BA22A740FCFB}"/>
              </a:ext>
            </a:extLst>
          </p:cNvPr>
          <p:cNvSpPr>
            <a:spLocks noGrp="1"/>
          </p:cNvSpPr>
          <p:nvPr>
            <p:ph type="body" sz="quarter" idx="15" hasCustomPrompt="1"/>
          </p:nvPr>
        </p:nvSpPr>
        <p:spPr>
          <a:xfrm>
            <a:off x="529754" y="2460031"/>
            <a:ext cx="6591256" cy="1337259"/>
          </a:xfrm>
          <a:prstGeom prst="rect">
            <a:avLst/>
          </a:prstGeom>
        </p:spPr>
        <p:txBody>
          <a:bodyPr lIns="0" tIns="0" rIns="0" bIns="0" anchor="b" anchorCtr="0">
            <a:noAutofit/>
          </a:bodyPr>
          <a:lstStyle>
            <a:lvl1pPr marL="2005" marR="0" indent="-2005" algn="l" defTabSz="1257122" rtl="0" eaLnBrk="1" fontAlgn="auto" latinLnBrk="0" hangingPunct="1">
              <a:lnSpc>
                <a:spcPct val="100000"/>
              </a:lnSpc>
              <a:spcBef>
                <a:spcPts val="0"/>
              </a:spcBef>
              <a:spcAft>
                <a:spcPts val="757"/>
              </a:spcAft>
              <a:buClrTx/>
              <a:buSzTx/>
              <a:buFontTx/>
              <a:buNone/>
              <a:tabLst/>
              <a:defRPr sz="4430" b="0" i="0" spc="0">
                <a:solidFill>
                  <a:schemeClr val="bg1"/>
                </a:solidFill>
                <a:latin typeface="+mn-lt"/>
              </a:defRPr>
            </a:lvl1pPr>
          </a:lstStyle>
          <a:p>
            <a:pPr marL="2005" marR="0" lvl="0" indent="-2005" algn="l" defTabSz="1257122" rtl="0" eaLnBrk="1" fontAlgn="auto" latinLnBrk="0" hangingPunct="1">
              <a:lnSpc>
                <a:spcPct val="100000"/>
              </a:lnSpc>
              <a:spcBef>
                <a:spcPts val="0"/>
              </a:spcBef>
              <a:spcAft>
                <a:spcPts val="757"/>
              </a:spcAft>
              <a:buClrTx/>
              <a:buSzTx/>
              <a:buFontTx/>
              <a:buNone/>
              <a:tabLst/>
              <a:defRPr/>
            </a:pPr>
            <a:r>
              <a:rPr lang="de-DE" dirty="0"/>
              <a:t>Titelseite Digitalisierung – bitte Überschrift einfügen.</a:t>
            </a:r>
          </a:p>
        </p:txBody>
      </p:sp>
      <p:pic>
        <p:nvPicPr>
          <p:cNvPr id="11" name="Grafik 10" descr="Ein Bild, das Text enthält.&#10;&#10;Automatisch generierte Beschreibung">
            <a:extLst>
              <a:ext uri="{FF2B5EF4-FFF2-40B4-BE49-F238E27FC236}">
                <a16:creationId xmlns:a16="http://schemas.microsoft.com/office/drawing/2014/main" id="{0B49075E-AF4A-4A46-B841-A518090D511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5275"/>
          <a:stretch/>
        </p:blipFill>
        <p:spPr>
          <a:xfrm>
            <a:off x="5214629" y="5432498"/>
            <a:ext cx="1900668" cy="478400"/>
          </a:xfrm>
          <a:prstGeom prst="rect">
            <a:avLst/>
          </a:prstGeom>
        </p:spPr>
      </p:pic>
      <p:pic>
        <p:nvPicPr>
          <p:cNvPr id="13" name="Grafik 12" descr="Ein Bild, das Text enthält.&#10;&#10;Automatisch generierte Beschreibung">
            <a:extLst>
              <a:ext uri="{FF2B5EF4-FFF2-40B4-BE49-F238E27FC236}">
                <a16:creationId xmlns:a16="http://schemas.microsoft.com/office/drawing/2014/main" id="{429B15EF-550B-BE4F-A452-685FA3462B9D}"/>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45275"/>
          <a:stretch/>
        </p:blipFill>
        <p:spPr>
          <a:xfrm>
            <a:off x="583671" y="5432498"/>
            <a:ext cx="1900668" cy="478400"/>
          </a:xfrm>
          <a:prstGeom prst="rect">
            <a:avLst/>
          </a:prstGeom>
        </p:spPr>
      </p:pic>
    </p:spTree>
    <p:extLst>
      <p:ext uri="{BB962C8B-B14F-4D97-AF65-F5344CB8AC3E}">
        <p14:creationId xmlns:p14="http://schemas.microsoft.com/office/powerpoint/2010/main" val="10586847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1 Trennchart Coporate 1">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55B2A1CD-5922-F540-9837-A673B4211E0A}"/>
              </a:ext>
            </a:extLst>
          </p:cNvPr>
          <p:cNvSpPr>
            <a:spLocks noGrp="1"/>
          </p:cNvSpPr>
          <p:nvPr>
            <p:ph type="dt" sz="half" idx="10"/>
          </p:nvPr>
        </p:nvSpPr>
        <p:spPr/>
        <p:txBody>
          <a:bodyPr/>
          <a:lstStyle/>
          <a:p>
            <a:fld id="{C764DE79-268F-4C1A-8933-263129D2AF90}" type="datetimeFigureOut">
              <a:rPr lang="en-US" smtClean="0"/>
              <a:t>5/27/24</a:t>
            </a:fld>
            <a:endParaRPr lang="en-US" dirty="0"/>
          </a:p>
        </p:txBody>
      </p:sp>
      <p:sp>
        <p:nvSpPr>
          <p:cNvPr id="4" name="Foliennummernplatzhalter 3">
            <a:extLst>
              <a:ext uri="{FF2B5EF4-FFF2-40B4-BE49-F238E27FC236}">
                <a16:creationId xmlns:a16="http://schemas.microsoft.com/office/drawing/2014/main" id="{E23B0E29-FBD3-7042-80AE-203944F8E6DB}"/>
              </a:ext>
            </a:extLst>
          </p:cNvPr>
          <p:cNvSpPr>
            <a:spLocks noGrp="1"/>
          </p:cNvSpPr>
          <p:nvPr>
            <p:ph type="sldNum" sz="quarter" idx="11"/>
          </p:nvPr>
        </p:nvSpPr>
        <p:spPr>
          <a:xfrm>
            <a:off x="9535567" y="7039071"/>
            <a:ext cx="3037880" cy="405513"/>
          </a:xfrm>
          <a:prstGeom prst="rect">
            <a:avLst/>
          </a:prstGeom>
        </p:spPr>
        <p:txBody>
          <a:bodyPr/>
          <a:lstStyle/>
          <a:p>
            <a:fld id="{48F63A3B-78C7-47BE-AE5E-E10140E04643}" type="slidenum">
              <a:rPr lang="en-US" smtClean="0"/>
              <a:t>‹Nr.›</a:t>
            </a:fld>
            <a:endParaRPr lang="en-US" dirty="0"/>
          </a:p>
        </p:txBody>
      </p:sp>
      <p:pic>
        <p:nvPicPr>
          <p:cNvPr id="11" name="Grafik 10">
            <a:extLst>
              <a:ext uri="{FF2B5EF4-FFF2-40B4-BE49-F238E27FC236}">
                <a16:creationId xmlns:a16="http://schemas.microsoft.com/office/drawing/2014/main" id="{C76D8176-DA75-1F43-A952-E8E20F17291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 y="2"/>
            <a:ext cx="13501335" cy="7594599"/>
          </a:xfrm>
          <a:prstGeom prst="rect">
            <a:avLst/>
          </a:prstGeom>
        </p:spPr>
      </p:pic>
      <p:sp>
        <p:nvSpPr>
          <p:cNvPr id="6" name="Rechteck">
            <a:extLst>
              <a:ext uri="{FF2B5EF4-FFF2-40B4-BE49-F238E27FC236}">
                <a16:creationId xmlns:a16="http://schemas.microsoft.com/office/drawing/2014/main" id="{87E28F6A-5017-A840-9E03-738C8A262C39}"/>
              </a:ext>
            </a:extLst>
          </p:cNvPr>
          <p:cNvSpPr/>
          <p:nvPr userDrawn="1"/>
        </p:nvSpPr>
        <p:spPr>
          <a:xfrm>
            <a:off x="0" y="3139594"/>
            <a:ext cx="7573360" cy="3215997"/>
          </a:xfrm>
          <a:prstGeom prst="rect">
            <a:avLst/>
          </a:prstGeom>
          <a:solidFill>
            <a:srgbClr val="012169"/>
          </a:solidFill>
          <a:ln w="12700">
            <a:miter lim="400000"/>
          </a:ln>
        </p:spPr>
        <p:txBody>
          <a:bodyPr lIns="45929" rIns="45929" anchor="ctr"/>
          <a:lstStyle/>
          <a:p>
            <a:endParaRPr sz="1339" dirty="0"/>
          </a:p>
        </p:txBody>
      </p:sp>
      <p:cxnSp>
        <p:nvCxnSpPr>
          <p:cNvPr id="7" name="Gerade Verbindung 6">
            <a:extLst>
              <a:ext uri="{FF2B5EF4-FFF2-40B4-BE49-F238E27FC236}">
                <a16:creationId xmlns:a16="http://schemas.microsoft.com/office/drawing/2014/main" id="{2CC23AC2-D5F1-DE46-8CD8-387C2E2F3FD3}"/>
              </a:ext>
            </a:extLst>
          </p:cNvPr>
          <p:cNvCxnSpPr>
            <a:cxnSpLocks/>
          </p:cNvCxnSpPr>
          <p:nvPr userDrawn="1"/>
        </p:nvCxnSpPr>
        <p:spPr>
          <a:xfrm>
            <a:off x="538166" y="5749044"/>
            <a:ext cx="6520034" cy="0"/>
          </a:xfrm>
          <a:prstGeom prst="line">
            <a:avLst/>
          </a:prstGeom>
          <a:ln w="50800">
            <a:gradFill>
              <a:gsLst>
                <a:gs pos="0">
                  <a:srgbClr val="FFD262"/>
                </a:gs>
                <a:gs pos="100000">
                  <a:srgbClr val="19A4B9"/>
                </a:gs>
              </a:gsLst>
              <a:lin ang="0" scaled="0"/>
            </a:gradFill>
          </a:ln>
        </p:spPr>
        <p:style>
          <a:lnRef idx="1">
            <a:schemeClr val="accent1"/>
          </a:lnRef>
          <a:fillRef idx="0">
            <a:schemeClr val="accent1"/>
          </a:fillRef>
          <a:effectRef idx="0">
            <a:schemeClr val="accent1"/>
          </a:effectRef>
          <a:fontRef idx="minor">
            <a:schemeClr val="tx1"/>
          </a:fontRef>
        </p:style>
      </p:cxnSp>
      <p:sp>
        <p:nvSpPr>
          <p:cNvPr id="15" name="Textplatzhalter 3">
            <a:extLst>
              <a:ext uri="{FF2B5EF4-FFF2-40B4-BE49-F238E27FC236}">
                <a16:creationId xmlns:a16="http://schemas.microsoft.com/office/drawing/2014/main" id="{BC7263C9-BE9F-E440-848A-2E83F2A72DD3}"/>
              </a:ext>
            </a:extLst>
          </p:cNvPr>
          <p:cNvSpPr>
            <a:spLocks noGrp="1"/>
          </p:cNvSpPr>
          <p:nvPr>
            <p:ph type="body" sz="half" idx="31" hasCustomPrompt="1"/>
          </p:nvPr>
        </p:nvSpPr>
        <p:spPr>
          <a:xfrm>
            <a:off x="549439" y="4082933"/>
            <a:ext cx="6508760" cy="503776"/>
          </a:xfrm>
          <a:prstGeom prst="rect">
            <a:avLst/>
          </a:prstGeom>
        </p:spPr>
        <p:txBody>
          <a:bodyPr lIns="0" tIns="0" rIns="0" bIns="0" anchor="t">
            <a:noAutofit/>
          </a:bodyPr>
          <a:lstStyle>
            <a:lvl1pPr marL="0" indent="0" algn="l">
              <a:lnSpc>
                <a:spcPct val="114000"/>
              </a:lnSpc>
              <a:buNone/>
              <a:defRPr sz="2658" b="1" i="0" spc="0">
                <a:solidFill>
                  <a:schemeClr val="bg1"/>
                </a:solidFill>
                <a:latin typeface="+mj-lt"/>
              </a:defRPr>
            </a:lvl1pPr>
            <a:lvl2pPr marL="506292" indent="0">
              <a:buNone/>
              <a:defRPr sz="1550"/>
            </a:lvl2pPr>
            <a:lvl3pPr marL="1012584" indent="0">
              <a:buNone/>
              <a:defRPr sz="1329"/>
            </a:lvl3pPr>
            <a:lvl4pPr marL="1518876" indent="0">
              <a:buNone/>
              <a:defRPr sz="1107"/>
            </a:lvl4pPr>
            <a:lvl5pPr marL="2025167" indent="0">
              <a:buNone/>
              <a:defRPr sz="1107"/>
            </a:lvl5pPr>
            <a:lvl6pPr marL="2531459" indent="0">
              <a:buNone/>
              <a:defRPr sz="1107"/>
            </a:lvl6pPr>
            <a:lvl7pPr marL="3037751" indent="0">
              <a:buNone/>
              <a:defRPr sz="1107"/>
            </a:lvl7pPr>
            <a:lvl8pPr marL="3544043" indent="0">
              <a:buNone/>
              <a:defRPr sz="1107"/>
            </a:lvl8pPr>
            <a:lvl9pPr marL="4050335" indent="0">
              <a:buNone/>
              <a:defRPr sz="1107"/>
            </a:lvl9pPr>
          </a:lstStyle>
          <a:p>
            <a:pPr lvl="0"/>
            <a:r>
              <a:rPr lang="de-DE" dirty="0"/>
              <a:t>Trennchart Corporate 1.</a:t>
            </a:r>
          </a:p>
        </p:txBody>
      </p:sp>
      <p:sp>
        <p:nvSpPr>
          <p:cNvPr id="16" name="Textplatzhalter 3">
            <a:extLst>
              <a:ext uri="{FF2B5EF4-FFF2-40B4-BE49-F238E27FC236}">
                <a16:creationId xmlns:a16="http://schemas.microsoft.com/office/drawing/2014/main" id="{EE92A398-B00F-0046-8270-9DD7281F231E}"/>
              </a:ext>
            </a:extLst>
          </p:cNvPr>
          <p:cNvSpPr>
            <a:spLocks noGrp="1"/>
          </p:cNvSpPr>
          <p:nvPr>
            <p:ph type="body" sz="half" idx="13" hasCustomPrompt="1"/>
          </p:nvPr>
        </p:nvSpPr>
        <p:spPr>
          <a:xfrm>
            <a:off x="549438" y="4618606"/>
            <a:ext cx="6520031" cy="979245"/>
          </a:xfrm>
          <a:prstGeom prst="rect">
            <a:avLst/>
          </a:prstGeom>
        </p:spPr>
        <p:txBody>
          <a:bodyPr lIns="0" tIns="0" rIns="0" bIns="0">
            <a:noAutofit/>
          </a:bodyPr>
          <a:lstStyle>
            <a:lvl1pPr marL="0" indent="0">
              <a:lnSpc>
                <a:spcPct val="114000"/>
              </a:lnSpc>
              <a:buNone/>
              <a:defRPr sz="2658" b="0" i="0">
                <a:solidFill>
                  <a:schemeClr val="bg1"/>
                </a:solidFill>
                <a:latin typeface="+mn-lt"/>
              </a:defRPr>
            </a:lvl1pPr>
            <a:lvl2pPr marL="506292" indent="0">
              <a:buNone/>
              <a:defRPr sz="1550"/>
            </a:lvl2pPr>
            <a:lvl3pPr marL="1012584" indent="0">
              <a:buNone/>
              <a:defRPr sz="1329"/>
            </a:lvl3pPr>
            <a:lvl4pPr marL="1518876" indent="0">
              <a:buNone/>
              <a:defRPr sz="1107"/>
            </a:lvl4pPr>
            <a:lvl5pPr marL="2025167" indent="0">
              <a:buNone/>
              <a:defRPr sz="1107"/>
            </a:lvl5pPr>
            <a:lvl6pPr marL="2531459" indent="0">
              <a:buNone/>
              <a:defRPr sz="1107"/>
            </a:lvl6pPr>
            <a:lvl7pPr marL="3037751" indent="0">
              <a:buNone/>
              <a:defRPr sz="1107"/>
            </a:lvl7pPr>
            <a:lvl8pPr marL="3544043" indent="0">
              <a:buNone/>
              <a:defRPr sz="1107"/>
            </a:lvl8pPr>
            <a:lvl9pPr marL="4050335" indent="0">
              <a:buNone/>
              <a:defRPr sz="1107"/>
            </a:lvl9pPr>
          </a:lstStyle>
          <a:p>
            <a:r>
              <a:rPr lang="de-DE" dirty="0"/>
              <a:t>Hier kann eine bis zu zweizeilige              </a:t>
            </a:r>
            <a:r>
              <a:rPr lang="de-DE" dirty="0" err="1"/>
              <a:t>Subline</a:t>
            </a:r>
            <a:r>
              <a:rPr lang="de-DE" dirty="0"/>
              <a:t> stehen.</a:t>
            </a:r>
          </a:p>
        </p:txBody>
      </p:sp>
      <p:sp>
        <p:nvSpPr>
          <p:cNvPr id="12" name="Textplatzhalter 3">
            <a:extLst>
              <a:ext uri="{FF2B5EF4-FFF2-40B4-BE49-F238E27FC236}">
                <a16:creationId xmlns:a16="http://schemas.microsoft.com/office/drawing/2014/main" id="{ABBCE665-3745-534B-9E5E-10F543CA08BA}"/>
              </a:ext>
            </a:extLst>
          </p:cNvPr>
          <p:cNvSpPr>
            <a:spLocks noGrp="1"/>
          </p:cNvSpPr>
          <p:nvPr>
            <p:ph type="body" sz="half" idx="43" hasCustomPrompt="1"/>
          </p:nvPr>
        </p:nvSpPr>
        <p:spPr>
          <a:xfrm>
            <a:off x="550406" y="3623988"/>
            <a:ext cx="6519062" cy="427049"/>
          </a:xfrm>
          <a:prstGeom prst="rect">
            <a:avLst/>
          </a:prstGeom>
        </p:spPr>
        <p:txBody>
          <a:bodyPr lIns="0" tIns="0" rIns="0" bIns="0">
            <a:noAutofit/>
          </a:bodyPr>
          <a:lstStyle>
            <a:lvl1pPr marL="0" indent="0" algn="l">
              <a:buNone/>
              <a:defRPr sz="2953" b="0" i="0" spc="0">
                <a:solidFill>
                  <a:schemeClr val="bg1"/>
                </a:solidFill>
                <a:latin typeface="+mj-lt"/>
              </a:defRPr>
            </a:lvl1pPr>
            <a:lvl2pPr marL="506292" indent="0">
              <a:buNone/>
              <a:defRPr sz="1550"/>
            </a:lvl2pPr>
            <a:lvl3pPr marL="1012584" indent="0">
              <a:buNone/>
              <a:defRPr sz="1329"/>
            </a:lvl3pPr>
            <a:lvl4pPr marL="1518876" indent="0">
              <a:buNone/>
              <a:defRPr sz="1107"/>
            </a:lvl4pPr>
            <a:lvl5pPr marL="2025167" indent="0">
              <a:buNone/>
              <a:defRPr sz="1107"/>
            </a:lvl5pPr>
            <a:lvl6pPr marL="2531459" indent="0">
              <a:buNone/>
              <a:defRPr sz="1107"/>
            </a:lvl6pPr>
            <a:lvl7pPr marL="3037751" indent="0">
              <a:buNone/>
              <a:defRPr sz="1107"/>
            </a:lvl7pPr>
            <a:lvl8pPr marL="3544043" indent="0">
              <a:buNone/>
              <a:defRPr sz="1107"/>
            </a:lvl8pPr>
            <a:lvl9pPr marL="4050335" indent="0">
              <a:buNone/>
              <a:defRPr sz="1107"/>
            </a:lvl9pPr>
          </a:lstStyle>
          <a:p>
            <a:pPr lvl="0"/>
            <a:r>
              <a:rPr lang="de-DE" dirty="0"/>
              <a:t>01</a:t>
            </a:r>
          </a:p>
        </p:txBody>
      </p:sp>
    </p:spTree>
    <p:extLst>
      <p:ext uri="{BB962C8B-B14F-4D97-AF65-F5344CB8AC3E}">
        <p14:creationId xmlns:p14="http://schemas.microsoft.com/office/powerpoint/2010/main" val="15176549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2 Trennchart Coporate 2">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55B2A1CD-5922-F540-9837-A673B4211E0A}"/>
              </a:ext>
            </a:extLst>
          </p:cNvPr>
          <p:cNvSpPr>
            <a:spLocks noGrp="1"/>
          </p:cNvSpPr>
          <p:nvPr>
            <p:ph type="dt" sz="half" idx="10"/>
          </p:nvPr>
        </p:nvSpPr>
        <p:spPr/>
        <p:txBody>
          <a:bodyPr/>
          <a:lstStyle/>
          <a:p>
            <a:fld id="{C764DE79-268F-4C1A-8933-263129D2AF90}" type="datetimeFigureOut">
              <a:rPr lang="en-US" smtClean="0"/>
              <a:t>5/27/24</a:t>
            </a:fld>
            <a:endParaRPr lang="en-US" dirty="0"/>
          </a:p>
        </p:txBody>
      </p:sp>
      <p:sp>
        <p:nvSpPr>
          <p:cNvPr id="4" name="Foliennummernplatzhalter 3">
            <a:extLst>
              <a:ext uri="{FF2B5EF4-FFF2-40B4-BE49-F238E27FC236}">
                <a16:creationId xmlns:a16="http://schemas.microsoft.com/office/drawing/2014/main" id="{E23B0E29-FBD3-7042-80AE-203944F8E6DB}"/>
              </a:ext>
            </a:extLst>
          </p:cNvPr>
          <p:cNvSpPr>
            <a:spLocks noGrp="1"/>
          </p:cNvSpPr>
          <p:nvPr>
            <p:ph type="sldNum" sz="quarter" idx="11"/>
          </p:nvPr>
        </p:nvSpPr>
        <p:spPr>
          <a:xfrm>
            <a:off x="9535567" y="7039071"/>
            <a:ext cx="3037880" cy="405513"/>
          </a:xfrm>
          <a:prstGeom prst="rect">
            <a:avLst/>
          </a:prstGeom>
        </p:spPr>
        <p:txBody>
          <a:bodyPr/>
          <a:lstStyle/>
          <a:p>
            <a:fld id="{48F63A3B-78C7-47BE-AE5E-E10140E04643}" type="slidenum">
              <a:rPr lang="en-US" smtClean="0"/>
              <a:t>‹Nr.›</a:t>
            </a:fld>
            <a:endParaRPr lang="en-US" dirty="0"/>
          </a:p>
        </p:txBody>
      </p:sp>
      <p:pic>
        <p:nvPicPr>
          <p:cNvPr id="12" name="Grafik 11">
            <a:extLst>
              <a:ext uri="{FF2B5EF4-FFF2-40B4-BE49-F238E27FC236}">
                <a16:creationId xmlns:a16="http://schemas.microsoft.com/office/drawing/2014/main" id="{780D6EE4-BED0-944B-ABFF-3662CF292AA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
          <a:stretch/>
        </p:blipFill>
        <p:spPr>
          <a:xfrm>
            <a:off x="177" y="0"/>
            <a:ext cx="13501512" cy="7594600"/>
          </a:xfrm>
          <a:prstGeom prst="rect">
            <a:avLst/>
          </a:prstGeom>
        </p:spPr>
      </p:pic>
      <p:sp>
        <p:nvSpPr>
          <p:cNvPr id="6" name="Rechteck">
            <a:extLst>
              <a:ext uri="{FF2B5EF4-FFF2-40B4-BE49-F238E27FC236}">
                <a16:creationId xmlns:a16="http://schemas.microsoft.com/office/drawing/2014/main" id="{87E28F6A-5017-A840-9E03-738C8A262C39}"/>
              </a:ext>
            </a:extLst>
          </p:cNvPr>
          <p:cNvSpPr/>
          <p:nvPr userDrawn="1"/>
        </p:nvSpPr>
        <p:spPr>
          <a:xfrm>
            <a:off x="0" y="3139594"/>
            <a:ext cx="7573360" cy="3215997"/>
          </a:xfrm>
          <a:prstGeom prst="rect">
            <a:avLst/>
          </a:prstGeom>
          <a:solidFill>
            <a:srgbClr val="012169"/>
          </a:solidFill>
          <a:ln w="12700">
            <a:miter lim="400000"/>
          </a:ln>
        </p:spPr>
        <p:txBody>
          <a:bodyPr lIns="45929" rIns="45929" anchor="ctr"/>
          <a:lstStyle/>
          <a:p>
            <a:endParaRPr sz="1339" dirty="0"/>
          </a:p>
        </p:txBody>
      </p:sp>
      <p:cxnSp>
        <p:nvCxnSpPr>
          <p:cNvPr id="7" name="Gerade Verbindung 6">
            <a:extLst>
              <a:ext uri="{FF2B5EF4-FFF2-40B4-BE49-F238E27FC236}">
                <a16:creationId xmlns:a16="http://schemas.microsoft.com/office/drawing/2014/main" id="{2CC23AC2-D5F1-DE46-8CD8-387C2E2F3FD3}"/>
              </a:ext>
            </a:extLst>
          </p:cNvPr>
          <p:cNvCxnSpPr>
            <a:cxnSpLocks/>
          </p:cNvCxnSpPr>
          <p:nvPr userDrawn="1"/>
        </p:nvCxnSpPr>
        <p:spPr>
          <a:xfrm>
            <a:off x="538166" y="5749044"/>
            <a:ext cx="6520034" cy="0"/>
          </a:xfrm>
          <a:prstGeom prst="line">
            <a:avLst/>
          </a:prstGeom>
          <a:ln w="50800">
            <a:gradFill>
              <a:gsLst>
                <a:gs pos="0">
                  <a:srgbClr val="FFD262"/>
                </a:gs>
                <a:gs pos="100000">
                  <a:srgbClr val="19A4B9"/>
                </a:gs>
              </a:gsLst>
              <a:lin ang="0" scaled="0"/>
            </a:gradFill>
          </a:ln>
        </p:spPr>
        <p:style>
          <a:lnRef idx="1">
            <a:schemeClr val="accent1"/>
          </a:lnRef>
          <a:fillRef idx="0">
            <a:schemeClr val="accent1"/>
          </a:fillRef>
          <a:effectRef idx="0">
            <a:schemeClr val="accent1"/>
          </a:effectRef>
          <a:fontRef idx="minor">
            <a:schemeClr val="tx1"/>
          </a:fontRef>
        </p:style>
      </p:cxnSp>
      <p:sp>
        <p:nvSpPr>
          <p:cNvPr id="15" name="Textplatzhalter 3">
            <a:extLst>
              <a:ext uri="{FF2B5EF4-FFF2-40B4-BE49-F238E27FC236}">
                <a16:creationId xmlns:a16="http://schemas.microsoft.com/office/drawing/2014/main" id="{BC7263C9-BE9F-E440-848A-2E83F2A72DD3}"/>
              </a:ext>
            </a:extLst>
          </p:cNvPr>
          <p:cNvSpPr>
            <a:spLocks noGrp="1"/>
          </p:cNvSpPr>
          <p:nvPr>
            <p:ph type="body" sz="half" idx="31" hasCustomPrompt="1"/>
          </p:nvPr>
        </p:nvSpPr>
        <p:spPr>
          <a:xfrm>
            <a:off x="549439" y="4082933"/>
            <a:ext cx="6508760" cy="503776"/>
          </a:xfrm>
          <a:prstGeom prst="rect">
            <a:avLst/>
          </a:prstGeom>
        </p:spPr>
        <p:txBody>
          <a:bodyPr lIns="0" tIns="0" rIns="0" bIns="0" anchor="t">
            <a:noAutofit/>
          </a:bodyPr>
          <a:lstStyle>
            <a:lvl1pPr marL="0" indent="0" algn="l">
              <a:lnSpc>
                <a:spcPct val="114000"/>
              </a:lnSpc>
              <a:buNone/>
              <a:defRPr sz="2658" b="1" i="0" spc="0">
                <a:solidFill>
                  <a:schemeClr val="bg1"/>
                </a:solidFill>
                <a:latin typeface="+mj-lt"/>
              </a:defRPr>
            </a:lvl1pPr>
            <a:lvl2pPr marL="506292" indent="0">
              <a:buNone/>
              <a:defRPr sz="1550"/>
            </a:lvl2pPr>
            <a:lvl3pPr marL="1012584" indent="0">
              <a:buNone/>
              <a:defRPr sz="1329"/>
            </a:lvl3pPr>
            <a:lvl4pPr marL="1518876" indent="0">
              <a:buNone/>
              <a:defRPr sz="1107"/>
            </a:lvl4pPr>
            <a:lvl5pPr marL="2025167" indent="0">
              <a:buNone/>
              <a:defRPr sz="1107"/>
            </a:lvl5pPr>
            <a:lvl6pPr marL="2531459" indent="0">
              <a:buNone/>
              <a:defRPr sz="1107"/>
            </a:lvl6pPr>
            <a:lvl7pPr marL="3037751" indent="0">
              <a:buNone/>
              <a:defRPr sz="1107"/>
            </a:lvl7pPr>
            <a:lvl8pPr marL="3544043" indent="0">
              <a:buNone/>
              <a:defRPr sz="1107"/>
            </a:lvl8pPr>
            <a:lvl9pPr marL="4050335" indent="0">
              <a:buNone/>
              <a:defRPr sz="1107"/>
            </a:lvl9pPr>
          </a:lstStyle>
          <a:p>
            <a:pPr lvl="0"/>
            <a:r>
              <a:rPr lang="de-DE" dirty="0"/>
              <a:t>Trennchart Corporate 2.</a:t>
            </a:r>
          </a:p>
        </p:txBody>
      </p:sp>
      <p:sp>
        <p:nvSpPr>
          <p:cNvPr id="16" name="Textplatzhalter 3">
            <a:extLst>
              <a:ext uri="{FF2B5EF4-FFF2-40B4-BE49-F238E27FC236}">
                <a16:creationId xmlns:a16="http://schemas.microsoft.com/office/drawing/2014/main" id="{EE92A398-B00F-0046-8270-9DD7281F231E}"/>
              </a:ext>
            </a:extLst>
          </p:cNvPr>
          <p:cNvSpPr>
            <a:spLocks noGrp="1"/>
          </p:cNvSpPr>
          <p:nvPr>
            <p:ph type="body" sz="half" idx="13" hasCustomPrompt="1"/>
          </p:nvPr>
        </p:nvSpPr>
        <p:spPr>
          <a:xfrm>
            <a:off x="549438" y="4618606"/>
            <a:ext cx="6520031" cy="979245"/>
          </a:xfrm>
          <a:prstGeom prst="rect">
            <a:avLst/>
          </a:prstGeom>
        </p:spPr>
        <p:txBody>
          <a:bodyPr lIns="0" tIns="0" rIns="0" bIns="0">
            <a:noAutofit/>
          </a:bodyPr>
          <a:lstStyle>
            <a:lvl1pPr marL="0" indent="0">
              <a:lnSpc>
                <a:spcPct val="114000"/>
              </a:lnSpc>
              <a:buNone/>
              <a:defRPr sz="2658" b="0" i="0">
                <a:solidFill>
                  <a:schemeClr val="bg1"/>
                </a:solidFill>
                <a:latin typeface="+mn-lt"/>
              </a:defRPr>
            </a:lvl1pPr>
            <a:lvl2pPr marL="506292" indent="0">
              <a:buNone/>
              <a:defRPr sz="1550"/>
            </a:lvl2pPr>
            <a:lvl3pPr marL="1012584" indent="0">
              <a:buNone/>
              <a:defRPr sz="1329"/>
            </a:lvl3pPr>
            <a:lvl4pPr marL="1518876" indent="0">
              <a:buNone/>
              <a:defRPr sz="1107"/>
            </a:lvl4pPr>
            <a:lvl5pPr marL="2025167" indent="0">
              <a:buNone/>
              <a:defRPr sz="1107"/>
            </a:lvl5pPr>
            <a:lvl6pPr marL="2531459" indent="0">
              <a:buNone/>
              <a:defRPr sz="1107"/>
            </a:lvl6pPr>
            <a:lvl7pPr marL="3037751" indent="0">
              <a:buNone/>
              <a:defRPr sz="1107"/>
            </a:lvl7pPr>
            <a:lvl8pPr marL="3544043" indent="0">
              <a:buNone/>
              <a:defRPr sz="1107"/>
            </a:lvl8pPr>
            <a:lvl9pPr marL="4050335" indent="0">
              <a:buNone/>
              <a:defRPr sz="1107"/>
            </a:lvl9pPr>
          </a:lstStyle>
          <a:p>
            <a:r>
              <a:rPr lang="de-DE" dirty="0"/>
              <a:t>Hier kann eine bis zu zweizeilige              </a:t>
            </a:r>
            <a:r>
              <a:rPr lang="de-DE" dirty="0" err="1"/>
              <a:t>Subline</a:t>
            </a:r>
            <a:r>
              <a:rPr lang="de-DE" dirty="0"/>
              <a:t> stehen.</a:t>
            </a:r>
          </a:p>
        </p:txBody>
      </p:sp>
      <p:sp>
        <p:nvSpPr>
          <p:cNvPr id="14" name="Textplatzhalter 3">
            <a:extLst>
              <a:ext uri="{FF2B5EF4-FFF2-40B4-BE49-F238E27FC236}">
                <a16:creationId xmlns:a16="http://schemas.microsoft.com/office/drawing/2014/main" id="{AD74C443-1D27-CD43-AF1E-9035CD7DB301}"/>
              </a:ext>
            </a:extLst>
          </p:cNvPr>
          <p:cNvSpPr>
            <a:spLocks noGrp="1"/>
          </p:cNvSpPr>
          <p:nvPr>
            <p:ph type="body" sz="half" idx="43" hasCustomPrompt="1"/>
          </p:nvPr>
        </p:nvSpPr>
        <p:spPr>
          <a:xfrm>
            <a:off x="550406" y="3623988"/>
            <a:ext cx="6519062" cy="427049"/>
          </a:xfrm>
          <a:prstGeom prst="rect">
            <a:avLst/>
          </a:prstGeom>
        </p:spPr>
        <p:txBody>
          <a:bodyPr lIns="0" tIns="0" rIns="0" bIns="0">
            <a:noAutofit/>
          </a:bodyPr>
          <a:lstStyle>
            <a:lvl1pPr marL="0" indent="0" algn="l">
              <a:buNone/>
              <a:defRPr sz="2953" b="0" i="0" spc="0">
                <a:solidFill>
                  <a:schemeClr val="bg1"/>
                </a:solidFill>
                <a:latin typeface="+mj-lt"/>
              </a:defRPr>
            </a:lvl1pPr>
            <a:lvl2pPr marL="506292" indent="0">
              <a:buNone/>
              <a:defRPr sz="1550"/>
            </a:lvl2pPr>
            <a:lvl3pPr marL="1012584" indent="0">
              <a:buNone/>
              <a:defRPr sz="1329"/>
            </a:lvl3pPr>
            <a:lvl4pPr marL="1518876" indent="0">
              <a:buNone/>
              <a:defRPr sz="1107"/>
            </a:lvl4pPr>
            <a:lvl5pPr marL="2025167" indent="0">
              <a:buNone/>
              <a:defRPr sz="1107"/>
            </a:lvl5pPr>
            <a:lvl6pPr marL="2531459" indent="0">
              <a:buNone/>
              <a:defRPr sz="1107"/>
            </a:lvl6pPr>
            <a:lvl7pPr marL="3037751" indent="0">
              <a:buNone/>
              <a:defRPr sz="1107"/>
            </a:lvl7pPr>
            <a:lvl8pPr marL="3544043" indent="0">
              <a:buNone/>
              <a:defRPr sz="1107"/>
            </a:lvl8pPr>
            <a:lvl9pPr marL="4050335" indent="0">
              <a:buNone/>
              <a:defRPr sz="1107"/>
            </a:lvl9pPr>
          </a:lstStyle>
          <a:p>
            <a:pPr lvl="0"/>
            <a:r>
              <a:rPr lang="de-DE" dirty="0"/>
              <a:t>01</a:t>
            </a:r>
          </a:p>
        </p:txBody>
      </p:sp>
    </p:spTree>
    <p:extLst>
      <p:ext uri="{BB962C8B-B14F-4D97-AF65-F5344CB8AC3E}">
        <p14:creationId xmlns:p14="http://schemas.microsoft.com/office/powerpoint/2010/main" val="35557800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4 Trennchart Digitalsierung">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44838EB3-0994-3440-9712-C5237DFCC13A}"/>
              </a:ext>
            </a:extLst>
          </p:cNvPr>
          <p:cNvSpPr>
            <a:spLocks noGrp="1"/>
          </p:cNvSpPr>
          <p:nvPr>
            <p:ph type="dt" sz="half" idx="10"/>
          </p:nvPr>
        </p:nvSpPr>
        <p:spPr/>
        <p:txBody>
          <a:bodyPr/>
          <a:lstStyle/>
          <a:p>
            <a:fld id="{C764DE79-268F-4C1A-8933-263129D2AF90}" type="datetimeFigureOut">
              <a:rPr lang="en-US" smtClean="0"/>
              <a:t>5/27/24</a:t>
            </a:fld>
            <a:endParaRPr lang="en-US" dirty="0"/>
          </a:p>
        </p:txBody>
      </p:sp>
      <p:sp>
        <p:nvSpPr>
          <p:cNvPr id="4" name="Foliennummernplatzhalter 3">
            <a:extLst>
              <a:ext uri="{FF2B5EF4-FFF2-40B4-BE49-F238E27FC236}">
                <a16:creationId xmlns:a16="http://schemas.microsoft.com/office/drawing/2014/main" id="{3880A75F-5167-BE43-8E97-D6AB80214E01}"/>
              </a:ext>
            </a:extLst>
          </p:cNvPr>
          <p:cNvSpPr>
            <a:spLocks noGrp="1"/>
          </p:cNvSpPr>
          <p:nvPr>
            <p:ph type="sldNum" sz="quarter" idx="11"/>
          </p:nvPr>
        </p:nvSpPr>
        <p:spPr>
          <a:xfrm>
            <a:off x="9535567" y="7039071"/>
            <a:ext cx="3037880" cy="405513"/>
          </a:xfrm>
          <a:prstGeom prst="rect">
            <a:avLst/>
          </a:prstGeom>
        </p:spPr>
        <p:txBody>
          <a:bodyPr/>
          <a:lstStyle/>
          <a:p>
            <a:fld id="{48F63A3B-78C7-47BE-AE5E-E10140E04643}" type="slidenum">
              <a:rPr lang="en-US" smtClean="0"/>
              <a:t>‹Nr.›</a:t>
            </a:fld>
            <a:endParaRPr lang="en-US" dirty="0"/>
          </a:p>
        </p:txBody>
      </p:sp>
      <p:pic>
        <p:nvPicPr>
          <p:cNvPr id="5" name="Grafik 4">
            <a:extLst>
              <a:ext uri="{FF2B5EF4-FFF2-40B4-BE49-F238E27FC236}">
                <a16:creationId xmlns:a16="http://schemas.microsoft.com/office/drawing/2014/main" id="{D8A6DA49-408B-4041-B256-9A352DF33AF0}"/>
              </a:ext>
            </a:extLst>
          </p:cNvPr>
          <p:cNvPicPr>
            <a:picLocks/>
          </p:cNvPicPr>
          <p:nvPr userDrawn="1"/>
        </p:nvPicPr>
        <p:blipFill rotWithShape="1">
          <a:blip r:embed="rId2" cstate="email">
            <a:extLst>
              <a:ext uri="{28A0092B-C50C-407E-A947-70E740481C1C}">
                <a14:useLocalDpi xmlns:a14="http://schemas.microsoft.com/office/drawing/2010/main"/>
              </a:ext>
            </a:extLst>
          </a:blip>
          <a:srcRect l="-381"/>
          <a:stretch/>
        </p:blipFill>
        <p:spPr>
          <a:xfrm>
            <a:off x="-51568" y="1"/>
            <a:ext cx="13553257" cy="7594601"/>
          </a:xfrm>
          <a:prstGeom prst="rect">
            <a:avLst/>
          </a:prstGeom>
        </p:spPr>
      </p:pic>
      <p:sp>
        <p:nvSpPr>
          <p:cNvPr id="6" name="Rechteck">
            <a:extLst>
              <a:ext uri="{FF2B5EF4-FFF2-40B4-BE49-F238E27FC236}">
                <a16:creationId xmlns:a16="http://schemas.microsoft.com/office/drawing/2014/main" id="{36512076-BA2B-8B4B-A0F6-3278B737F966}"/>
              </a:ext>
            </a:extLst>
          </p:cNvPr>
          <p:cNvSpPr/>
          <p:nvPr userDrawn="1"/>
        </p:nvSpPr>
        <p:spPr>
          <a:xfrm>
            <a:off x="0" y="3139594"/>
            <a:ext cx="7573360" cy="3215997"/>
          </a:xfrm>
          <a:prstGeom prst="rect">
            <a:avLst/>
          </a:prstGeom>
          <a:solidFill>
            <a:srgbClr val="012169"/>
          </a:solidFill>
          <a:ln w="12700">
            <a:miter lim="400000"/>
          </a:ln>
        </p:spPr>
        <p:txBody>
          <a:bodyPr lIns="45929" rIns="45929" anchor="ctr"/>
          <a:lstStyle/>
          <a:p>
            <a:endParaRPr sz="1339" dirty="0"/>
          </a:p>
        </p:txBody>
      </p:sp>
      <p:cxnSp>
        <p:nvCxnSpPr>
          <p:cNvPr id="7" name="Gerade Verbindung 6">
            <a:extLst>
              <a:ext uri="{FF2B5EF4-FFF2-40B4-BE49-F238E27FC236}">
                <a16:creationId xmlns:a16="http://schemas.microsoft.com/office/drawing/2014/main" id="{BC26566E-56B2-654A-9DD2-1896EF0A5C65}"/>
              </a:ext>
            </a:extLst>
          </p:cNvPr>
          <p:cNvCxnSpPr>
            <a:cxnSpLocks/>
          </p:cNvCxnSpPr>
          <p:nvPr userDrawn="1"/>
        </p:nvCxnSpPr>
        <p:spPr>
          <a:xfrm>
            <a:off x="538166" y="5749044"/>
            <a:ext cx="6520034" cy="0"/>
          </a:xfrm>
          <a:prstGeom prst="line">
            <a:avLst/>
          </a:prstGeom>
          <a:ln w="50800">
            <a:gradFill>
              <a:gsLst>
                <a:gs pos="0">
                  <a:srgbClr val="FFD262"/>
                </a:gs>
                <a:gs pos="100000">
                  <a:srgbClr val="19A4B9"/>
                </a:gs>
              </a:gsLst>
              <a:lin ang="0" scaled="0"/>
            </a:gradFill>
          </a:ln>
        </p:spPr>
        <p:style>
          <a:lnRef idx="1">
            <a:schemeClr val="accent1"/>
          </a:lnRef>
          <a:fillRef idx="0">
            <a:schemeClr val="accent1"/>
          </a:fillRef>
          <a:effectRef idx="0">
            <a:schemeClr val="accent1"/>
          </a:effectRef>
          <a:fontRef idx="minor">
            <a:schemeClr val="tx1"/>
          </a:fontRef>
        </p:style>
      </p:cxnSp>
      <p:sp>
        <p:nvSpPr>
          <p:cNvPr id="11" name="Textplatzhalter 3">
            <a:extLst>
              <a:ext uri="{FF2B5EF4-FFF2-40B4-BE49-F238E27FC236}">
                <a16:creationId xmlns:a16="http://schemas.microsoft.com/office/drawing/2014/main" id="{6D61601B-45D7-3241-8C98-7B79464BEF08}"/>
              </a:ext>
            </a:extLst>
          </p:cNvPr>
          <p:cNvSpPr>
            <a:spLocks noGrp="1"/>
          </p:cNvSpPr>
          <p:nvPr>
            <p:ph type="body" sz="half" idx="31" hasCustomPrompt="1"/>
          </p:nvPr>
        </p:nvSpPr>
        <p:spPr>
          <a:xfrm>
            <a:off x="549439" y="4082933"/>
            <a:ext cx="6508760" cy="503776"/>
          </a:xfrm>
          <a:prstGeom prst="rect">
            <a:avLst/>
          </a:prstGeom>
        </p:spPr>
        <p:txBody>
          <a:bodyPr lIns="0" tIns="0" rIns="0" bIns="0" anchor="t">
            <a:noAutofit/>
          </a:bodyPr>
          <a:lstStyle>
            <a:lvl1pPr marL="0" indent="0" algn="l">
              <a:lnSpc>
                <a:spcPct val="114000"/>
              </a:lnSpc>
              <a:buNone/>
              <a:defRPr sz="2658" b="1" i="0" spc="0">
                <a:solidFill>
                  <a:schemeClr val="bg1"/>
                </a:solidFill>
                <a:latin typeface="+mj-lt"/>
              </a:defRPr>
            </a:lvl1pPr>
            <a:lvl2pPr marL="506292" indent="0">
              <a:buNone/>
              <a:defRPr sz="1550"/>
            </a:lvl2pPr>
            <a:lvl3pPr marL="1012584" indent="0">
              <a:buNone/>
              <a:defRPr sz="1329"/>
            </a:lvl3pPr>
            <a:lvl4pPr marL="1518876" indent="0">
              <a:buNone/>
              <a:defRPr sz="1107"/>
            </a:lvl4pPr>
            <a:lvl5pPr marL="2025167" indent="0">
              <a:buNone/>
              <a:defRPr sz="1107"/>
            </a:lvl5pPr>
            <a:lvl6pPr marL="2531459" indent="0">
              <a:buNone/>
              <a:defRPr sz="1107"/>
            </a:lvl6pPr>
            <a:lvl7pPr marL="3037751" indent="0">
              <a:buNone/>
              <a:defRPr sz="1107"/>
            </a:lvl7pPr>
            <a:lvl8pPr marL="3544043" indent="0">
              <a:buNone/>
              <a:defRPr sz="1107"/>
            </a:lvl8pPr>
            <a:lvl9pPr marL="4050335" indent="0">
              <a:buNone/>
              <a:defRPr sz="1107"/>
            </a:lvl9pPr>
          </a:lstStyle>
          <a:p>
            <a:pPr lvl="0"/>
            <a:r>
              <a:rPr lang="de-DE" dirty="0"/>
              <a:t>Trennchart Digitalisierung.</a:t>
            </a:r>
          </a:p>
        </p:txBody>
      </p:sp>
      <p:sp>
        <p:nvSpPr>
          <p:cNvPr id="12" name="Textplatzhalter 3">
            <a:extLst>
              <a:ext uri="{FF2B5EF4-FFF2-40B4-BE49-F238E27FC236}">
                <a16:creationId xmlns:a16="http://schemas.microsoft.com/office/drawing/2014/main" id="{88BE05DB-F54A-094E-AB48-74C33021F7D3}"/>
              </a:ext>
            </a:extLst>
          </p:cNvPr>
          <p:cNvSpPr>
            <a:spLocks noGrp="1"/>
          </p:cNvSpPr>
          <p:nvPr>
            <p:ph type="body" sz="half" idx="13" hasCustomPrompt="1"/>
          </p:nvPr>
        </p:nvSpPr>
        <p:spPr>
          <a:xfrm>
            <a:off x="549438" y="4618606"/>
            <a:ext cx="6520031" cy="979245"/>
          </a:xfrm>
          <a:prstGeom prst="rect">
            <a:avLst/>
          </a:prstGeom>
        </p:spPr>
        <p:txBody>
          <a:bodyPr lIns="0" tIns="0" rIns="0" bIns="0">
            <a:noAutofit/>
          </a:bodyPr>
          <a:lstStyle>
            <a:lvl1pPr marL="0" indent="0">
              <a:lnSpc>
                <a:spcPct val="114000"/>
              </a:lnSpc>
              <a:buNone/>
              <a:defRPr sz="2658" b="0" i="0">
                <a:solidFill>
                  <a:schemeClr val="bg1"/>
                </a:solidFill>
                <a:latin typeface="+mn-lt"/>
              </a:defRPr>
            </a:lvl1pPr>
            <a:lvl2pPr marL="506292" indent="0">
              <a:buNone/>
              <a:defRPr sz="1550"/>
            </a:lvl2pPr>
            <a:lvl3pPr marL="1012584" indent="0">
              <a:buNone/>
              <a:defRPr sz="1329"/>
            </a:lvl3pPr>
            <a:lvl4pPr marL="1518876" indent="0">
              <a:buNone/>
              <a:defRPr sz="1107"/>
            </a:lvl4pPr>
            <a:lvl5pPr marL="2025167" indent="0">
              <a:buNone/>
              <a:defRPr sz="1107"/>
            </a:lvl5pPr>
            <a:lvl6pPr marL="2531459" indent="0">
              <a:buNone/>
              <a:defRPr sz="1107"/>
            </a:lvl6pPr>
            <a:lvl7pPr marL="3037751" indent="0">
              <a:buNone/>
              <a:defRPr sz="1107"/>
            </a:lvl7pPr>
            <a:lvl8pPr marL="3544043" indent="0">
              <a:buNone/>
              <a:defRPr sz="1107"/>
            </a:lvl8pPr>
            <a:lvl9pPr marL="4050335" indent="0">
              <a:buNone/>
              <a:defRPr sz="1107"/>
            </a:lvl9pPr>
          </a:lstStyle>
          <a:p>
            <a:r>
              <a:rPr lang="de-DE" dirty="0"/>
              <a:t>Hier kann eine bis zu zweizeilige              </a:t>
            </a:r>
            <a:r>
              <a:rPr lang="de-DE" dirty="0" err="1"/>
              <a:t>Subline</a:t>
            </a:r>
            <a:r>
              <a:rPr lang="de-DE" dirty="0"/>
              <a:t> stehen.</a:t>
            </a:r>
          </a:p>
        </p:txBody>
      </p:sp>
      <p:sp>
        <p:nvSpPr>
          <p:cNvPr id="13" name="Textplatzhalter 3">
            <a:extLst>
              <a:ext uri="{FF2B5EF4-FFF2-40B4-BE49-F238E27FC236}">
                <a16:creationId xmlns:a16="http://schemas.microsoft.com/office/drawing/2014/main" id="{B0FB2C4D-A21B-5745-A009-AB31B2FC5931}"/>
              </a:ext>
            </a:extLst>
          </p:cNvPr>
          <p:cNvSpPr>
            <a:spLocks noGrp="1"/>
          </p:cNvSpPr>
          <p:nvPr>
            <p:ph type="body" sz="half" idx="43" hasCustomPrompt="1"/>
          </p:nvPr>
        </p:nvSpPr>
        <p:spPr>
          <a:xfrm>
            <a:off x="550406" y="3623988"/>
            <a:ext cx="6519062" cy="427049"/>
          </a:xfrm>
          <a:prstGeom prst="rect">
            <a:avLst/>
          </a:prstGeom>
        </p:spPr>
        <p:txBody>
          <a:bodyPr lIns="0" tIns="0" rIns="0" bIns="0">
            <a:noAutofit/>
          </a:bodyPr>
          <a:lstStyle>
            <a:lvl1pPr marL="0" indent="0" algn="l">
              <a:buNone/>
              <a:defRPr sz="2953" b="0" i="0" spc="0">
                <a:solidFill>
                  <a:schemeClr val="bg1"/>
                </a:solidFill>
                <a:latin typeface="+mj-lt"/>
              </a:defRPr>
            </a:lvl1pPr>
            <a:lvl2pPr marL="506292" indent="0">
              <a:buNone/>
              <a:defRPr sz="1550"/>
            </a:lvl2pPr>
            <a:lvl3pPr marL="1012584" indent="0">
              <a:buNone/>
              <a:defRPr sz="1329"/>
            </a:lvl3pPr>
            <a:lvl4pPr marL="1518876" indent="0">
              <a:buNone/>
              <a:defRPr sz="1107"/>
            </a:lvl4pPr>
            <a:lvl5pPr marL="2025167" indent="0">
              <a:buNone/>
              <a:defRPr sz="1107"/>
            </a:lvl5pPr>
            <a:lvl6pPr marL="2531459" indent="0">
              <a:buNone/>
              <a:defRPr sz="1107"/>
            </a:lvl6pPr>
            <a:lvl7pPr marL="3037751" indent="0">
              <a:buNone/>
              <a:defRPr sz="1107"/>
            </a:lvl7pPr>
            <a:lvl8pPr marL="3544043" indent="0">
              <a:buNone/>
              <a:defRPr sz="1107"/>
            </a:lvl8pPr>
            <a:lvl9pPr marL="4050335" indent="0">
              <a:buNone/>
              <a:defRPr sz="1107"/>
            </a:lvl9pPr>
          </a:lstStyle>
          <a:p>
            <a:pPr lvl="0"/>
            <a:r>
              <a:rPr lang="de-DE" dirty="0"/>
              <a:t>01</a:t>
            </a:r>
          </a:p>
        </p:txBody>
      </p:sp>
    </p:spTree>
    <p:extLst>
      <p:ext uri="{BB962C8B-B14F-4D97-AF65-F5344CB8AC3E}">
        <p14:creationId xmlns:p14="http://schemas.microsoft.com/office/powerpoint/2010/main" val="7800477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formation-">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C9B00F19-2DD4-E048-8AF1-705642527FD8}"/>
              </a:ext>
            </a:extLst>
          </p:cNvPr>
          <p:cNvSpPr>
            <a:spLocks noGrp="1"/>
          </p:cNvSpPr>
          <p:nvPr>
            <p:ph type="dt" sz="half" idx="10"/>
          </p:nvPr>
        </p:nvSpPr>
        <p:spPr/>
        <p:txBody>
          <a:bodyPr/>
          <a:lstStyle/>
          <a:p>
            <a:fld id="{C764DE79-268F-4C1A-8933-263129D2AF90}" type="datetimeFigureOut">
              <a:rPr lang="en-US" smtClean="0"/>
              <a:t>5/27/24</a:t>
            </a:fld>
            <a:endParaRPr lang="en-US" dirty="0"/>
          </a:p>
        </p:txBody>
      </p:sp>
      <p:sp>
        <p:nvSpPr>
          <p:cNvPr id="4" name="Foliennummernplatzhalter 3">
            <a:extLst>
              <a:ext uri="{FF2B5EF4-FFF2-40B4-BE49-F238E27FC236}">
                <a16:creationId xmlns:a16="http://schemas.microsoft.com/office/drawing/2014/main" id="{129667F9-CFE4-6745-9DB7-232CDB2BDAF7}"/>
              </a:ext>
            </a:extLst>
          </p:cNvPr>
          <p:cNvSpPr>
            <a:spLocks noGrp="1"/>
          </p:cNvSpPr>
          <p:nvPr>
            <p:ph type="sldNum" sz="quarter" idx="11"/>
          </p:nvPr>
        </p:nvSpPr>
        <p:spPr>
          <a:xfrm>
            <a:off x="9535567" y="7039071"/>
            <a:ext cx="3037880" cy="405513"/>
          </a:xfrm>
          <a:prstGeom prst="rect">
            <a:avLst/>
          </a:prstGeom>
        </p:spPr>
        <p:txBody>
          <a:bodyPr/>
          <a:lstStyle/>
          <a:p>
            <a:fld id="{48F63A3B-78C7-47BE-AE5E-E10140E04643}" type="slidenum">
              <a:rPr lang="en-US" smtClean="0"/>
              <a:t>‹Nr.›</a:t>
            </a:fld>
            <a:endParaRPr lang="en-US" dirty="0"/>
          </a:p>
        </p:txBody>
      </p:sp>
      <p:sp>
        <p:nvSpPr>
          <p:cNvPr id="5" name="Rechteck 4">
            <a:extLst>
              <a:ext uri="{FF2B5EF4-FFF2-40B4-BE49-F238E27FC236}">
                <a16:creationId xmlns:a16="http://schemas.microsoft.com/office/drawing/2014/main" id="{D17CE8C8-424C-FE49-98A7-128740D6DAB6}"/>
              </a:ext>
            </a:extLst>
          </p:cNvPr>
          <p:cNvSpPr/>
          <p:nvPr userDrawn="1"/>
        </p:nvSpPr>
        <p:spPr>
          <a:xfrm>
            <a:off x="0" y="0"/>
            <a:ext cx="13501688" cy="7594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4725" dirty="0">
                <a:solidFill>
                  <a:schemeClr val="bg2"/>
                </a:solidFill>
              </a:rPr>
              <a:t>Weitere Titel- und Trennfolien finden </a:t>
            </a:r>
            <a:br>
              <a:rPr lang="de-DE" sz="4725" dirty="0">
                <a:solidFill>
                  <a:schemeClr val="bg2"/>
                </a:solidFill>
              </a:rPr>
            </a:br>
            <a:r>
              <a:rPr lang="de-DE" sz="4725" dirty="0">
                <a:solidFill>
                  <a:schemeClr val="bg2"/>
                </a:solidFill>
              </a:rPr>
              <a:t>Sie im zugehörigen PPT Master </a:t>
            </a:r>
            <a:br>
              <a:rPr lang="de-DE" sz="4725" dirty="0">
                <a:solidFill>
                  <a:schemeClr val="bg2"/>
                </a:solidFill>
              </a:rPr>
            </a:br>
            <a:r>
              <a:rPr lang="de-DE" sz="4725" dirty="0">
                <a:solidFill>
                  <a:schemeClr val="bg2"/>
                </a:solidFill>
              </a:rPr>
              <a:t>„Titel- und Trenncharts“!</a:t>
            </a:r>
          </a:p>
        </p:txBody>
      </p:sp>
    </p:spTree>
    <p:extLst>
      <p:ext uri="{BB962C8B-B14F-4D97-AF65-F5344CB8AC3E}">
        <p14:creationId xmlns:p14="http://schemas.microsoft.com/office/powerpoint/2010/main" val="25979429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9 Vorstellungsfolie+Bild I">
    <p:spTree>
      <p:nvGrpSpPr>
        <p:cNvPr id="1" name=""/>
        <p:cNvGrpSpPr/>
        <p:nvPr/>
      </p:nvGrpSpPr>
      <p:grpSpPr>
        <a:xfrm>
          <a:off x="0" y="0"/>
          <a:ext cx="0" cy="0"/>
          <a:chOff x="0" y="0"/>
          <a:chExt cx="0" cy="0"/>
        </a:xfrm>
      </p:grpSpPr>
      <p:sp>
        <p:nvSpPr>
          <p:cNvPr id="12" name="Rechteck">
            <a:extLst>
              <a:ext uri="{FF2B5EF4-FFF2-40B4-BE49-F238E27FC236}">
                <a16:creationId xmlns:a16="http://schemas.microsoft.com/office/drawing/2014/main" id="{F048582F-F500-B144-B40F-7D10B727E424}"/>
              </a:ext>
            </a:extLst>
          </p:cNvPr>
          <p:cNvSpPr/>
          <p:nvPr userDrawn="1"/>
        </p:nvSpPr>
        <p:spPr>
          <a:xfrm>
            <a:off x="0" y="-34747"/>
            <a:ext cx="13501688" cy="7105877"/>
          </a:xfrm>
          <a:prstGeom prst="rect">
            <a:avLst/>
          </a:prstGeom>
          <a:solidFill>
            <a:schemeClr val="bg2"/>
          </a:solidFill>
          <a:ln w="12700">
            <a:miter lim="400000"/>
          </a:ln>
        </p:spPr>
        <p:txBody>
          <a:bodyPr lIns="45929" rIns="45929" anchor="ctr"/>
          <a:lstStyle/>
          <a:p>
            <a:endParaRPr sz="1339" dirty="0">
              <a:solidFill>
                <a:schemeClr val="accent1"/>
              </a:solidFill>
            </a:endParaRPr>
          </a:p>
        </p:txBody>
      </p:sp>
      <p:sp>
        <p:nvSpPr>
          <p:cNvPr id="37" name="Textplatzhalter 11"/>
          <p:cNvSpPr>
            <a:spLocks noGrp="1"/>
          </p:cNvSpPr>
          <p:nvPr>
            <p:ph type="body" sz="quarter" idx="13" hasCustomPrompt="1"/>
          </p:nvPr>
        </p:nvSpPr>
        <p:spPr>
          <a:xfrm>
            <a:off x="529755" y="4096539"/>
            <a:ext cx="5944992" cy="1231884"/>
          </a:xfrm>
          <a:prstGeom prst="rect">
            <a:avLst/>
          </a:prstGeom>
        </p:spPr>
        <p:txBody>
          <a:bodyPr lIns="0">
            <a:normAutofit/>
          </a:bodyPr>
          <a:lstStyle>
            <a:lvl1pPr marL="0" indent="0">
              <a:lnSpc>
                <a:spcPct val="114000"/>
              </a:lnSpc>
              <a:buClr>
                <a:schemeClr val="bg1"/>
              </a:buClr>
              <a:buFont typeface="Arial" panose="020B0604020202020204" pitchFamily="34" charset="0"/>
              <a:buNone/>
              <a:tabLst>
                <a:tab pos="178620" algn="l"/>
              </a:tabLst>
              <a:defRPr sz="1477" b="0" i="0" spc="0" baseline="0">
                <a:solidFill>
                  <a:schemeClr val="bg1"/>
                </a:solidFill>
                <a:latin typeface="+mn-lt"/>
              </a:defRPr>
            </a:lvl1pPr>
          </a:lstStyle>
          <a:p>
            <a:pPr lvl="0"/>
            <a:r>
              <a:rPr lang="de-DE" dirty="0"/>
              <a:t>z.B. Ausbildung, Studium, Berufserfahrung</a:t>
            </a:r>
            <a:br>
              <a:rPr lang="de-DE" dirty="0"/>
            </a:br>
            <a:endParaRPr lang="de-DE" dirty="0"/>
          </a:p>
        </p:txBody>
      </p:sp>
      <p:sp>
        <p:nvSpPr>
          <p:cNvPr id="38" name="Textplatzhalter 13"/>
          <p:cNvSpPr>
            <a:spLocks noGrp="1"/>
          </p:cNvSpPr>
          <p:nvPr>
            <p:ph type="body" sz="quarter" idx="14" hasCustomPrompt="1"/>
          </p:nvPr>
        </p:nvSpPr>
        <p:spPr>
          <a:xfrm>
            <a:off x="529757" y="5846159"/>
            <a:ext cx="5944992" cy="605835"/>
          </a:xfrm>
          <a:prstGeom prst="rect">
            <a:avLst/>
          </a:prstGeom>
        </p:spPr>
        <p:txBody>
          <a:bodyPr lIns="0">
            <a:normAutofit/>
          </a:bodyPr>
          <a:lstStyle>
            <a:lvl1pPr marL="0" indent="0">
              <a:lnSpc>
                <a:spcPct val="114000"/>
              </a:lnSpc>
              <a:buNone/>
              <a:defRPr lang="de-DE" sz="1477" b="0" i="0" spc="0" dirty="0">
                <a:solidFill>
                  <a:schemeClr val="bg1"/>
                </a:solidFill>
                <a:latin typeface="+mn-lt"/>
              </a:defRPr>
            </a:lvl1pPr>
          </a:lstStyle>
          <a:p>
            <a:pPr marL="253146" lvl="0" indent="-253146">
              <a:buClr>
                <a:schemeClr val="bg1"/>
              </a:buClr>
              <a:buFont typeface="Arial" panose="020B0604020202020204" pitchFamily="34" charset="0"/>
              <a:buChar char="•"/>
              <a:tabLst>
                <a:tab pos="178620" algn="l"/>
              </a:tabLst>
            </a:pPr>
            <a:r>
              <a:rPr lang="de-DE" dirty="0"/>
              <a:t>z.B. Branchen, Produktgruppen etc.</a:t>
            </a:r>
          </a:p>
        </p:txBody>
      </p:sp>
      <p:sp>
        <p:nvSpPr>
          <p:cNvPr id="40" name="Textplatzhalter 11">
            <a:extLst>
              <a:ext uri="{FF2B5EF4-FFF2-40B4-BE49-F238E27FC236}">
                <a16:creationId xmlns:a16="http://schemas.microsoft.com/office/drawing/2014/main" id="{EC1E737C-8E1C-4F32-BA0E-3C7F066E465A}"/>
              </a:ext>
            </a:extLst>
          </p:cNvPr>
          <p:cNvSpPr>
            <a:spLocks noGrp="1"/>
          </p:cNvSpPr>
          <p:nvPr>
            <p:ph type="body" sz="quarter" idx="16" hasCustomPrompt="1"/>
          </p:nvPr>
        </p:nvSpPr>
        <p:spPr>
          <a:xfrm>
            <a:off x="529754" y="3240174"/>
            <a:ext cx="5944992" cy="371039"/>
          </a:xfrm>
          <a:prstGeom prst="rect">
            <a:avLst/>
          </a:prstGeom>
        </p:spPr>
        <p:txBody>
          <a:bodyPr lIns="0">
            <a:normAutofit/>
          </a:bodyPr>
          <a:lstStyle>
            <a:lvl1pPr marL="0" indent="0">
              <a:lnSpc>
                <a:spcPct val="114000"/>
              </a:lnSpc>
              <a:buFontTx/>
              <a:buNone/>
              <a:defRPr lang="de-DE" sz="1477" b="0" i="0" spc="0" dirty="0">
                <a:solidFill>
                  <a:schemeClr val="bg1"/>
                </a:solidFill>
                <a:latin typeface="+mn-lt"/>
              </a:defRPr>
            </a:lvl1pPr>
          </a:lstStyle>
          <a:p>
            <a:pPr marL="253146" lvl="0" indent="-253146">
              <a:buClr>
                <a:schemeClr val="bg1"/>
              </a:buClr>
              <a:buFont typeface="Arial" panose="020B0604020202020204" pitchFamily="34" charset="0"/>
              <a:buChar char="•"/>
              <a:tabLst>
                <a:tab pos="178620" algn="l"/>
              </a:tabLst>
            </a:pPr>
            <a:r>
              <a:rPr lang="de-DE" dirty="0"/>
              <a:t>Berufsabschluss und seit wann bei der </a:t>
            </a:r>
            <a:r>
              <a:rPr lang="de-DE" dirty="0" err="1"/>
              <a:t>apoBank</a:t>
            </a:r>
            <a:br>
              <a:rPr lang="de-DE" dirty="0"/>
            </a:br>
            <a:endParaRPr lang="de-DE" dirty="0"/>
          </a:p>
        </p:txBody>
      </p:sp>
      <p:sp>
        <p:nvSpPr>
          <p:cNvPr id="41" name="Textplatzhalter 14">
            <a:extLst>
              <a:ext uri="{FF2B5EF4-FFF2-40B4-BE49-F238E27FC236}">
                <a16:creationId xmlns:a16="http://schemas.microsoft.com/office/drawing/2014/main" id="{D21A8C8C-DCE0-4C96-ABD0-159382C28082}"/>
              </a:ext>
            </a:extLst>
          </p:cNvPr>
          <p:cNvSpPr>
            <a:spLocks noGrp="1"/>
          </p:cNvSpPr>
          <p:nvPr>
            <p:ph type="body" sz="quarter" idx="17" hasCustomPrompt="1"/>
          </p:nvPr>
        </p:nvSpPr>
        <p:spPr>
          <a:xfrm>
            <a:off x="529756" y="1725301"/>
            <a:ext cx="5944997" cy="649939"/>
          </a:xfrm>
          <a:prstGeom prst="rect">
            <a:avLst/>
          </a:prstGeom>
        </p:spPr>
        <p:txBody>
          <a:bodyPr lIns="0" tIns="0" rIns="0" bIns="0" anchor="t">
            <a:noAutofit/>
          </a:bodyPr>
          <a:lstStyle>
            <a:lvl1pPr>
              <a:lnSpc>
                <a:spcPct val="114000"/>
              </a:lnSpc>
              <a:defRPr lang="de-DE" sz="2067" b="0" i="0" spc="0" baseline="0" dirty="0">
                <a:solidFill>
                  <a:schemeClr val="bg1"/>
                </a:solidFill>
                <a:latin typeface="+mn-lt"/>
              </a:defRPr>
            </a:lvl1pPr>
            <a:lvl2pPr marL="0" indent="0">
              <a:buNone/>
              <a:defRPr baseline="0">
                <a:solidFill>
                  <a:schemeClr val="accent2"/>
                </a:solidFill>
              </a:defRPr>
            </a:lvl2pPr>
          </a:lstStyle>
          <a:p>
            <a:pPr lvl="0"/>
            <a:r>
              <a:rPr lang="de-DE" dirty="0"/>
              <a:t>Vorname                                                   Nachname</a:t>
            </a:r>
          </a:p>
        </p:txBody>
      </p:sp>
      <p:sp>
        <p:nvSpPr>
          <p:cNvPr id="42" name="Textplatzhalter 16">
            <a:extLst>
              <a:ext uri="{FF2B5EF4-FFF2-40B4-BE49-F238E27FC236}">
                <a16:creationId xmlns:a16="http://schemas.microsoft.com/office/drawing/2014/main" id="{0426AEC9-5207-4A0D-939E-5536668F020F}"/>
              </a:ext>
            </a:extLst>
          </p:cNvPr>
          <p:cNvSpPr>
            <a:spLocks noGrp="1"/>
          </p:cNvSpPr>
          <p:nvPr>
            <p:ph type="body" sz="quarter" idx="18" hasCustomPrompt="1"/>
          </p:nvPr>
        </p:nvSpPr>
        <p:spPr>
          <a:xfrm>
            <a:off x="529754" y="2376882"/>
            <a:ext cx="5944995" cy="350864"/>
          </a:xfrm>
          <a:prstGeom prst="rect">
            <a:avLst/>
          </a:prstGeom>
        </p:spPr>
        <p:txBody>
          <a:bodyPr lIns="0" tIns="0" rIns="0" bIns="0">
            <a:noAutofit/>
          </a:bodyPr>
          <a:lstStyle>
            <a:lvl1pPr>
              <a:lnSpc>
                <a:spcPct val="114000"/>
              </a:lnSpc>
              <a:defRPr sz="1477" b="0" i="0" spc="50" baseline="0">
                <a:solidFill>
                  <a:schemeClr val="bg1"/>
                </a:solidFill>
                <a:latin typeface="+mn-lt"/>
              </a:defRPr>
            </a:lvl1pPr>
            <a:lvl2pPr>
              <a:defRPr sz="1104">
                <a:solidFill>
                  <a:schemeClr val="accent2"/>
                </a:solidFill>
              </a:defRPr>
            </a:lvl2pPr>
            <a:lvl3pPr>
              <a:defRPr sz="1104">
                <a:solidFill>
                  <a:schemeClr val="accent2"/>
                </a:solidFill>
              </a:defRPr>
            </a:lvl3pPr>
            <a:lvl4pPr>
              <a:defRPr sz="1104">
                <a:solidFill>
                  <a:schemeClr val="accent2"/>
                </a:solidFill>
              </a:defRPr>
            </a:lvl4pPr>
            <a:lvl5pPr>
              <a:defRPr sz="1104">
                <a:solidFill>
                  <a:schemeClr val="accent2"/>
                </a:solidFill>
              </a:defRPr>
            </a:lvl5pPr>
          </a:lstStyle>
          <a:p>
            <a:pPr lvl="0"/>
            <a:r>
              <a:rPr lang="de-DE" dirty="0"/>
              <a:t>Position bzw. Funktion /Region</a:t>
            </a:r>
          </a:p>
        </p:txBody>
      </p:sp>
      <p:sp>
        <p:nvSpPr>
          <p:cNvPr id="43" name="Bildplatzhalter 10"/>
          <p:cNvSpPr>
            <a:spLocks noGrp="1"/>
          </p:cNvSpPr>
          <p:nvPr>
            <p:ph type="pic" sz="quarter" idx="19"/>
          </p:nvPr>
        </p:nvSpPr>
        <p:spPr>
          <a:xfrm>
            <a:off x="9473071" y="1738345"/>
            <a:ext cx="3498861" cy="4723955"/>
          </a:xfrm>
          <a:prstGeom prst="rect">
            <a:avLst/>
          </a:prstGeom>
        </p:spPr>
        <p:txBody>
          <a:bodyPr anchor="ctr">
            <a:noAutofit/>
          </a:bodyPr>
          <a:lstStyle>
            <a:lvl1pPr algn="ctr">
              <a:defRPr b="0" i="0" spc="0">
                <a:solidFill>
                  <a:srgbClr val="012169"/>
                </a:solidFill>
                <a:latin typeface="CorpoApo" pitchFamily="2" charset="0"/>
              </a:defRPr>
            </a:lvl1pPr>
          </a:lstStyle>
          <a:p>
            <a:r>
              <a:rPr lang="de-DE"/>
              <a:t>Bild durch Klicken auf Symbol hinzufügen</a:t>
            </a:r>
            <a:endParaRPr lang="de-DE" dirty="0"/>
          </a:p>
        </p:txBody>
      </p:sp>
      <p:sp>
        <p:nvSpPr>
          <p:cNvPr id="16" name="Textplatzhalter 4">
            <a:extLst>
              <a:ext uri="{FF2B5EF4-FFF2-40B4-BE49-F238E27FC236}">
                <a16:creationId xmlns:a16="http://schemas.microsoft.com/office/drawing/2014/main" id="{B6ACE0A9-2319-2F40-96F0-C8DBB7B1DB4C}"/>
              </a:ext>
            </a:extLst>
          </p:cNvPr>
          <p:cNvSpPr>
            <a:spLocks noGrp="1"/>
          </p:cNvSpPr>
          <p:nvPr>
            <p:ph type="body" sz="quarter" idx="46" hasCustomPrompt="1"/>
          </p:nvPr>
        </p:nvSpPr>
        <p:spPr>
          <a:xfrm>
            <a:off x="529754" y="398667"/>
            <a:ext cx="12442181" cy="966501"/>
          </a:xfrm>
          <a:prstGeom prst="rect">
            <a:avLst/>
          </a:prstGeom>
        </p:spPr>
        <p:txBody>
          <a:bodyPr lIns="0" tIns="0" rIns="0" bIns="0"/>
          <a:lstStyle>
            <a:lvl1pPr marL="0" marR="0" indent="0" algn="l" defTabSz="523632" rtl="0" eaLnBrk="1" fontAlgn="auto" latinLnBrk="0" hangingPunct="1">
              <a:lnSpc>
                <a:spcPct val="100000"/>
              </a:lnSpc>
              <a:spcBef>
                <a:spcPts val="0"/>
              </a:spcBef>
              <a:spcAft>
                <a:spcPts val="0"/>
              </a:spcAft>
              <a:buClrTx/>
              <a:buSzTx/>
              <a:buFontTx/>
              <a:buNone/>
              <a:tabLst/>
              <a:defRPr sz="3544" b="0" i="0" spc="0">
                <a:solidFill>
                  <a:schemeClr val="bg1"/>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lvl="0" defTabSz="523632"/>
            <a:r>
              <a:rPr lang="de-DE" dirty="0">
                <a:sym typeface="CorpoApo Demi"/>
              </a:rPr>
              <a:t>Darf ich mich kurz vorstellen?</a:t>
            </a:r>
            <a:endParaRPr lang="de-DE" dirty="0">
              <a:sym typeface="CorpoApo Light"/>
            </a:endParaRPr>
          </a:p>
        </p:txBody>
      </p:sp>
      <p:sp>
        <p:nvSpPr>
          <p:cNvPr id="17" name="Textplatzhalter 14">
            <a:extLst>
              <a:ext uri="{FF2B5EF4-FFF2-40B4-BE49-F238E27FC236}">
                <a16:creationId xmlns:a16="http://schemas.microsoft.com/office/drawing/2014/main" id="{DC46F62B-5F6F-F243-B264-49936CC46C5C}"/>
              </a:ext>
            </a:extLst>
          </p:cNvPr>
          <p:cNvSpPr>
            <a:spLocks noGrp="1"/>
          </p:cNvSpPr>
          <p:nvPr>
            <p:ph type="body" sz="quarter" idx="47" hasCustomPrompt="1"/>
          </p:nvPr>
        </p:nvSpPr>
        <p:spPr>
          <a:xfrm>
            <a:off x="529756" y="2860565"/>
            <a:ext cx="5944994" cy="369543"/>
          </a:xfrm>
          <a:prstGeom prst="rect">
            <a:avLst/>
          </a:prstGeom>
        </p:spPr>
        <p:txBody>
          <a:bodyPr lIns="0" tIns="0" rIns="0" bIns="0" anchor="t">
            <a:noAutofit/>
          </a:bodyPr>
          <a:lstStyle>
            <a:lvl1pPr>
              <a:lnSpc>
                <a:spcPct val="114000"/>
              </a:lnSpc>
              <a:defRPr lang="de-DE" sz="2067" b="0" i="0" spc="0" baseline="0" dirty="0">
                <a:solidFill>
                  <a:schemeClr val="bg1"/>
                </a:solidFill>
                <a:latin typeface="+mn-lt"/>
              </a:defRPr>
            </a:lvl1pPr>
            <a:lvl2pPr marL="0" indent="0">
              <a:buNone/>
              <a:defRPr baseline="0">
                <a:solidFill>
                  <a:schemeClr val="accent2"/>
                </a:solidFill>
              </a:defRPr>
            </a:lvl2pPr>
          </a:lstStyle>
          <a:p>
            <a:pPr lvl="0"/>
            <a:r>
              <a:rPr lang="de-DE" dirty="0"/>
              <a:t>Kurzprofil</a:t>
            </a:r>
          </a:p>
        </p:txBody>
      </p:sp>
      <p:sp>
        <p:nvSpPr>
          <p:cNvPr id="19" name="Textplatzhalter 14">
            <a:extLst>
              <a:ext uri="{FF2B5EF4-FFF2-40B4-BE49-F238E27FC236}">
                <a16:creationId xmlns:a16="http://schemas.microsoft.com/office/drawing/2014/main" id="{E75F25E7-41FD-A942-A49C-FF587ADD3EEB}"/>
              </a:ext>
            </a:extLst>
          </p:cNvPr>
          <p:cNvSpPr>
            <a:spLocks noGrp="1"/>
          </p:cNvSpPr>
          <p:nvPr>
            <p:ph type="body" sz="quarter" idx="48" hasCustomPrompt="1"/>
          </p:nvPr>
        </p:nvSpPr>
        <p:spPr>
          <a:xfrm>
            <a:off x="529756" y="3709973"/>
            <a:ext cx="5944994" cy="369543"/>
          </a:xfrm>
          <a:prstGeom prst="rect">
            <a:avLst/>
          </a:prstGeom>
        </p:spPr>
        <p:txBody>
          <a:bodyPr lIns="0" tIns="0" rIns="0" bIns="0" anchor="t">
            <a:noAutofit/>
          </a:bodyPr>
          <a:lstStyle>
            <a:lvl1pPr>
              <a:lnSpc>
                <a:spcPct val="114000"/>
              </a:lnSpc>
              <a:defRPr lang="de-DE" sz="2067" b="0" i="0" spc="0" baseline="0" dirty="0">
                <a:solidFill>
                  <a:schemeClr val="bg1"/>
                </a:solidFill>
                <a:latin typeface="+mn-lt"/>
              </a:defRPr>
            </a:lvl1pPr>
            <a:lvl2pPr marL="0" indent="0">
              <a:buNone/>
              <a:defRPr baseline="0">
                <a:solidFill>
                  <a:schemeClr val="accent2"/>
                </a:solidFill>
              </a:defRPr>
            </a:lvl2pPr>
          </a:lstStyle>
          <a:p>
            <a:pPr lvl="0"/>
            <a:r>
              <a:rPr lang="de-DE" dirty="0"/>
              <a:t>Werdegang</a:t>
            </a:r>
          </a:p>
        </p:txBody>
      </p:sp>
      <p:sp>
        <p:nvSpPr>
          <p:cNvPr id="21" name="Textplatzhalter 14">
            <a:extLst>
              <a:ext uri="{FF2B5EF4-FFF2-40B4-BE49-F238E27FC236}">
                <a16:creationId xmlns:a16="http://schemas.microsoft.com/office/drawing/2014/main" id="{B60D0939-7E7C-5942-9F13-880FAF8D80C6}"/>
              </a:ext>
            </a:extLst>
          </p:cNvPr>
          <p:cNvSpPr>
            <a:spLocks noGrp="1"/>
          </p:cNvSpPr>
          <p:nvPr>
            <p:ph type="body" sz="quarter" idx="49" hasCustomPrompt="1"/>
          </p:nvPr>
        </p:nvSpPr>
        <p:spPr>
          <a:xfrm>
            <a:off x="529757" y="5457835"/>
            <a:ext cx="5944994" cy="369543"/>
          </a:xfrm>
          <a:prstGeom prst="rect">
            <a:avLst/>
          </a:prstGeom>
        </p:spPr>
        <p:txBody>
          <a:bodyPr lIns="0" tIns="0" rIns="0" bIns="0" anchor="t">
            <a:noAutofit/>
          </a:bodyPr>
          <a:lstStyle>
            <a:lvl1pPr>
              <a:lnSpc>
                <a:spcPct val="114000"/>
              </a:lnSpc>
              <a:defRPr lang="de-DE" sz="2067" b="0" i="0" spc="0" baseline="0" dirty="0">
                <a:solidFill>
                  <a:schemeClr val="bg1"/>
                </a:solidFill>
                <a:latin typeface="+mn-lt"/>
              </a:defRPr>
            </a:lvl1pPr>
            <a:lvl2pPr marL="0" indent="0">
              <a:buNone/>
              <a:defRPr baseline="0">
                <a:solidFill>
                  <a:schemeClr val="accent2"/>
                </a:solidFill>
              </a:defRPr>
            </a:lvl2pPr>
          </a:lstStyle>
          <a:p>
            <a:pPr lvl="0"/>
            <a:r>
              <a:rPr lang="de-DE" dirty="0"/>
              <a:t>Beratungsschwerpunkte</a:t>
            </a:r>
          </a:p>
        </p:txBody>
      </p:sp>
    </p:spTree>
    <p:extLst>
      <p:ext uri="{BB962C8B-B14F-4D97-AF65-F5344CB8AC3E}">
        <p14:creationId xmlns:p14="http://schemas.microsoft.com/office/powerpoint/2010/main" val="36641151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0 Vorstellungsfolie+Bild II">
    <p:spTree>
      <p:nvGrpSpPr>
        <p:cNvPr id="1" name=""/>
        <p:cNvGrpSpPr/>
        <p:nvPr/>
      </p:nvGrpSpPr>
      <p:grpSpPr>
        <a:xfrm>
          <a:off x="0" y="0"/>
          <a:ext cx="0" cy="0"/>
          <a:chOff x="0" y="0"/>
          <a:chExt cx="0" cy="0"/>
        </a:xfrm>
      </p:grpSpPr>
      <p:sp>
        <p:nvSpPr>
          <p:cNvPr id="15" name="Bildplatzhalter 10">
            <a:extLst>
              <a:ext uri="{FF2B5EF4-FFF2-40B4-BE49-F238E27FC236}">
                <a16:creationId xmlns:a16="http://schemas.microsoft.com/office/drawing/2014/main" id="{5AA1975E-4371-41ED-82C5-7A6684124EDC}"/>
              </a:ext>
            </a:extLst>
          </p:cNvPr>
          <p:cNvSpPr>
            <a:spLocks noGrp="1"/>
          </p:cNvSpPr>
          <p:nvPr>
            <p:ph type="pic" sz="quarter" idx="11" hasCustomPrompt="1"/>
          </p:nvPr>
        </p:nvSpPr>
        <p:spPr>
          <a:xfrm>
            <a:off x="7795369" y="1876588"/>
            <a:ext cx="5176565" cy="3742080"/>
          </a:xfrm>
          <a:prstGeom prst="rect">
            <a:avLst/>
          </a:prstGeom>
        </p:spPr>
        <p:txBody>
          <a:bodyPr anchor="ctr">
            <a:noAutofit/>
          </a:bodyPr>
          <a:lstStyle>
            <a:lvl1pPr algn="ctr">
              <a:defRPr b="0" i="0" spc="0">
                <a:solidFill>
                  <a:schemeClr val="bg2"/>
                </a:solidFill>
                <a:latin typeface="+mn-lt"/>
              </a:defRPr>
            </a:lvl1pPr>
          </a:lstStyle>
          <a:p>
            <a:r>
              <a:rPr lang="de-DE" dirty="0"/>
              <a:t>ggf. Bild durch Klicken auf Symbol hinzufügen</a:t>
            </a:r>
          </a:p>
        </p:txBody>
      </p:sp>
      <p:sp>
        <p:nvSpPr>
          <p:cNvPr id="17" name="Textplatzhalter 14">
            <a:extLst>
              <a:ext uri="{FF2B5EF4-FFF2-40B4-BE49-F238E27FC236}">
                <a16:creationId xmlns:a16="http://schemas.microsoft.com/office/drawing/2014/main" id="{E6A1010C-4303-432F-9003-8C4193F3FFB4}"/>
              </a:ext>
            </a:extLst>
          </p:cNvPr>
          <p:cNvSpPr>
            <a:spLocks noGrp="1"/>
          </p:cNvSpPr>
          <p:nvPr>
            <p:ph type="body" sz="quarter" idx="12" hasCustomPrompt="1"/>
          </p:nvPr>
        </p:nvSpPr>
        <p:spPr>
          <a:xfrm>
            <a:off x="7795371" y="5632171"/>
            <a:ext cx="2672907" cy="442467"/>
          </a:xfrm>
          <a:prstGeom prst="rect">
            <a:avLst/>
          </a:prstGeom>
        </p:spPr>
        <p:txBody>
          <a:bodyPr lIns="0" tIns="0" rIns="0" anchor="b">
            <a:noAutofit/>
          </a:bodyPr>
          <a:lstStyle>
            <a:lvl1pPr>
              <a:lnSpc>
                <a:spcPct val="114000"/>
              </a:lnSpc>
              <a:defRPr lang="de-DE" sz="2067" b="0" i="0" spc="0" baseline="0" dirty="0">
                <a:solidFill>
                  <a:schemeClr val="bg2"/>
                </a:solidFill>
                <a:latin typeface="+mn-lt"/>
              </a:defRPr>
            </a:lvl1pPr>
            <a:lvl2pPr marL="0" indent="0">
              <a:buNone/>
              <a:defRPr baseline="0">
                <a:solidFill>
                  <a:schemeClr val="accent2"/>
                </a:solidFill>
              </a:defRPr>
            </a:lvl2pPr>
          </a:lstStyle>
          <a:p>
            <a:pPr lvl="0"/>
            <a:r>
              <a:rPr lang="de-DE" dirty="0"/>
              <a:t>Vorname Nachname</a:t>
            </a:r>
          </a:p>
        </p:txBody>
      </p:sp>
      <p:sp>
        <p:nvSpPr>
          <p:cNvPr id="23" name="Textplatzhalter 16">
            <a:extLst>
              <a:ext uri="{FF2B5EF4-FFF2-40B4-BE49-F238E27FC236}">
                <a16:creationId xmlns:a16="http://schemas.microsoft.com/office/drawing/2014/main" id="{19771A3D-AF27-46AE-A634-9596F38873FE}"/>
              </a:ext>
            </a:extLst>
          </p:cNvPr>
          <p:cNvSpPr>
            <a:spLocks noGrp="1"/>
          </p:cNvSpPr>
          <p:nvPr>
            <p:ph type="body" sz="quarter" idx="15" hasCustomPrompt="1"/>
          </p:nvPr>
        </p:nvSpPr>
        <p:spPr>
          <a:xfrm>
            <a:off x="7795371" y="6094191"/>
            <a:ext cx="2672907" cy="337362"/>
          </a:xfrm>
          <a:prstGeom prst="rect">
            <a:avLst/>
          </a:prstGeom>
        </p:spPr>
        <p:txBody>
          <a:bodyPr lIns="0" tIns="0" rIns="0">
            <a:noAutofit/>
          </a:bodyPr>
          <a:lstStyle>
            <a:lvl1pPr>
              <a:lnSpc>
                <a:spcPct val="114000"/>
              </a:lnSpc>
              <a:defRPr sz="1477" b="0" i="0" spc="0" baseline="0">
                <a:solidFill>
                  <a:schemeClr val="bg1">
                    <a:lumMod val="50000"/>
                  </a:schemeClr>
                </a:solidFill>
                <a:latin typeface="+mn-lt"/>
              </a:defRPr>
            </a:lvl1pPr>
            <a:lvl2pPr>
              <a:defRPr sz="1104">
                <a:solidFill>
                  <a:schemeClr val="accent2"/>
                </a:solidFill>
              </a:defRPr>
            </a:lvl2pPr>
            <a:lvl3pPr>
              <a:defRPr sz="1104">
                <a:solidFill>
                  <a:schemeClr val="accent2"/>
                </a:solidFill>
              </a:defRPr>
            </a:lvl3pPr>
            <a:lvl4pPr>
              <a:defRPr sz="1104">
                <a:solidFill>
                  <a:schemeClr val="accent2"/>
                </a:solidFill>
              </a:defRPr>
            </a:lvl4pPr>
            <a:lvl5pPr>
              <a:defRPr sz="1104">
                <a:solidFill>
                  <a:schemeClr val="accent2"/>
                </a:solidFill>
              </a:defRPr>
            </a:lvl5pPr>
          </a:lstStyle>
          <a:p>
            <a:pPr lvl="0"/>
            <a:r>
              <a:rPr lang="de-DE" dirty="0"/>
              <a:t>Position bzw. Funktion /Region</a:t>
            </a:r>
          </a:p>
        </p:txBody>
      </p:sp>
      <p:sp>
        <p:nvSpPr>
          <p:cNvPr id="26" name="Textplatzhalter 4">
            <a:extLst>
              <a:ext uri="{FF2B5EF4-FFF2-40B4-BE49-F238E27FC236}">
                <a16:creationId xmlns:a16="http://schemas.microsoft.com/office/drawing/2014/main" id="{8847F4F2-D321-1147-B8AE-BE1C227CEABA}"/>
              </a:ext>
            </a:extLst>
          </p:cNvPr>
          <p:cNvSpPr>
            <a:spLocks noGrp="1"/>
          </p:cNvSpPr>
          <p:nvPr>
            <p:ph type="body" sz="quarter" idx="46" hasCustomPrompt="1"/>
          </p:nvPr>
        </p:nvSpPr>
        <p:spPr>
          <a:xfrm>
            <a:off x="531562" y="398666"/>
            <a:ext cx="12442181" cy="947507"/>
          </a:xfrm>
          <a:prstGeom prst="rect">
            <a:avLst/>
          </a:prstGeom>
        </p:spPr>
        <p:txBody>
          <a:bodyPr lIns="0" tIns="0" rIns="0" bIns="0"/>
          <a:lstStyle>
            <a:lvl1pPr marL="0" marR="0" indent="0" algn="l" defTabSz="523632"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lvl="0" defTabSz="523632"/>
            <a:r>
              <a:rPr lang="de-DE" dirty="0">
                <a:sym typeface="CorpoApo Demi"/>
              </a:rPr>
              <a:t>Darf ich mich kurz vorstellen?</a:t>
            </a:r>
            <a:endParaRPr lang="de-DE" dirty="0">
              <a:sym typeface="CorpoApo Light"/>
            </a:endParaRPr>
          </a:p>
        </p:txBody>
      </p:sp>
      <p:sp>
        <p:nvSpPr>
          <p:cNvPr id="27" name="Textplatzhalter 11">
            <a:extLst>
              <a:ext uri="{FF2B5EF4-FFF2-40B4-BE49-F238E27FC236}">
                <a16:creationId xmlns:a16="http://schemas.microsoft.com/office/drawing/2014/main" id="{18C09047-B937-CA45-BD1B-826ADE65BA4E}"/>
              </a:ext>
            </a:extLst>
          </p:cNvPr>
          <p:cNvSpPr>
            <a:spLocks noGrp="1"/>
          </p:cNvSpPr>
          <p:nvPr>
            <p:ph type="body" sz="quarter" idx="13" hasCustomPrompt="1"/>
          </p:nvPr>
        </p:nvSpPr>
        <p:spPr>
          <a:xfrm>
            <a:off x="529754" y="4061189"/>
            <a:ext cx="5944721" cy="1208495"/>
          </a:xfrm>
          <a:prstGeom prst="rect">
            <a:avLst/>
          </a:prstGeom>
        </p:spPr>
        <p:txBody>
          <a:bodyPr lIns="0">
            <a:normAutofit/>
          </a:bodyPr>
          <a:lstStyle>
            <a:lvl1pPr marL="0" indent="0">
              <a:lnSpc>
                <a:spcPct val="114000"/>
              </a:lnSpc>
              <a:buClr>
                <a:srgbClr val="012169"/>
              </a:buClr>
              <a:buFont typeface="Arial" panose="020B0604020202020204" pitchFamily="34" charset="0"/>
              <a:buNone/>
              <a:tabLst>
                <a:tab pos="178620" algn="l"/>
              </a:tabLst>
              <a:defRPr sz="1477" b="0" i="0" spc="0" baseline="0">
                <a:solidFill>
                  <a:schemeClr val="tx1"/>
                </a:solidFill>
                <a:latin typeface="+mn-lt"/>
              </a:defRPr>
            </a:lvl1pPr>
          </a:lstStyle>
          <a:p>
            <a:pPr lvl="0"/>
            <a:r>
              <a:rPr lang="de-DE" dirty="0"/>
              <a:t>z.B. Ausbildung, Studium, Berufserfahrung</a:t>
            </a:r>
            <a:br>
              <a:rPr lang="de-DE" dirty="0"/>
            </a:br>
            <a:endParaRPr lang="de-DE" dirty="0"/>
          </a:p>
        </p:txBody>
      </p:sp>
      <p:sp>
        <p:nvSpPr>
          <p:cNvPr id="28" name="Textplatzhalter 13">
            <a:extLst>
              <a:ext uri="{FF2B5EF4-FFF2-40B4-BE49-F238E27FC236}">
                <a16:creationId xmlns:a16="http://schemas.microsoft.com/office/drawing/2014/main" id="{F385944A-A8B8-2C4A-9359-DDCA4ED6A2A1}"/>
              </a:ext>
            </a:extLst>
          </p:cNvPr>
          <p:cNvSpPr>
            <a:spLocks noGrp="1"/>
          </p:cNvSpPr>
          <p:nvPr>
            <p:ph type="body" sz="quarter" idx="14" hasCustomPrompt="1"/>
          </p:nvPr>
        </p:nvSpPr>
        <p:spPr>
          <a:xfrm>
            <a:off x="529754" y="5770852"/>
            <a:ext cx="5944721" cy="660700"/>
          </a:xfrm>
          <a:prstGeom prst="rect">
            <a:avLst/>
          </a:prstGeom>
        </p:spPr>
        <p:txBody>
          <a:bodyPr lIns="0">
            <a:normAutofit/>
          </a:bodyPr>
          <a:lstStyle>
            <a:lvl1pPr marL="0" indent="0">
              <a:lnSpc>
                <a:spcPct val="114000"/>
              </a:lnSpc>
              <a:buClr>
                <a:schemeClr val="bg2"/>
              </a:buClr>
              <a:buNone/>
              <a:defRPr lang="de-DE" sz="1477" b="0" i="0" spc="0" dirty="0">
                <a:solidFill>
                  <a:schemeClr val="tx1"/>
                </a:solidFill>
                <a:latin typeface="+mn-lt"/>
              </a:defRPr>
            </a:lvl1pPr>
          </a:lstStyle>
          <a:p>
            <a:pPr marL="178620" lvl="0" indent="-178620">
              <a:buClr>
                <a:srgbClr val="012169"/>
              </a:buClr>
              <a:buFont typeface="Arial" panose="020B0604020202020204" pitchFamily="34" charset="0"/>
              <a:buChar char="•"/>
              <a:tabLst>
                <a:tab pos="178620" algn="l"/>
              </a:tabLst>
            </a:pPr>
            <a:r>
              <a:rPr lang="de-DE" dirty="0"/>
              <a:t>z.B. Branchen, Produktgruppen etc.</a:t>
            </a:r>
          </a:p>
        </p:txBody>
      </p:sp>
      <p:sp>
        <p:nvSpPr>
          <p:cNvPr id="29" name="Textplatzhalter 11">
            <a:extLst>
              <a:ext uri="{FF2B5EF4-FFF2-40B4-BE49-F238E27FC236}">
                <a16:creationId xmlns:a16="http://schemas.microsoft.com/office/drawing/2014/main" id="{ED7466F0-E334-E14C-A1C0-A3FC14ECFA6D}"/>
              </a:ext>
            </a:extLst>
          </p:cNvPr>
          <p:cNvSpPr>
            <a:spLocks noGrp="1"/>
          </p:cNvSpPr>
          <p:nvPr>
            <p:ph type="body" sz="quarter" idx="16" hasCustomPrompt="1"/>
          </p:nvPr>
        </p:nvSpPr>
        <p:spPr>
          <a:xfrm>
            <a:off x="530028" y="3211379"/>
            <a:ext cx="5944721" cy="371039"/>
          </a:xfrm>
          <a:prstGeom prst="rect">
            <a:avLst/>
          </a:prstGeom>
        </p:spPr>
        <p:txBody>
          <a:bodyPr lIns="0">
            <a:normAutofit/>
          </a:bodyPr>
          <a:lstStyle>
            <a:lvl1pPr marL="0" indent="0">
              <a:lnSpc>
                <a:spcPct val="114000"/>
              </a:lnSpc>
              <a:buClr>
                <a:schemeClr val="bg2"/>
              </a:buClr>
              <a:buNone/>
              <a:defRPr lang="de-DE" sz="1477" b="0" i="0" spc="0" dirty="0">
                <a:solidFill>
                  <a:schemeClr val="tx1"/>
                </a:solidFill>
                <a:latin typeface="+mn-lt"/>
              </a:defRPr>
            </a:lvl1pPr>
          </a:lstStyle>
          <a:p>
            <a:pPr marL="178620" lvl="0" indent="-178620">
              <a:buClr>
                <a:srgbClr val="012169"/>
              </a:buClr>
              <a:buFont typeface="Arial" panose="020B0604020202020204" pitchFamily="34" charset="0"/>
              <a:buChar char="•"/>
              <a:tabLst>
                <a:tab pos="178620" algn="l"/>
              </a:tabLst>
            </a:pPr>
            <a:r>
              <a:rPr lang="de-DE" dirty="0"/>
              <a:t>Berufsabschluss und seit wann bei der </a:t>
            </a:r>
            <a:r>
              <a:rPr lang="de-DE" dirty="0" err="1"/>
              <a:t>apoBank</a:t>
            </a:r>
            <a:br>
              <a:rPr lang="de-DE" dirty="0"/>
            </a:br>
            <a:endParaRPr lang="de-DE" dirty="0"/>
          </a:p>
        </p:txBody>
      </p:sp>
      <p:sp>
        <p:nvSpPr>
          <p:cNvPr id="30" name="Textplatzhalter 14">
            <a:extLst>
              <a:ext uri="{FF2B5EF4-FFF2-40B4-BE49-F238E27FC236}">
                <a16:creationId xmlns:a16="http://schemas.microsoft.com/office/drawing/2014/main" id="{7797B628-FCBD-E74F-BAD6-B4AD9DA61E8F}"/>
              </a:ext>
            </a:extLst>
          </p:cNvPr>
          <p:cNvSpPr>
            <a:spLocks noGrp="1"/>
          </p:cNvSpPr>
          <p:nvPr>
            <p:ph type="body" sz="quarter" idx="17" hasCustomPrompt="1"/>
          </p:nvPr>
        </p:nvSpPr>
        <p:spPr>
          <a:xfrm>
            <a:off x="529754" y="1722849"/>
            <a:ext cx="5944995" cy="640473"/>
          </a:xfrm>
          <a:prstGeom prst="rect">
            <a:avLst/>
          </a:prstGeom>
        </p:spPr>
        <p:txBody>
          <a:bodyPr lIns="0" tIns="0" rIns="0" bIns="0" anchor="t">
            <a:noAutofit/>
          </a:bodyPr>
          <a:lstStyle>
            <a:lvl1pPr>
              <a:lnSpc>
                <a:spcPct val="114000"/>
              </a:lnSpc>
              <a:defRPr lang="de-DE" sz="2067" b="0" i="0" spc="0" baseline="0" dirty="0">
                <a:solidFill>
                  <a:schemeClr val="bg2"/>
                </a:solidFill>
                <a:latin typeface="+mn-lt"/>
              </a:defRPr>
            </a:lvl1pPr>
            <a:lvl2pPr marL="0" indent="0">
              <a:buNone/>
              <a:defRPr baseline="0">
                <a:solidFill>
                  <a:schemeClr val="accent2"/>
                </a:solidFill>
              </a:defRPr>
            </a:lvl2pPr>
          </a:lstStyle>
          <a:p>
            <a:pPr lvl="0"/>
            <a:r>
              <a:rPr lang="de-DE" dirty="0"/>
              <a:t>Vorname                                                             Nachname</a:t>
            </a:r>
          </a:p>
        </p:txBody>
      </p:sp>
      <p:sp>
        <p:nvSpPr>
          <p:cNvPr id="31" name="Textplatzhalter 16">
            <a:extLst>
              <a:ext uri="{FF2B5EF4-FFF2-40B4-BE49-F238E27FC236}">
                <a16:creationId xmlns:a16="http://schemas.microsoft.com/office/drawing/2014/main" id="{DB8CBD92-5C8C-3849-B267-BEFA0F6F1FBA}"/>
              </a:ext>
            </a:extLst>
          </p:cNvPr>
          <p:cNvSpPr>
            <a:spLocks noGrp="1"/>
          </p:cNvSpPr>
          <p:nvPr>
            <p:ph type="body" sz="quarter" idx="18" hasCustomPrompt="1"/>
          </p:nvPr>
        </p:nvSpPr>
        <p:spPr>
          <a:xfrm>
            <a:off x="529754" y="2369721"/>
            <a:ext cx="5944721" cy="350864"/>
          </a:xfrm>
          <a:prstGeom prst="rect">
            <a:avLst/>
          </a:prstGeom>
        </p:spPr>
        <p:txBody>
          <a:bodyPr lIns="0" tIns="0" rIns="0" bIns="0">
            <a:noAutofit/>
          </a:bodyPr>
          <a:lstStyle>
            <a:lvl1pPr>
              <a:lnSpc>
                <a:spcPct val="114000"/>
              </a:lnSpc>
              <a:defRPr sz="1477" b="0" i="0" spc="0" baseline="0">
                <a:solidFill>
                  <a:schemeClr val="bg2"/>
                </a:solidFill>
                <a:latin typeface="+mn-lt"/>
              </a:defRPr>
            </a:lvl1pPr>
            <a:lvl2pPr>
              <a:defRPr sz="1104">
                <a:solidFill>
                  <a:schemeClr val="accent2"/>
                </a:solidFill>
              </a:defRPr>
            </a:lvl2pPr>
            <a:lvl3pPr>
              <a:defRPr sz="1104">
                <a:solidFill>
                  <a:schemeClr val="accent2"/>
                </a:solidFill>
              </a:defRPr>
            </a:lvl3pPr>
            <a:lvl4pPr>
              <a:defRPr sz="1104">
                <a:solidFill>
                  <a:schemeClr val="accent2"/>
                </a:solidFill>
              </a:defRPr>
            </a:lvl4pPr>
            <a:lvl5pPr>
              <a:defRPr sz="1104">
                <a:solidFill>
                  <a:schemeClr val="accent2"/>
                </a:solidFill>
              </a:defRPr>
            </a:lvl5pPr>
          </a:lstStyle>
          <a:p>
            <a:pPr lvl="0"/>
            <a:r>
              <a:rPr lang="de-DE" dirty="0"/>
              <a:t>Position bzw. Funktion /Region</a:t>
            </a:r>
          </a:p>
        </p:txBody>
      </p:sp>
      <p:sp>
        <p:nvSpPr>
          <p:cNvPr id="32" name="Textplatzhalter 14">
            <a:extLst>
              <a:ext uri="{FF2B5EF4-FFF2-40B4-BE49-F238E27FC236}">
                <a16:creationId xmlns:a16="http://schemas.microsoft.com/office/drawing/2014/main" id="{520C39AD-392B-CE4A-85EF-93D8B1A14EE1}"/>
              </a:ext>
            </a:extLst>
          </p:cNvPr>
          <p:cNvSpPr>
            <a:spLocks noGrp="1"/>
          </p:cNvSpPr>
          <p:nvPr>
            <p:ph type="body" sz="quarter" idx="47" hasCustomPrompt="1"/>
          </p:nvPr>
        </p:nvSpPr>
        <p:spPr>
          <a:xfrm>
            <a:off x="529754" y="2879715"/>
            <a:ext cx="5944722" cy="311412"/>
          </a:xfrm>
          <a:prstGeom prst="rect">
            <a:avLst/>
          </a:prstGeom>
        </p:spPr>
        <p:txBody>
          <a:bodyPr lIns="0" tIns="0" rIns="0" bIns="0" anchor="t">
            <a:noAutofit/>
          </a:bodyPr>
          <a:lstStyle>
            <a:lvl1pPr>
              <a:lnSpc>
                <a:spcPct val="114000"/>
              </a:lnSpc>
              <a:defRPr lang="de-DE" sz="2067" b="0" i="0" spc="0" baseline="0" dirty="0">
                <a:solidFill>
                  <a:schemeClr val="bg2"/>
                </a:solidFill>
                <a:latin typeface="+mn-lt"/>
              </a:defRPr>
            </a:lvl1pPr>
            <a:lvl2pPr marL="0" indent="0">
              <a:buNone/>
              <a:defRPr baseline="0">
                <a:solidFill>
                  <a:schemeClr val="accent2"/>
                </a:solidFill>
              </a:defRPr>
            </a:lvl2pPr>
          </a:lstStyle>
          <a:p>
            <a:pPr lvl="0"/>
            <a:r>
              <a:rPr lang="de-DE" dirty="0"/>
              <a:t>Kurzprofil</a:t>
            </a:r>
          </a:p>
        </p:txBody>
      </p:sp>
      <p:sp>
        <p:nvSpPr>
          <p:cNvPr id="33" name="Textplatzhalter 14">
            <a:extLst>
              <a:ext uri="{FF2B5EF4-FFF2-40B4-BE49-F238E27FC236}">
                <a16:creationId xmlns:a16="http://schemas.microsoft.com/office/drawing/2014/main" id="{09722BE8-AA7C-5342-9B87-5042519AA888}"/>
              </a:ext>
            </a:extLst>
          </p:cNvPr>
          <p:cNvSpPr>
            <a:spLocks noGrp="1"/>
          </p:cNvSpPr>
          <p:nvPr>
            <p:ph type="body" sz="quarter" idx="48" hasCustomPrompt="1"/>
          </p:nvPr>
        </p:nvSpPr>
        <p:spPr>
          <a:xfrm>
            <a:off x="529754" y="3707521"/>
            <a:ext cx="5944722" cy="332590"/>
          </a:xfrm>
          <a:prstGeom prst="rect">
            <a:avLst/>
          </a:prstGeom>
        </p:spPr>
        <p:txBody>
          <a:bodyPr lIns="0" tIns="0" rIns="0" bIns="0" anchor="t">
            <a:noAutofit/>
          </a:bodyPr>
          <a:lstStyle>
            <a:lvl1pPr>
              <a:lnSpc>
                <a:spcPct val="114000"/>
              </a:lnSpc>
              <a:defRPr lang="de-DE" sz="2067" b="0" i="0" spc="0" baseline="0" dirty="0">
                <a:solidFill>
                  <a:schemeClr val="bg2"/>
                </a:solidFill>
                <a:latin typeface="+mn-lt"/>
              </a:defRPr>
            </a:lvl1pPr>
            <a:lvl2pPr marL="0" indent="0">
              <a:buNone/>
              <a:defRPr baseline="0">
                <a:solidFill>
                  <a:schemeClr val="accent2"/>
                </a:solidFill>
              </a:defRPr>
            </a:lvl2pPr>
          </a:lstStyle>
          <a:p>
            <a:pPr lvl="0"/>
            <a:r>
              <a:rPr lang="de-DE" dirty="0"/>
              <a:t>Werdegang</a:t>
            </a:r>
          </a:p>
        </p:txBody>
      </p:sp>
      <p:sp>
        <p:nvSpPr>
          <p:cNvPr id="34" name="Textplatzhalter 14">
            <a:extLst>
              <a:ext uri="{FF2B5EF4-FFF2-40B4-BE49-F238E27FC236}">
                <a16:creationId xmlns:a16="http://schemas.microsoft.com/office/drawing/2014/main" id="{19C04679-D218-DD47-A9D0-B9737C7BBFA5}"/>
              </a:ext>
            </a:extLst>
          </p:cNvPr>
          <p:cNvSpPr>
            <a:spLocks noGrp="1"/>
          </p:cNvSpPr>
          <p:nvPr>
            <p:ph type="body" sz="quarter" idx="49" hasCustomPrompt="1"/>
          </p:nvPr>
        </p:nvSpPr>
        <p:spPr>
          <a:xfrm>
            <a:off x="529754" y="5418011"/>
            <a:ext cx="5944722" cy="332590"/>
          </a:xfrm>
          <a:prstGeom prst="rect">
            <a:avLst/>
          </a:prstGeom>
        </p:spPr>
        <p:txBody>
          <a:bodyPr lIns="0" tIns="0" rIns="0" bIns="0" anchor="t">
            <a:noAutofit/>
          </a:bodyPr>
          <a:lstStyle>
            <a:lvl1pPr>
              <a:lnSpc>
                <a:spcPct val="114000"/>
              </a:lnSpc>
              <a:defRPr lang="de-DE" sz="2067" b="0" i="0" spc="0" baseline="0" dirty="0">
                <a:solidFill>
                  <a:schemeClr val="bg2"/>
                </a:solidFill>
                <a:latin typeface="+mn-lt"/>
              </a:defRPr>
            </a:lvl1pPr>
            <a:lvl2pPr marL="0" indent="0">
              <a:buNone/>
              <a:defRPr baseline="0">
                <a:solidFill>
                  <a:schemeClr val="accent2"/>
                </a:solidFill>
              </a:defRPr>
            </a:lvl2pPr>
          </a:lstStyle>
          <a:p>
            <a:pPr lvl="0"/>
            <a:r>
              <a:rPr lang="de-DE" dirty="0"/>
              <a:t>Beratungsschwerpunkte</a:t>
            </a:r>
          </a:p>
        </p:txBody>
      </p:sp>
    </p:spTree>
    <p:extLst>
      <p:ext uri="{BB962C8B-B14F-4D97-AF65-F5344CB8AC3E}">
        <p14:creationId xmlns:p14="http://schemas.microsoft.com/office/powerpoint/2010/main" val="36628730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1 Agenda+Schmuckzahl 3 Punkten">
    <p:spTree>
      <p:nvGrpSpPr>
        <p:cNvPr id="1" name=""/>
        <p:cNvGrpSpPr/>
        <p:nvPr/>
      </p:nvGrpSpPr>
      <p:grpSpPr>
        <a:xfrm>
          <a:off x="0" y="0"/>
          <a:ext cx="0" cy="0"/>
          <a:chOff x="0" y="0"/>
          <a:chExt cx="0" cy="0"/>
        </a:xfrm>
      </p:grpSpPr>
      <p:sp>
        <p:nvSpPr>
          <p:cNvPr id="13" name="Textplatzhalter 4">
            <a:extLst>
              <a:ext uri="{FF2B5EF4-FFF2-40B4-BE49-F238E27FC236}">
                <a16:creationId xmlns:a16="http://schemas.microsoft.com/office/drawing/2014/main" id="{F2543F4C-7774-4B4B-AC3B-0F72683A0301}"/>
              </a:ext>
            </a:extLst>
          </p:cNvPr>
          <p:cNvSpPr>
            <a:spLocks noGrp="1"/>
          </p:cNvSpPr>
          <p:nvPr>
            <p:ph type="body" sz="quarter" idx="46" hasCustomPrompt="1"/>
          </p:nvPr>
        </p:nvSpPr>
        <p:spPr>
          <a:xfrm>
            <a:off x="529754" y="398667"/>
            <a:ext cx="12442181" cy="956357"/>
          </a:xfrm>
          <a:prstGeom prst="rect">
            <a:avLst/>
          </a:prstGeom>
        </p:spPr>
        <p:txBody>
          <a:bodyPr lIns="0" tIns="0" rIns="0" bIns="0"/>
          <a:lstStyle>
            <a:lvl1pPr marL="0" marR="0" indent="0" algn="l" defTabSz="523632"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lvl="0" defTabSz="523632"/>
            <a:r>
              <a:rPr lang="de-DE" dirty="0">
                <a:sym typeface="CorpoApo Demi"/>
              </a:rPr>
              <a:t>Agenda mit 3 Punkten.</a:t>
            </a:r>
            <a:endParaRPr lang="de-DE" dirty="0">
              <a:sym typeface="CorpoApo Light"/>
            </a:endParaRPr>
          </a:p>
        </p:txBody>
      </p:sp>
      <p:sp>
        <p:nvSpPr>
          <p:cNvPr id="39" name="Textplatzhalter 29">
            <a:extLst>
              <a:ext uri="{FF2B5EF4-FFF2-40B4-BE49-F238E27FC236}">
                <a16:creationId xmlns:a16="http://schemas.microsoft.com/office/drawing/2014/main" id="{C0F6486E-CC16-4748-9986-A052EF5FCA2C}"/>
              </a:ext>
            </a:extLst>
          </p:cNvPr>
          <p:cNvSpPr>
            <a:spLocks noGrp="1"/>
          </p:cNvSpPr>
          <p:nvPr>
            <p:ph type="body" sz="quarter" idx="10" hasCustomPrompt="1"/>
          </p:nvPr>
        </p:nvSpPr>
        <p:spPr>
          <a:xfrm>
            <a:off x="1469952" y="2339979"/>
            <a:ext cx="11501982" cy="492257"/>
          </a:xfrm>
          <a:prstGeom prst="rect">
            <a:avLst/>
          </a:prstGeom>
        </p:spPr>
        <p:txBody>
          <a:bodyPr lIns="0" tIns="0" rIns="0" anchor="t" anchorCtr="0">
            <a:noAutofit/>
          </a:bodyPr>
          <a:lstStyle>
            <a:lvl1pPr algn="l">
              <a:lnSpc>
                <a:spcPct val="114000"/>
              </a:lnSpc>
              <a:defRPr sz="2362" b="0" i="0" spc="0" baseline="0">
                <a:solidFill>
                  <a:schemeClr val="bg2"/>
                </a:solidFill>
                <a:latin typeface="+mj-lt"/>
              </a:defRPr>
            </a:lvl1pPr>
          </a:lstStyle>
          <a:p>
            <a:pPr lvl="0"/>
            <a:r>
              <a:rPr lang="de-DE" dirty="0" err="1"/>
              <a:t>Agendapunkt</a:t>
            </a:r>
            <a:r>
              <a:rPr lang="de-DE" dirty="0"/>
              <a:t>.</a:t>
            </a:r>
          </a:p>
        </p:txBody>
      </p:sp>
      <p:sp>
        <p:nvSpPr>
          <p:cNvPr id="40" name="Textplatzhalter 29">
            <a:extLst>
              <a:ext uri="{FF2B5EF4-FFF2-40B4-BE49-F238E27FC236}">
                <a16:creationId xmlns:a16="http://schemas.microsoft.com/office/drawing/2014/main" id="{A2CD1FCF-EC46-43D9-8D32-EC90836FFBCB}"/>
              </a:ext>
            </a:extLst>
          </p:cNvPr>
          <p:cNvSpPr>
            <a:spLocks noGrp="1"/>
          </p:cNvSpPr>
          <p:nvPr>
            <p:ph type="body" sz="quarter" idx="11" hasCustomPrompt="1"/>
          </p:nvPr>
        </p:nvSpPr>
        <p:spPr>
          <a:xfrm>
            <a:off x="1469952" y="2848746"/>
            <a:ext cx="11501982" cy="307052"/>
          </a:xfrm>
          <a:prstGeom prst="rect">
            <a:avLst/>
          </a:prstGeom>
        </p:spPr>
        <p:txBody>
          <a:bodyPr lIns="0" tIns="0" rIns="0" anchor="t" anchorCtr="0">
            <a:noAutofit/>
          </a:bodyPr>
          <a:lstStyle>
            <a:lvl1pPr marL="0" indent="0">
              <a:lnSpc>
                <a:spcPct val="114000"/>
              </a:lnSpc>
              <a:defRPr sz="1772" b="0" i="0" spc="0" baseline="0">
                <a:solidFill>
                  <a:schemeClr val="tx1"/>
                </a:solidFill>
                <a:latin typeface="+mn-lt"/>
              </a:defRPr>
            </a:lvl1pPr>
          </a:lstStyle>
          <a:p>
            <a:pPr lvl="0"/>
            <a:r>
              <a:rPr lang="de-DE" dirty="0"/>
              <a:t>Hier die Beschreibung des </a:t>
            </a:r>
            <a:r>
              <a:rPr lang="de-DE" dirty="0" err="1"/>
              <a:t>Agendapunktes</a:t>
            </a:r>
            <a:r>
              <a:rPr lang="de-DE" dirty="0"/>
              <a:t> einfügen. Zwei Zeilen sind möglich.</a:t>
            </a:r>
          </a:p>
        </p:txBody>
      </p:sp>
      <p:sp>
        <p:nvSpPr>
          <p:cNvPr id="48" name="Textplatzhalter 29">
            <a:extLst>
              <a:ext uri="{FF2B5EF4-FFF2-40B4-BE49-F238E27FC236}">
                <a16:creationId xmlns:a16="http://schemas.microsoft.com/office/drawing/2014/main" id="{A8D8BE5E-4B97-9C46-AC68-6DD52B8D1F8B}"/>
              </a:ext>
            </a:extLst>
          </p:cNvPr>
          <p:cNvSpPr>
            <a:spLocks noGrp="1"/>
          </p:cNvSpPr>
          <p:nvPr>
            <p:ph type="body" sz="quarter" idx="12" hasCustomPrompt="1"/>
          </p:nvPr>
        </p:nvSpPr>
        <p:spPr>
          <a:xfrm>
            <a:off x="1469952" y="3881058"/>
            <a:ext cx="11501982" cy="492257"/>
          </a:xfrm>
          <a:prstGeom prst="rect">
            <a:avLst/>
          </a:prstGeom>
        </p:spPr>
        <p:txBody>
          <a:bodyPr lIns="0" tIns="0" rIns="0" anchor="t" anchorCtr="0">
            <a:noAutofit/>
          </a:bodyPr>
          <a:lstStyle>
            <a:lvl1pPr algn="l">
              <a:lnSpc>
                <a:spcPct val="114000"/>
              </a:lnSpc>
              <a:defRPr sz="2362" b="0" i="0" spc="0" baseline="0">
                <a:solidFill>
                  <a:schemeClr val="bg2"/>
                </a:solidFill>
                <a:latin typeface="+mj-lt"/>
              </a:defRPr>
            </a:lvl1pPr>
          </a:lstStyle>
          <a:p>
            <a:pPr lvl="0"/>
            <a:r>
              <a:rPr lang="de-DE" dirty="0" err="1"/>
              <a:t>Agendapunkt</a:t>
            </a:r>
            <a:r>
              <a:rPr lang="de-DE" dirty="0"/>
              <a:t>.</a:t>
            </a:r>
          </a:p>
        </p:txBody>
      </p:sp>
      <p:sp>
        <p:nvSpPr>
          <p:cNvPr id="49" name="Textplatzhalter 29">
            <a:extLst>
              <a:ext uri="{FF2B5EF4-FFF2-40B4-BE49-F238E27FC236}">
                <a16:creationId xmlns:a16="http://schemas.microsoft.com/office/drawing/2014/main" id="{934B588D-E1C4-3443-8233-D376EA805558}"/>
              </a:ext>
            </a:extLst>
          </p:cNvPr>
          <p:cNvSpPr>
            <a:spLocks noGrp="1"/>
          </p:cNvSpPr>
          <p:nvPr>
            <p:ph type="body" sz="quarter" idx="13" hasCustomPrompt="1"/>
          </p:nvPr>
        </p:nvSpPr>
        <p:spPr>
          <a:xfrm>
            <a:off x="1469952" y="4389824"/>
            <a:ext cx="11501982" cy="307052"/>
          </a:xfrm>
          <a:prstGeom prst="rect">
            <a:avLst/>
          </a:prstGeom>
        </p:spPr>
        <p:txBody>
          <a:bodyPr lIns="0" tIns="0" rIns="0" anchor="t" anchorCtr="0">
            <a:noAutofit/>
          </a:bodyPr>
          <a:lstStyle>
            <a:lvl1pPr marL="0" indent="0">
              <a:lnSpc>
                <a:spcPct val="114000"/>
              </a:lnSpc>
              <a:defRPr sz="1772" b="0" i="0" spc="0" baseline="0">
                <a:solidFill>
                  <a:schemeClr val="tx1"/>
                </a:solidFill>
                <a:latin typeface="+mn-lt"/>
              </a:defRPr>
            </a:lvl1pPr>
          </a:lstStyle>
          <a:p>
            <a:pPr lvl="0"/>
            <a:r>
              <a:rPr lang="de-DE" dirty="0"/>
              <a:t>Hier die Beschreibung des </a:t>
            </a:r>
            <a:r>
              <a:rPr lang="de-DE" dirty="0" err="1"/>
              <a:t>Agendapunktes</a:t>
            </a:r>
            <a:r>
              <a:rPr lang="de-DE" dirty="0"/>
              <a:t> einfügen. Zwei Zeilen sind möglich.</a:t>
            </a:r>
          </a:p>
        </p:txBody>
      </p:sp>
      <p:sp>
        <p:nvSpPr>
          <p:cNvPr id="51" name="Textplatzhalter 29">
            <a:extLst>
              <a:ext uri="{FF2B5EF4-FFF2-40B4-BE49-F238E27FC236}">
                <a16:creationId xmlns:a16="http://schemas.microsoft.com/office/drawing/2014/main" id="{679767DA-002F-F442-957D-D9CAF6627FC2}"/>
              </a:ext>
            </a:extLst>
          </p:cNvPr>
          <p:cNvSpPr>
            <a:spLocks noGrp="1"/>
          </p:cNvSpPr>
          <p:nvPr>
            <p:ph type="body" sz="quarter" idx="14" hasCustomPrompt="1"/>
          </p:nvPr>
        </p:nvSpPr>
        <p:spPr>
          <a:xfrm>
            <a:off x="1479074" y="5426011"/>
            <a:ext cx="11501982" cy="492257"/>
          </a:xfrm>
          <a:prstGeom prst="rect">
            <a:avLst/>
          </a:prstGeom>
        </p:spPr>
        <p:txBody>
          <a:bodyPr lIns="0" tIns="0" rIns="0" anchor="t" anchorCtr="0">
            <a:noAutofit/>
          </a:bodyPr>
          <a:lstStyle>
            <a:lvl1pPr algn="l">
              <a:lnSpc>
                <a:spcPct val="114000"/>
              </a:lnSpc>
              <a:defRPr sz="2362" b="0" i="0" spc="0" baseline="0">
                <a:solidFill>
                  <a:schemeClr val="bg2"/>
                </a:solidFill>
                <a:latin typeface="+mj-lt"/>
              </a:defRPr>
            </a:lvl1pPr>
          </a:lstStyle>
          <a:p>
            <a:pPr lvl="0"/>
            <a:r>
              <a:rPr lang="de-DE" dirty="0" err="1"/>
              <a:t>Agendapunkt</a:t>
            </a:r>
            <a:r>
              <a:rPr lang="de-DE" dirty="0"/>
              <a:t>.</a:t>
            </a:r>
          </a:p>
        </p:txBody>
      </p:sp>
      <p:sp>
        <p:nvSpPr>
          <p:cNvPr id="52" name="Textplatzhalter 29">
            <a:extLst>
              <a:ext uri="{FF2B5EF4-FFF2-40B4-BE49-F238E27FC236}">
                <a16:creationId xmlns:a16="http://schemas.microsoft.com/office/drawing/2014/main" id="{FCC55DAF-7D65-EA4A-B9A4-F57339AEE1DD}"/>
              </a:ext>
            </a:extLst>
          </p:cNvPr>
          <p:cNvSpPr>
            <a:spLocks noGrp="1"/>
          </p:cNvSpPr>
          <p:nvPr>
            <p:ph type="body" sz="quarter" idx="15" hasCustomPrompt="1"/>
          </p:nvPr>
        </p:nvSpPr>
        <p:spPr>
          <a:xfrm>
            <a:off x="1479074" y="5934777"/>
            <a:ext cx="11501982" cy="307052"/>
          </a:xfrm>
          <a:prstGeom prst="rect">
            <a:avLst/>
          </a:prstGeom>
        </p:spPr>
        <p:txBody>
          <a:bodyPr lIns="0" tIns="0" rIns="0" anchor="t" anchorCtr="0">
            <a:noAutofit/>
          </a:bodyPr>
          <a:lstStyle>
            <a:lvl1pPr marL="0" indent="0">
              <a:lnSpc>
                <a:spcPct val="114000"/>
              </a:lnSpc>
              <a:defRPr sz="1772" b="0" i="0" spc="0" baseline="0">
                <a:solidFill>
                  <a:schemeClr val="tx1"/>
                </a:solidFill>
                <a:latin typeface="+mn-lt"/>
              </a:defRPr>
            </a:lvl1pPr>
          </a:lstStyle>
          <a:p>
            <a:pPr lvl="0"/>
            <a:r>
              <a:rPr lang="de-DE" dirty="0"/>
              <a:t>Hier die Beschreibung des </a:t>
            </a:r>
            <a:r>
              <a:rPr lang="de-DE" dirty="0" err="1"/>
              <a:t>Agendapunktes</a:t>
            </a:r>
            <a:r>
              <a:rPr lang="de-DE" dirty="0"/>
              <a:t> einfügen. Zwei Zeilen sind möglich.</a:t>
            </a:r>
          </a:p>
        </p:txBody>
      </p:sp>
      <p:pic>
        <p:nvPicPr>
          <p:cNvPr id="12" name="Grafik 11">
            <a:extLst>
              <a:ext uri="{FF2B5EF4-FFF2-40B4-BE49-F238E27FC236}">
                <a16:creationId xmlns:a16="http://schemas.microsoft.com/office/drawing/2014/main" id="{D537E30E-A9EC-D244-98F0-0CA95DC3040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32660" y="2429342"/>
            <a:ext cx="492217" cy="677352"/>
          </a:xfrm>
          <a:prstGeom prst="rect">
            <a:avLst/>
          </a:prstGeom>
        </p:spPr>
      </p:pic>
      <p:pic>
        <p:nvPicPr>
          <p:cNvPr id="14" name="Grafik 13">
            <a:extLst>
              <a:ext uri="{FF2B5EF4-FFF2-40B4-BE49-F238E27FC236}">
                <a16:creationId xmlns:a16="http://schemas.microsoft.com/office/drawing/2014/main" id="{4B0130F4-F984-6B4B-9780-462F1BAA48F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513235" y="3947893"/>
            <a:ext cx="646269" cy="677351"/>
          </a:xfrm>
          <a:prstGeom prst="rect">
            <a:avLst/>
          </a:prstGeom>
        </p:spPr>
      </p:pic>
      <p:pic>
        <p:nvPicPr>
          <p:cNvPr id="15" name="Grafik 14">
            <a:extLst>
              <a:ext uri="{FF2B5EF4-FFF2-40B4-BE49-F238E27FC236}">
                <a16:creationId xmlns:a16="http://schemas.microsoft.com/office/drawing/2014/main" id="{50CEF61E-012D-7F43-BD48-65C4646BA05E}"/>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520631" y="5508461"/>
            <a:ext cx="631473" cy="677351"/>
          </a:xfrm>
          <a:prstGeom prst="rect">
            <a:avLst/>
          </a:prstGeom>
        </p:spPr>
      </p:pic>
    </p:spTree>
    <p:extLst>
      <p:ext uri="{BB962C8B-B14F-4D97-AF65-F5344CB8AC3E}">
        <p14:creationId xmlns:p14="http://schemas.microsoft.com/office/powerpoint/2010/main" val="652976161"/>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2 Agenda+Schmuckzahl 4 Punkten">
    <p:spTree>
      <p:nvGrpSpPr>
        <p:cNvPr id="1" name=""/>
        <p:cNvGrpSpPr/>
        <p:nvPr/>
      </p:nvGrpSpPr>
      <p:grpSpPr>
        <a:xfrm>
          <a:off x="0" y="0"/>
          <a:ext cx="0" cy="0"/>
          <a:chOff x="0" y="0"/>
          <a:chExt cx="0" cy="0"/>
        </a:xfrm>
      </p:grpSpPr>
      <p:sp>
        <p:nvSpPr>
          <p:cNvPr id="15" name="Textplatzhalter 4">
            <a:extLst>
              <a:ext uri="{FF2B5EF4-FFF2-40B4-BE49-F238E27FC236}">
                <a16:creationId xmlns:a16="http://schemas.microsoft.com/office/drawing/2014/main" id="{FE295DF3-7CB5-1D42-A07D-5514A25BE2B6}"/>
              </a:ext>
            </a:extLst>
          </p:cNvPr>
          <p:cNvSpPr>
            <a:spLocks noGrp="1"/>
          </p:cNvSpPr>
          <p:nvPr>
            <p:ph type="body" sz="quarter" idx="47" hasCustomPrompt="1"/>
          </p:nvPr>
        </p:nvSpPr>
        <p:spPr>
          <a:xfrm>
            <a:off x="531562" y="398667"/>
            <a:ext cx="12442181" cy="956357"/>
          </a:xfrm>
          <a:prstGeom prst="rect">
            <a:avLst/>
          </a:prstGeom>
        </p:spPr>
        <p:txBody>
          <a:bodyPr lIns="0" tIns="0" rIns="0" bIns="0"/>
          <a:lstStyle>
            <a:lvl1pPr marL="0" marR="0" indent="0" algn="l" defTabSz="523632"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lvl="0" defTabSz="523632"/>
            <a:r>
              <a:rPr lang="de-DE" dirty="0">
                <a:sym typeface="CorpoApo Demi"/>
              </a:rPr>
              <a:t>Agenda mit 4 Punkten.</a:t>
            </a:r>
            <a:endParaRPr lang="de-DE" dirty="0">
              <a:sym typeface="CorpoApo Light"/>
            </a:endParaRPr>
          </a:p>
        </p:txBody>
      </p:sp>
      <p:sp>
        <p:nvSpPr>
          <p:cNvPr id="39" name="Textplatzhalter 29">
            <a:extLst>
              <a:ext uri="{FF2B5EF4-FFF2-40B4-BE49-F238E27FC236}">
                <a16:creationId xmlns:a16="http://schemas.microsoft.com/office/drawing/2014/main" id="{C0F6486E-CC16-4748-9986-A052EF5FCA2C}"/>
              </a:ext>
            </a:extLst>
          </p:cNvPr>
          <p:cNvSpPr>
            <a:spLocks noGrp="1"/>
          </p:cNvSpPr>
          <p:nvPr>
            <p:ph type="body" sz="quarter" idx="10" hasCustomPrompt="1"/>
          </p:nvPr>
        </p:nvSpPr>
        <p:spPr>
          <a:xfrm>
            <a:off x="1356178" y="2110233"/>
            <a:ext cx="11615756" cy="332898"/>
          </a:xfrm>
          <a:prstGeom prst="rect">
            <a:avLst/>
          </a:prstGeom>
        </p:spPr>
        <p:txBody>
          <a:bodyPr lIns="0" tIns="0" rIns="0" anchor="t" anchorCtr="0">
            <a:noAutofit/>
          </a:bodyPr>
          <a:lstStyle>
            <a:lvl1pPr algn="l">
              <a:lnSpc>
                <a:spcPct val="114000"/>
              </a:lnSpc>
              <a:defRPr sz="2067" b="0" i="0" spc="0" baseline="0">
                <a:solidFill>
                  <a:schemeClr val="bg2"/>
                </a:solidFill>
                <a:latin typeface="+mn-lt"/>
              </a:defRPr>
            </a:lvl1pPr>
          </a:lstStyle>
          <a:p>
            <a:pPr lvl="0"/>
            <a:r>
              <a:rPr lang="de-DE" dirty="0"/>
              <a:t>Agendapunkt1 </a:t>
            </a:r>
          </a:p>
        </p:txBody>
      </p:sp>
      <p:sp>
        <p:nvSpPr>
          <p:cNvPr id="40" name="Textplatzhalter 29">
            <a:extLst>
              <a:ext uri="{FF2B5EF4-FFF2-40B4-BE49-F238E27FC236}">
                <a16:creationId xmlns:a16="http://schemas.microsoft.com/office/drawing/2014/main" id="{A2CD1FCF-EC46-43D9-8D32-EC90836FFBCB}"/>
              </a:ext>
            </a:extLst>
          </p:cNvPr>
          <p:cNvSpPr>
            <a:spLocks noGrp="1"/>
          </p:cNvSpPr>
          <p:nvPr>
            <p:ph type="body" sz="quarter" idx="11" hasCustomPrompt="1"/>
          </p:nvPr>
        </p:nvSpPr>
        <p:spPr>
          <a:xfrm>
            <a:off x="1356179" y="2533598"/>
            <a:ext cx="11615754" cy="332898"/>
          </a:xfrm>
          <a:prstGeom prst="rect">
            <a:avLst/>
          </a:prstGeom>
        </p:spPr>
        <p:txBody>
          <a:bodyPr lIns="0" tIns="0" rIns="0" anchor="t" anchorCtr="0">
            <a:noAutofit/>
          </a:bodyPr>
          <a:lstStyle>
            <a:lvl1pPr marL="0" indent="0">
              <a:lnSpc>
                <a:spcPct val="114000"/>
              </a:lnSpc>
              <a:defRPr sz="1772" b="0" i="0" spc="0" baseline="0">
                <a:solidFill>
                  <a:schemeClr val="tx1"/>
                </a:solidFill>
                <a:latin typeface="+mn-lt"/>
              </a:defRPr>
            </a:lvl1pPr>
          </a:lstStyle>
          <a:p>
            <a:pPr lvl="0"/>
            <a:r>
              <a:rPr lang="de-DE" dirty="0"/>
              <a:t>Hier die Beschreibung des </a:t>
            </a:r>
            <a:r>
              <a:rPr lang="de-DE" dirty="0" err="1"/>
              <a:t>Agendapunktes</a:t>
            </a:r>
            <a:r>
              <a:rPr lang="de-DE" dirty="0"/>
              <a:t> einfügen. Zwei Zeilen sind möglich.</a:t>
            </a:r>
          </a:p>
        </p:txBody>
      </p:sp>
      <p:sp>
        <p:nvSpPr>
          <p:cNvPr id="13" name="Textplatzhalter 29">
            <a:extLst>
              <a:ext uri="{FF2B5EF4-FFF2-40B4-BE49-F238E27FC236}">
                <a16:creationId xmlns:a16="http://schemas.microsoft.com/office/drawing/2014/main" id="{31524356-D1FF-AD49-8985-B5EEF668B47B}"/>
              </a:ext>
            </a:extLst>
          </p:cNvPr>
          <p:cNvSpPr>
            <a:spLocks noGrp="1"/>
          </p:cNvSpPr>
          <p:nvPr>
            <p:ph type="body" sz="quarter" idx="17" hasCustomPrompt="1"/>
          </p:nvPr>
        </p:nvSpPr>
        <p:spPr>
          <a:xfrm>
            <a:off x="1356179" y="3091675"/>
            <a:ext cx="11615754" cy="332898"/>
          </a:xfrm>
          <a:prstGeom prst="rect">
            <a:avLst/>
          </a:prstGeom>
        </p:spPr>
        <p:txBody>
          <a:bodyPr lIns="0" tIns="0" rIns="0" anchor="t" anchorCtr="0">
            <a:noAutofit/>
          </a:bodyPr>
          <a:lstStyle>
            <a:lvl1pPr algn="l">
              <a:lnSpc>
                <a:spcPct val="114000"/>
              </a:lnSpc>
              <a:defRPr sz="2067" b="0" i="0" spc="0" baseline="0">
                <a:solidFill>
                  <a:schemeClr val="bg2"/>
                </a:solidFill>
                <a:latin typeface="+mn-lt"/>
              </a:defRPr>
            </a:lvl1pPr>
          </a:lstStyle>
          <a:p>
            <a:pPr lvl="0"/>
            <a:r>
              <a:rPr lang="de-DE" dirty="0" err="1"/>
              <a:t>Agendapunkt</a:t>
            </a:r>
            <a:r>
              <a:rPr lang="de-DE" dirty="0"/>
              <a:t> 2</a:t>
            </a:r>
          </a:p>
        </p:txBody>
      </p:sp>
      <p:sp>
        <p:nvSpPr>
          <p:cNvPr id="14" name="Textplatzhalter 29">
            <a:extLst>
              <a:ext uri="{FF2B5EF4-FFF2-40B4-BE49-F238E27FC236}">
                <a16:creationId xmlns:a16="http://schemas.microsoft.com/office/drawing/2014/main" id="{8AFBA73D-ABB8-7143-9176-92F6520A3C7F}"/>
              </a:ext>
            </a:extLst>
          </p:cNvPr>
          <p:cNvSpPr>
            <a:spLocks noGrp="1"/>
          </p:cNvSpPr>
          <p:nvPr>
            <p:ph type="body" sz="quarter" idx="18" hasCustomPrompt="1"/>
          </p:nvPr>
        </p:nvSpPr>
        <p:spPr>
          <a:xfrm>
            <a:off x="1356179" y="3515040"/>
            <a:ext cx="11615754" cy="332898"/>
          </a:xfrm>
          <a:prstGeom prst="rect">
            <a:avLst/>
          </a:prstGeom>
        </p:spPr>
        <p:txBody>
          <a:bodyPr lIns="0" tIns="0" rIns="0" anchor="t" anchorCtr="0">
            <a:noAutofit/>
          </a:bodyPr>
          <a:lstStyle>
            <a:lvl1pPr marL="0" indent="0">
              <a:lnSpc>
                <a:spcPct val="114000"/>
              </a:lnSpc>
              <a:defRPr sz="1772" b="0" i="0" spc="0" baseline="0">
                <a:solidFill>
                  <a:schemeClr val="tx1"/>
                </a:solidFill>
                <a:latin typeface="+mn-lt"/>
              </a:defRPr>
            </a:lvl1pPr>
          </a:lstStyle>
          <a:p>
            <a:pPr lvl="0"/>
            <a:r>
              <a:rPr lang="de-DE" dirty="0"/>
              <a:t>Hier die Beschreibung des </a:t>
            </a:r>
            <a:r>
              <a:rPr lang="de-DE" dirty="0" err="1"/>
              <a:t>Agendapunktes</a:t>
            </a:r>
            <a:r>
              <a:rPr lang="de-DE" dirty="0"/>
              <a:t> einfügen. Zwei Zeilen sind möglich.</a:t>
            </a:r>
          </a:p>
        </p:txBody>
      </p:sp>
      <p:sp>
        <p:nvSpPr>
          <p:cNvPr id="16" name="Textplatzhalter 29">
            <a:extLst>
              <a:ext uri="{FF2B5EF4-FFF2-40B4-BE49-F238E27FC236}">
                <a16:creationId xmlns:a16="http://schemas.microsoft.com/office/drawing/2014/main" id="{A30AA606-F33F-1540-A365-C14DEB692A69}"/>
              </a:ext>
            </a:extLst>
          </p:cNvPr>
          <p:cNvSpPr>
            <a:spLocks noGrp="1"/>
          </p:cNvSpPr>
          <p:nvPr>
            <p:ph type="body" sz="quarter" idx="19" hasCustomPrompt="1"/>
          </p:nvPr>
        </p:nvSpPr>
        <p:spPr>
          <a:xfrm>
            <a:off x="1356179" y="4067861"/>
            <a:ext cx="11615754" cy="332898"/>
          </a:xfrm>
          <a:prstGeom prst="rect">
            <a:avLst/>
          </a:prstGeom>
        </p:spPr>
        <p:txBody>
          <a:bodyPr lIns="0" tIns="0" rIns="0" anchor="t" anchorCtr="0">
            <a:noAutofit/>
          </a:bodyPr>
          <a:lstStyle>
            <a:lvl1pPr algn="l">
              <a:lnSpc>
                <a:spcPct val="114000"/>
              </a:lnSpc>
              <a:defRPr sz="2067" b="0" i="0" spc="0" baseline="0">
                <a:solidFill>
                  <a:schemeClr val="bg2"/>
                </a:solidFill>
                <a:latin typeface="+mn-lt"/>
              </a:defRPr>
            </a:lvl1pPr>
          </a:lstStyle>
          <a:p>
            <a:pPr lvl="0"/>
            <a:r>
              <a:rPr lang="de-DE" dirty="0" err="1"/>
              <a:t>Agendapunkt</a:t>
            </a:r>
            <a:r>
              <a:rPr lang="de-DE" dirty="0"/>
              <a:t> 3</a:t>
            </a:r>
          </a:p>
        </p:txBody>
      </p:sp>
      <p:sp>
        <p:nvSpPr>
          <p:cNvPr id="17" name="Textplatzhalter 29">
            <a:extLst>
              <a:ext uri="{FF2B5EF4-FFF2-40B4-BE49-F238E27FC236}">
                <a16:creationId xmlns:a16="http://schemas.microsoft.com/office/drawing/2014/main" id="{6322073C-25B8-5947-A5D0-7C658A2F15D8}"/>
              </a:ext>
            </a:extLst>
          </p:cNvPr>
          <p:cNvSpPr>
            <a:spLocks noGrp="1"/>
          </p:cNvSpPr>
          <p:nvPr>
            <p:ph type="body" sz="quarter" idx="20" hasCustomPrompt="1"/>
          </p:nvPr>
        </p:nvSpPr>
        <p:spPr>
          <a:xfrm>
            <a:off x="1356179" y="4491225"/>
            <a:ext cx="11615754" cy="332898"/>
          </a:xfrm>
          <a:prstGeom prst="rect">
            <a:avLst/>
          </a:prstGeom>
        </p:spPr>
        <p:txBody>
          <a:bodyPr lIns="0" tIns="0" rIns="0" anchor="t" anchorCtr="0">
            <a:noAutofit/>
          </a:bodyPr>
          <a:lstStyle>
            <a:lvl1pPr marL="0" indent="0">
              <a:lnSpc>
                <a:spcPct val="114000"/>
              </a:lnSpc>
              <a:defRPr sz="1772" b="0" i="0" spc="0" baseline="0">
                <a:solidFill>
                  <a:schemeClr val="tx1"/>
                </a:solidFill>
                <a:latin typeface="+mn-lt"/>
              </a:defRPr>
            </a:lvl1pPr>
          </a:lstStyle>
          <a:p>
            <a:pPr lvl="0"/>
            <a:r>
              <a:rPr lang="de-DE" dirty="0"/>
              <a:t>Hier die Beschreibung des </a:t>
            </a:r>
            <a:r>
              <a:rPr lang="de-DE" dirty="0" err="1"/>
              <a:t>Agendapunktes</a:t>
            </a:r>
            <a:r>
              <a:rPr lang="de-DE" dirty="0"/>
              <a:t> einfügen. Zwei Zeilen sind möglich.</a:t>
            </a:r>
          </a:p>
        </p:txBody>
      </p:sp>
      <p:sp>
        <p:nvSpPr>
          <p:cNvPr id="19" name="Textplatzhalter 29">
            <a:extLst>
              <a:ext uri="{FF2B5EF4-FFF2-40B4-BE49-F238E27FC236}">
                <a16:creationId xmlns:a16="http://schemas.microsoft.com/office/drawing/2014/main" id="{569B305E-4D8F-5744-A81C-2AB8A9305655}"/>
              </a:ext>
            </a:extLst>
          </p:cNvPr>
          <p:cNvSpPr>
            <a:spLocks noGrp="1"/>
          </p:cNvSpPr>
          <p:nvPr>
            <p:ph type="body" sz="quarter" idx="21" hasCustomPrompt="1"/>
          </p:nvPr>
        </p:nvSpPr>
        <p:spPr>
          <a:xfrm>
            <a:off x="1356179" y="5044214"/>
            <a:ext cx="11615754" cy="332898"/>
          </a:xfrm>
          <a:prstGeom prst="rect">
            <a:avLst/>
          </a:prstGeom>
        </p:spPr>
        <p:txBody>
          <a:bodyPr lIns="0" tIns="0" rIns="0" anchor="t" anchorCtr="0">
            <a:noAutofit/>
          </a:bodyPr>
          <a:lstStyle>
            <a:lvl1pPr algn="l">
              <a:lnSpc>
                <a:spcPct val="114000"/>
              </a:lnSpc>
              <a:defRPr sz="2067" b="0" i="0" spc="0" baseline="0">
                <a:solidFill>
                  <a:schemeClr val="bg2"/>
                </a:solidFill>
                <a:latin typeface="+mn-lt"/>
              </a:defRPr>
            </a:lvl1pPr>
          </a:lstStyle>
          <a:p>
            <a:pPr lvl="0"/>
            <a:r>
              <a:rPr lang="de-DE" dirty="0" err="1"/>
              <a:t>Agendapunkt</a:t>
            </a:r>
            <a:r>
              <a:rPr lang="de-DE" dirty="0"/>
              <a:t> 4</a:t>
            </a:r>
          </a:p>
        </p:txBody>
      </p:sp>
      <p:sp>
        <p:nvSpPr>
          <p:cNvPr id="20" name="Textplatzhalter 29">
            <a:extLst>
              <a:ext uri="{FF2B5EF4-FFF2-40B4-BE49-F238E27FC236}">
                <a16:creationId xmlns:a16="http://schemas.microsoft.com/office/drawing/2014/main" id="{C7061F0F-D1E2-824B-8B1E-6463A7D7C009}"/>
              </a:ext>
            </a:extLst>
          </p:cNvPr>
          <p:cNvSpPr>
            <a:spLocks noGrp="1"/>
          </p:cNvSpPr>
          <p:nvPr>
            <p:ph type="body" sz="quarter" idx="22" hasCustomPrompt="1"/>
          </p:nvPr>
        </p:nvSpPr>
        <p:spPr>
          <a:xfrm>
            <a:off x="1356179" y="5454719"/>
            <a:ext cx="11615754" cy="332898"/>
          </a:xfrm>
          <a:prstGeom prst="rect">
            <a:avLst/>
          </a:prstGeom>
        </p:spPr>
        <p:txBody>
          <a:bodyPr lIns="0" tIns="0" rIns="0" anchor="t" anchorCtr="0">
            <a:noAutofit/>
          </a:bodyPr>
          <a:lstStyle>
            <a:lvl1pPr marL="0" indent="0">
              <a:lnSpc>
                <a:spcPct val="114000"/>
              </a:lnSpc>
              <a:defRPr sz="1772" b="0" i="0" spc="0" baseline="0">
                <a:solidFill>
                  <a:schemeClr val="tx1"/>
                </a:solidFill>
                <a:latin typeface="+mn-lt"/>
              </a:defRPr>
            </a:lvl1pPr>
          </a:lstStyle>
          <a:p>
            <a:pPr lvl="0"/>
            <a:r>
              <a:rPr lang="de-DE" dirty="0"/>
              <a:t>Hier die Beschreibung des </a:t>
            </a:r>
            <a:r>
              <a:rPr lang="de-DE" dirty="0" err="1"/>
              <a:t>Agendapunktes</a:t>
            </a:r>
            <a:r>
              <a:rPr lang="de-DE" dirty="0"/>
              <a:t> einfügen. Zwei Zeilen sind möglich.</a:t>
            </a:r>
          </a:p>
        </p:txBody>
      </p:sp>
      <p:pic>
        <p:nvPicPr>
          <p:cNvPr id="18" name="Grafik 17">
            <a:extLst>
              <a:ext uri="{FF2B5EF4-FFF2-40B4-BE49-F238E27FC236}">
                <a16:creationId xmlns:a16="http://schemas.microsoft.com/office/drawing/2014/main" id="{03866510-E5DC-BB4B-8249-214CDD1B4A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88917" y="2215310"/>
            <a:ext cx="395559" cy="544339"/>
          </a:xfrm>
          <a:prstGeom prst="rect">
            <a:avLst/>
          </a:prstGeom>
        </p:spPr>
      </p:pic>
      <p:pic>
        <p:nvPicPr>
          <p:cNvPr id="21" name="Grafik 20">
            <a:extLst>
              <a:ext uri="{FF2B5EF4-FFF2-40B4-BE49-F238E27FC236}">
                <a16:creationId xmlns:a16="http://schemas.microsoft.com/office/drawing/2014/main" id="{85FEB758-0C73-6C45-8444-6994AAF0AA05}"/>
              </a:ext>
            </a:extLst>
          </p:cNvPr>
          <p:cNvPicPr>
            <a:picLocks noChangeAspect="1"/>
          </p:cNvPicPr>
          <p:nvPr userDrawn="1"/>
        </p:nvPicPr>
        <p:blipFill>
          <a:blip r:embed="rId3"/>
          <a:stretch>
            <a:fillRect/>
          </a:stretch>
        </p:blipFill>
        <p:spPr>
          <a:xfrm>
            <a:off x="470435" y="3091282"/>
            <a:ext cx="708264" cy="708274"/>
          </a:xfrm>
          <a:prstGeom prst="rect">
            <a:avLst/>
          </a:prstGeom>
        </p:spPr>
      </p:pic>
      <p:pic>
        <p:nvPicPr>
          <p:cNvPr id="26" name="Grafik 25">
            <a:extLst>
              <a:ext uri="{FF2B5EF4-FFF2-40B4-BE49-F238E27FC236}">
                <a16:creationId xmlns:a16="http://schemas.microsoft.com/office/drawing/2014/main" id="{DEFD59AF-1C5E-A646-BCD9-3A0F7B262326}"/>
              </a:ext>
            </a:extLst>
          </p:cNvPr>
          <p:cNvPicPr>
            <a:picLocks noChangeAspect="1"/>
          </p:cNvPicPr>
          <p:nvPr userDrawn="1"/>
        </p:nvPicPr>
        <p:blipFill>
          <a:blip r:embed="rId4"/>
          <a:stretch>
            <a:fillRect/>
          </a:stretch>
        </p:blipFill>
        <p:spPr>
          <a:xfrm>
            <a:off x="444917" y="4071252"/>
            <a:ext cx="708264" cy="708274"/>
          </a:xfrm>
          <a:prstGeom prst="rect">
            <a:avLst/>
          </a:prstGeom>
        </p:spPr>
      </p:pic>
      <p:pic>
        <p:nvPicPr>
          <p:cNvPr id="27" name="Grafik 26">
            <a:extLst>
              <a:ext uri="{FF2B5EF4-FFF2-40B4-BE49-F238E27FC236}">
                <a16:creationId xmlns:a16="http://schemas.microsoft.com/office/drawing/2014/main" id="{BBD381FC-74C9-9842-8958-5C506B7DF3E2}"/>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555084" y="5134379"/>
            <a:ext cx="567568" cy="551291"/>
          </a:xfrm>
          <a:prstGeom prst="rect">
            <a:avLst/>
          </a:prstGeom>
        </p:spPr>
      </p:pic>
    </p:spTree>
    <p:extLst>
      <p:ext uri="{BB962C8B-B14F-4D97-AF65-F5344CB8AC3E}">
        <p14:creationId xmlns:p14="http://schemas.microsoft.com/office/powerpoint/2010/main" val="35252554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3 Agenda+Schmuckzahl 5 Punkten">
    <p:spTree>
      <p:nvGrpSpPr>
        <p:cNvPr id="1" name=""/>
        <p:cNvGrpSpPr/>
        <p:nvPr/>
      </p:nvGrpSpPr>
      <p:grpSpPr>
        <a:xfrm>
          <a:off x="0" y="0"/>
          <a:ext cx="0" cy="0"/>
          <a:chOff x="0" y="0"/>
          <a:chExt cx="0" cy="0"/>
        </a:xfrm>
      </p:grpSpPr>
      <p:sp>
        <p:nvSpPr>
          <p:cNvPr id="39" name="Textplatzhalter 29">
            <a:extLst>
              <a:ext uri="{FF2B5EF4-FFF2-40B4-BE49-F238E27FC236}">
                <a16:creationId xmlns:a16="http://schemas.microsoft.com/office/drawing/2014/main" id="{C0F6486E-CC16-4748-9986-A052EF5FCA2C}"/>
              </a:ext>
            </a:extLst>
          </p:cNvPr>
          <p:cNvSpPr>
            <a:spLocks noGrp="1"/>
          </p:cNvSpPr>
          <p:nvPr>
            <p:ph type="body" sz="quarter" idx="10" hasCustomPrompt="1"/>
          </p:nvPr>
        </p:nvSpPr>
        <p:spPr>
          <a:xfrm>
            <a:off x="1234623" y="2028331"/>
            <a:ext cx="11737311" cy="349239"/>
          </a:xfrm>
          <a:prstGeom prst="rect">
            <a:avLst/>
          </a:prstGeom>
        </p:spPr>
        <p:txBody>
          <a:bodyPr lIns="0" tIns="0" rIns="0" bIns="0" anchor="t" anchorCtr="0">
            <a:noAutofit/>
          </a:bodyPr>
          <a:lstStyle>
            <a:lvl1pPr algn="l">
              <a:lnSpc>
                <a:spcPct val="114000"/>
              </a:lnSpc>
              <a:defRPr sz="2067" b="0" i="0" spc="0" baseline="0">
                <a:solidFill>
                  <a:schemeClr val="bg2"/>
                </a:solidFill>
                <a:latin typeface="+mn-lt"/>
              </a:defRPr>
            </a:lvl1pPr>
          </a:lstStyle>
          <a:p>
            <a:pPr lvl="0"/>
            <a:r>
              <a:rPr lang="de-DE" dirty="0" err="1"/>
              <a:t>Agendapunkt</a:t>
            </a:r>
            <a:r>
              <a:rPr lang="de-DE" dirty="0"/>
              <a:t> 1 </a:t>
            </a:r>
          </a:p>
        </p:txBody>
      </p:sp>
      <p:sp>
        <p:nvSpPr>
          <p:cNvPr id="40" name="Textplatzhalter 29">
            <a:extLst>
              <a:ext uri="{FF2B5EF4-FFF2-40B4-BE49-F238E27FC236}">
                <a16:creationId xmlns:a16="http://schemas.microsoft.com/office/drawing/2014/main" id="{A2CD1FCF-EC46-43D9-8D32-EC90836FFBCB}"/>
              </a:ext>
            </a:extLst>
          </p:cNvPr>
          <p:cNvSpPr>
            <a:spLocks noGrp="1"/>
          </p:cNvSpPr>
          <p:nvPr>
            <p:ph type="body" sz="quarter" idx="11" hasCustomPrompt="1"/>
          </p:nvPr>
        </p:nvSpPr>
        <p:spPr>
          <a:xfrm>
            <a:off x="1234626" y="2377570"/>
            <a:ext cx="11737311" cy="266193"/>
          </a:xfrm>
          <a:prstGeom prst="rect">
            <a:avLst/>
          </a:prstGeom>
        </p:spPr>
        <p:txBody>
          <a:bodyPr lIns="0" tIns="0" rIns="0" bIns="0" anchor="t" anchorCtr="0">
            <a:noAutofit/>
          </a:bodyPr>
          <a:lstStyle>
            <a:lvl1pPr marL="0" indent="0">
              <a:lnSpc>
                <a:spcPct val="114000"/>
              </a:lnSpc>
              <a:defRPr sz="1477" b="0" i="0" spc="0" baseline="0">
                <a:solidFill>
                  <a:schemeClr val="tx1"/>
                </a:solidFill>
                <a:latin typeface="+mn-lt"/>
              </a:defRPr>
            </a:lvl1pPr>
          </a:lstStyle>
          <a:p>
            <a:pPr lvl="0"/>
            <a:r>
              <a:rPr lang="de-DE" dirty="0"/>
              <a:t>Hier die Beschreibung des </a:t>
            </a:r>
            <a:r>
              <a:rPr lang="de-DE" dirty="0" err="1"/>
              <a:t>Agendapunktes</a:t>
            </a:r>
            <a:r>
              <a:rPr lang="de-DE" dirty="0"/>
              <a:t> einfügen. Zwei Zeilen sind möglich.</a:t>
            </a:r>
          </a:p>
        </p:txBody>
      </p:sp>
      <p:sp>
        <p:nvSpPr>
          <p:cNvPr id="22" name="Textplatzhalter 29">
            <a:extLst>
              <a:ext uri="{FF2B5EF4-FFF2-40B4-BE49-F238E27FC236}">
                <a16:creationId xmlns:a16="http://schemas.microsoft.com/office/drawing/2014/main" id="{50FC9C50-7321-4943-8B16-73F6ED5F0BF7}"/>
              </a:ext>
            </a:extLst>
          </p:cNvPr>
          <p:cNvSpPr>
            <a:spLocks noGrp="1"/>
          </p:cNvSpPr>
          <p:nvPr>
            <p:ph type="body" sz="quarter" idx="17" hasCustomPrompt="1"/>
          </p:nvPr>
        </p:nvSpPr>
        <p:spPr>
          <a:xfrm>
            <a:off x="1246708" y="2914335"/>
            <a:ext cx="11714666" cy="349239"/>
          </a:xfrm>
          <a:prstGeom prst="rect">
            <a:avLst/>
          </a:prstGeom>
        </p:spPr>
        <p:txBody>
          <a:bodyPr lIns="0" tIns="0" rIns="0" bIns="0" anchor="t" anchorCtr="0">
            <a:noAutofit/>
          </a:bodyPr>
          <a:lstStyle>
            <a:lvl1pPr algn="l">
              <a:lnSpc>
                <a:spcPct val="114000"/>
              </a:lnSpc>
              <a:defRPr sz="2067" b="0" i="0" spc="0" baseline="0">
                <a:solidFill>
                  <a:schemeClr val="bg2"/>
                </a:solidFill>
                <a:latin typeface="+mn-lt"/>
              </a:defRPr>
            </a:lvl1pPr>
          </a:lstStyle>
          <a:p>
            <a:pPr lvl="0"/>
            <a:r>
              <a:rPr lang="de-DE" dirty="0" err="1"/>
              <a:t>Agendapunkt</a:t>
            </a:r>
            <a:r>
              <a:rPr lang="de-DE" dirty="0"/>
              <a:t> 2</a:t>
            </a:r>
          </a:p>
        </p:txBody>
      </p:sp>
      <p:sp>
        <p:nvSpPr>
          <p:cNvPr id="23" name="Textplatzhalter 29">
            <a:extLst>
              <a:ext uri="{FF2B5EF4-FFF2-40B4-BE49-F238E27FC236}">
                <a16:creationId xmlns:a16="http://schemas.microsoft.com/office/drawing/2014/main" id="{48679158-A90C-D142-AFF9-ACECCEDFC31B}"/>
              </a:ext>
            </a:extLst>
          </p:cNvPr>
          <p:cNvSpPr>
            <a:spLocks noGrp="1"/>
          </p:cNvSpPr>
          <p:nvPr>
            <p:ph type="body" sz="quarter" idx="18" hasCustomPrompt="1"/>
          </p:nvPr>
        </p:nvSpPr>
        <p:spPr>
          <a:xfrm>
            <a:off x="1246708" y="3263575"/>
            <a:ext cx="11714665" cy="266193"/>
          </a:xfrm>
          <a:prstGeom prst="rect">
            <a:avLst/>
          </a:prstGeom>
        </p:spPr>
        <p:txBody>
          <a:bodyPr lIns="0" tIns="0" rIns="0" bIns="0" anchor="t" anchorCtr="0">
            <a:noAutofit/>
          </a:bodyPr>
          <a:lstStyle>
            <a:lvl1pPr marL="0" indent="0">
              <a:lnSpc>
                <a:spcPct val="114000"/>
              </a:lnSpc>
              <a:defRPr sz="1477" b="0" i="0" spc="0" baseline="0">
                <a:solidFill>
                  <a:schemeClr val="tx1"/>
                </a:solidFill>
                <a:latin typeface="+mn-lt"/>
              </a:defRPr>
            </a:lvl1pPr>
          </a:lstStyle>
          <a:p>
            <a:pPr lvl="0"/>
            <a:r>
              <a:rPr lang="de-DE" dirty="0"/>
              <a:t>Hier die Beschreibung des </a:t>
            </a:r>
            <a:r>
              <a:rPr lang="de-DE" dirty="0" err="1"/>
              <a:t>Agendapunktes</a:t>
            </a:r>
            <a:r>
              <a:rPr lang="de-DE" dirty="0"/>
              <a:t> einfügen. Zwei Zeilen sind möglich.</a:t>
            </a:r>
          </a:p>
        </p:txBody>
      </p:sp>
      <p:sp>
        <p:nvSpPr>
          <p:cNvPr id="25" name="Textplatzhalter 29">
            <a:extLst>
              <a:ext uri="{FF2B5EF4-FFF2-40B4-BE49-F238E27FC236}">
                <a16:creationId xmlns:a16="http://schemas.microsoft.com/office/drawing/2014/main" id="{F46E508A-27AE-6B4A-8990-64F8F3A0377E}"/>
              </a:ext>
            </a:extLst>
          </p:cNvPr>
          <p:cNvSpPr>
            <a:spLocks noGrp="1"/>
          </p:cNvSpPr>
          <p:nvPr>
            <p:ph type="body" sz="quarter" idx="19" hasCustomPrompt="1"/>
          </p:nvPr>
        </p:nvSpPr>
        <p:spPr>
          <a:xfrm>
            <a:off x="1253253" y="3797409"/>
            <a:ext cx="11714666" cy="390729"/>
          </a:xfrm>
          <a:prstGeom prst="rect">
            <a:avLst/>
          </a:prstGeom>
        </p:spPr>
        <p:txBody>
          <a:bodyPr lIns="0" tIns="0" rIns="0" bIns="0" anchor="t" anchorCtr="0">
            <a:noAutofit/>
          </a:bodyPr>
          <a:lstStyle>
            <a:lvl1pPr algn="l">
              <a:lnSpc>
                <a:spcPct val="114000"/>
              </a:lnSpc>
              <a:defRPr sz="2067" b="0" i="0" spc="0" baseline="0">
                <a:solidFill>
                  <a:schemeClr val="bg2"/>
                </a:solidFill>
                <a:latin typeface="+mn-lt"/>
              </a:defRPr>
            </a:lvl1pPr>
          </a:lstStyle>
          <a:p>
            <a:pPr lvl="0"/>
            <a:r>
              <a:rPr lang="de-DE" dirty="0" err="1"/>
              <a:t>Agendapunkt</a:t>
            </a:r>
            <a:r>
              <a:rPr lang="de-DE" dirty="0"/>
              <a:t> 3</a:t>
            </a:r>
          </a:p>
        </p:txBody>
      </p:sp>
      <p:sp>
        <p:nvSpPr>
          <p:cNvPr id="26" name="Textplatzhalter 29">
            <a:extLst>
              <a:ext uri="{FF2B5EF4-FFF2-40B4-BE49-F238E27FC236}">
                <a16:creationId xmlns:a16="http://schemas.microsoft.com/office/drawing/2014/main" id="{D3676F27-C54F-BC46-9FA5-7D82ECFE86AD}"/>
              </a:ext>
            </a:extLst>
          </p:cNvPr>
          <p:cNvSpPr>
            <a:spLocks noGrp="1"/>
          </p:cNvSpPr>
          <p:nvPr>
            <p:ph type="body" sz="quarter" idx="20" hasCustomPrompt="1"/>
          </p:nvPr>
        </p:nvSpPr>
        <p:spPr>
          <a:xfrm>
            <a:off x="1252903" y="4188138"/>
            <a:ext cx="11714666" cy="294299"/>
          </a:xfrm>
          <a:prstGeom prst="rect">
            <a:avLst/>
          </a:prstGeom>
        </p:spPr>
        <p:txBody>
          <a:bodyPr lIns="0" tIns="0" rIns="0" bIns="0" anchor="t" anchorCtr="0">
            <a:noAutofit/>
          </a:bodyPr>
          <a:lstStyle>
            <a:lvl1pPr marL="0" indent="0">
              <a:lnSpc>
                <a:spcPct val="114000"/>
              </a:lnSpc>
              <a:defRPr sz="1477" b="0" i="0" spc="0" baseline="0">
                <a:solidFill>
                  <a:schemeClr val="tx1"/>
                </a:solidFill>
                <a:latin typeface="+mn-lt"/>
              </a:defRPr>
            </a:lvl1pPr>
          </a:lstStyle>
          <a:p>
            <a:pPr lvl="0"/>
            <a:r>
              <a:rPr lang="de-DE" dirty="0"/>
              <a:t>Hier die Beschreibung des </a:t>
            </a:r>
            <a:r>
              <a:rPr lang="de-DE" dirty="0" err="1"/>
              <a:t>Agendapunktes</a:t>
            </a:r>
            <a:r>
              <a:rPr lang="de-DE" dirty="0"/>
              <a:t> einfügen. Zwei Zeilen sind möglich.</a:t>
            </a:r>
          </a:p>
        </p:txBody>
      </p:sp>
      <p:sp>
        <p:nvSpPr>
          <p:cNvPr id="28" name="Textplatzhalter 29">
            <a:extLst>
              <a:ext uri="{FF2B5EF4-FFF2-40B4-BE49-F238E27FC236}">
                <a16:creationId xmlns:a16="http://schemas.microsoft.com/office/drawing/2014/main" id="{79FCCB14-8CD1-EB4D-8170-54BEF7BB4773}"/>
              </a:ext>
            </a:extLst>
          </p:cNvPr>
          <p:cNvSpPr>
            <a:spLocks noGrp="1"/>
          </p:cNvSpPr>
          <p:nvPr>
            <p:ph type="body" sz="quarter" idx="21" hasCustomPrompt="1"/>
          </p:nvPr>
        </p:nvSpPr>
        <p:spPr>
          <a:xfrm>
            <a:off x="1253253" y="4693281"/>
            <a:ext cx="11718976" cy="383653"/>
          </a:xfrm>
          <a:prstGeom prst="rect">
            <a:avLst/>
          </a:prstGeom>
        </p:spPr>
        <p:txBody>
          <a:bodyPr lIns="0" tIns="0" rIns="0" bIns="0" anchor="t" anchorCtr="0">
            <a:noAutofit/>
          </a:bodyPr>
          <a:lstStyle>
            <a:lvl1pPr algn="l">
              <a:lnSpc>
                <a:spcPct val="114000"/>
              </a:lnSpc>
              <a:defRPr sz="2067" b="0" i="0" spc="0" baseline="0">
                <a:solidFill>
                  <a:schemeClr val="bg2"/>
                </a:solidFill>
                <a:latin typeface="+mn-lt"/>
              </a:defRPr>
            </a:lvl1pPr>
          </a:lstStyle>
          <a:p>
            <a:pPr lvl="0"/>
            <a:r>
              <a:rPr lang="de-DE" dirty="0" err="1"/>
              <a:t>Agendapunkt</a:t>
            </a:r>
            <a:r>
              <a:rPr lang="de-DE" dirty="0"/>
              <a:t> 4</a:t>
            </a:r>
          </a:p>
        </p:txBody>
      </p:sp>
      <p:sp>
        <p:nvSpPr>
          <p:cNvPr id="29" name="Textplatzhalter 29">
            <a:extLst>
              <a:ext uri="{FF2B5EF4-FFF2-40B4-BE49-F238E27FC236}">
                <a16:creationId xmlns:a16="http://schemas.microsoft.com/office/drawing/2014/main" id="{576EEF3C-1680-234A-8610-A1D81A3C5659}"/>
              </a:ext>
            </a:extLst>
          </p:cNvPr>
          <p:cNvSpPr>
            <a:spLocks noGrp="1"/>
          </p:cNvSpPr>
          <p:nvPr>
            <p:ph type="body" sz="quarter" idx="22" hasCustomPrompt="1"/>
          </p:nvPr>
        </p:nvSpPr>
        <p:spPr>
          <a:xfrm>
            <a:off x="1253255" y="5086335"/>
            <a:ext cx="11718971" cy="266193"/>
          </a:xfrm>
          <a:prstGeom prst="rect">
            <a:avLst/>
          </a:prstGeom>
        </p:spPr>
        <p:txBody>
          <a:bodyPr lIns="0" tIns="0" rIns="0" bIns="0" anchor="t" anchorCtr="0">
            <a:noAutofit/>
          </a:bodyPr>
          <a:lstStyle>
            <a:lvl1pPr marL="0" indent="0">
              <a:lnSpc>
                <a:spcPct val="114000"/>
              </a:lnSpc>
              <a:defRPr sz="1477" b="0" i="0" spc="0" baseline="0">
                <a:solidFill>
                  <a:schemeClr val="tx1"/>
                </a:solidFill>
                <a:latin typeface="+mn-lt"/>
              </a:defRPr>
            </a:lvl1pPr>
          </a:lstStyle>
          <a:p>
            <a:pPr lvl="0"/>
            <a:r>
              <a:rPr lang="de-DE" dirty="0"/>
              <a:t>Hier die Beschreibung des </a:t>
            </a:r>
            <a:r>
              <a:rPr lang="de-DE" dirty="0" err="1"/>
              <a:t>Agendapunktes</a:t>
            </a:r>
            <a:r>
              <a:rPr lang="de-DE" dirty="0"/>
              <a:t> einfügen. Zwei Zeilen sind möglich.</a:t>
            </a:r>
          </a:p>
        </p:txBody>
      </p:sp>
      <p:sp>
        <p:nvSpPr>
          <p:cNvPr id="31" name="Textplatzhalter 29">
            <a:extLst>
              <a:ext uri="{FF2B5EF4-FFF2-40B4-BE49-F238E27FC236}">
                <a16:creationId xmlns:a16="http://schemas.microsoft.com/office/drawing/2014/main" id="{AE67F68D-274C-214B-AEAB-0748FEB3E1E3}"/>
              </a:ext>
            </a:extLst>
          </p:cNvPr>
          <p:cNvSpPr>
            <a:spLocks noGrp="1"/>
          </p:cNvSpPr>
          <p:nvPr>
            <p:ph type="body" sz="quarter" idx="23" hasCustomPrompt="1"/>
          </p:nvPr>
        </p:nvSpPr>
        <p:spPr>
          <a:xfrm>
            <a:off x="1253253" y="5566298"/>
            <a:ext cx="11714666" cy="383653"/>
          </a:xfrm>
          <a:prstGeom prst="rect">
            <a:avLst/>
          </a:prstGeom>
        </p:spPr>
        <p:txBody>
          <a:bodyPr lIns="0" tIns="0" rIns="0" bIns="0" anchor="t" anchorCtr="0">
            <a:noAutofit/>
          </a:bodyPr>
          <a:lstStyle>
            <a:lvl1pPr algn="l">
              <a:lnSpc>
                <a:spcPct val="114000"/>
              </a:lnSpc>
              <a:defRPr sz="2067" b="0" i="0" spc="0" baseline="0">
                <a:solidFill>
                  <a:schemeClr val="bg2"/>
                </a:solidFill>
                <a:latin typeface="+mn-lt"/>
              </a:defRPr>
            </a:lvl1pPr>
          </a:lstStyle>
          <a:p>
            <a:pPr lvl="0"/>
            <a:r>
              <a:rPr lang="de-DE" dirty="0" err="1"/>
              <a:t>Agendapunkt</a:t>
            </a:r>
            <a:r>
              <a:rPr lang="de-DE" dirty="0"/>
              <a:t> 5</a:t>
            </a:r>
          </a:p>
        </p:txBody>
      </p:sp>
      <p:sp>
        <p:nvSpPr>
          <p:cNvPr id="32" name="Textplatzhalter 29">
            <a:extLst>
              <a:ext uri="{FF2B5EF4-FFF2-40B4-BE49-F238E27FC236}">
                <a16:creationId xmlns:a16="http://schemas.microsoft.com/office/drawing/2014/main" id="{DB65E4B0-E359-B94D-A183-9C9EB0E77393}"/>
              </a:ext>
            </a:extLst>
          </p:cNvPr>
          <p:cNvSpPr>
            <a:spLocks noGrp="1"/>
          </p:cNvSpPr>
          <p:nvPr>
            <p:ph type="body" sz="quarter" idx="24" hasCustomPrompt="1"/>
          </p:nvPr>
        </p:nvSpPr>
        <p:spPr>
          <a:xfrm>
            <a:off x="1252905" y="5949952"/>
            <a:ext cx="11718971" cy="281262"/>
          </a:xfrm>
          <a:prstGeom prst="rect">
            <a:avLst/>
          </a:prstGeom>
        </p:spPr>
        <p:txBody>
          <a:bodyPr lIns="0" tIns="0" rIns="0" bIns="0" anchor="t" anchorCtr="0">
            <a:noAutofit/>
          </a:bodyPr>
          <a:lstStyle>
            <a:lvl1pPr marL="0" indent="0">
              <a:lnSpc>
                <a:spcPct val="114000"/>
              </a:lnSpc>
              <a:defRPr sz="1477" b="0" i="0" spc="0" baseline="0">
                <a:solidFill>
                  <a:schemeClr val="tx1"/>
                </a:solidFill>
                <a:latin typeface="+mn-lt"/>
              </a:defRPr>
            </a:lvl1pPr>
          </a:lstStyle>
          <a:p>
            <a:pPr lvl="0"/>
            <a:r>
              <a:rPr lang="de-DE" dirty="0"/>
              <a:t>Hier die Beschreibung des </a:t>
            </a:r>
            <a:r>
              <a:rPr lang="de-DE" dirty="0" err="1"/>
              <a:t>Agendapunktes</a:t>
            </a:r>
            <a:r>
              <a:rPr lang="de-DE" dirty="0"/>
              <a:t> einfügen. Zwei Zeilen sind möglich.</a:t>
            </a:r>
          </a:p>
        </p:txBody>
      </p:sp>
      <p:sp>
        <p:nvSpPr>
          <p:cNvPr id="20" name="Textplatzhalter 4">
            <a:extLst>
              <a:ext uri="{FF2B5EF4-FFF2-40B4-BE49-F238E27FC236}">
                <a16:creationId xmlns:a16="http://schemas.microsoft.com/office/drawing/2014/main" id="{2DBB342D-F935-8949-9CD2-BB29D8759285}"/>
              </a:ext>
            </a:extLst>
          </p:cNvPr>
          <p:cNvSpPr>
            <a:spLocks noGrp="1"/>
          </p:cNvSpPr>
          <p:nvPr>
            <p:ph type="body" sz="quarter" idx="47" hasCustomPrompt="1"/>
          </p:nvPr>
        </p:nvSpPr>
        <p:spPr>
          <a:xfrm>
            <a:off x="529754" y="398667"/>
            <a:ext cx="12442181" cy="930987"/>
          </a:xfrm>
          <a:prstGeom prst="rect">
            <a:avLst/>
          </a:prstGeom>
        </p:spPr>
        <p:txBody>
          <a:bodyPr lIns="0" tIns="0" rIns="0" bIns="0"/>
          <a:lstStyle>
            <a:lvl1pPr marL="0" marR="0" indent="0" algn="l" defTabSz="523632"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lvl="0" defTabSz="523632"/>
            <a:r>
              <a:rPr lang="de-DE" dirty="0">
                <a:sym typeface="CorpoApo Demi"/>
              </a:rPr>
              <a:t>Agenda mit 5 Punkten.</a:t>
            </a:r>
            <a:endParaRPr lang="de-DE" dirty="0">
              <a:sym typeface="CorpoApo Light"/>
            </a:endParaRPr>
          </a:p>
        </p:txBody>
      </p:sp>
      <p:pic>
        <p:nvPicPr>
          <p:cNvPr id="27" name="Grafik 26">
            <a:extLst>
              <a:ext uri="{FF2B5EF4-FFF2-40B4-BE49-F238E27FC236}">
                <a16:creationId xmlns:a16="http://schemas.microsoft.com/office/drawing/2014/main" id="{2ADE5DA5-556B-1D4D-A25D-69D36943737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21540" y="2028332"/>
            <a:ext cx="352647" cy="485287"/>
          </a:xfrm>
          <a:prstGeom prst="rect">
            <a:avLst/>
          </a:prstGeom>
        </p:spPr>
      </p:pic>
      <p:pic>
        <p:nvPicPr>
          <p:cNvPr id="30" name="Grafik 29">
            <a:extLst>
              <a:ext uri="{FF2B5EF4-FFF2-40B4-BE49-F238E27FC236}">
                <a16:creationId xmlns:a16="http://schemas.microsoft.com/office/drawing/2014/main" id="{51148391-2829-A644-97F2-CB3514387A7F}"/>
              </a:ext>
            </a:extLst>
          </p:cNvPr>
          <p:cNvPicPr>
            <a:picLocks noChangeAspect="1"/>
          </p:cNvPicPr>
          <p:nvPr userDrawn="1"/>
        </p:nvPicPr>
        <p:blipFill>
          <a:blip r:embed="rId3"/>
          <a:stretch>
            <a:fillRect/>
          </a:stretch>
        </p:blipFill>
        <p:spPr>
          <a:xfrm>
            <a:off x="503059" y="2841693"/>
            <a:ext cx="631428" cy="631438"/>
          </a:xfrm>
          <a:prstGeom prst="rect">
            <a:avLst/>
          </a:prstGeom>
        </p:spPr>
      </p:pic>
      <p:pic>
        <p:nvPicPr>
          <p:cNvPr id="33" name="Grafik 32">
            <a:extLst>
              <a:ext uri="{FF2B5EF4-FFF2-40B4-BE49-F238E27FC236}">
                <a16:creationId xmlns:a16="http://schemas.microsoft.com/office/drawing/2014/main" id="{FB2B292A-549F-9444-94CF-4826C65F821B}"/>
              </a:ext>
            </a:extLst>
          </p:cNvPr>
          <p:cNvPicPr>
            <a:picLocks noChangeAspect="1"/>
          </p:cNvPicPr>
          <p:nvPr userDrawn="1"/>
        </p:nvPicPr>
        <p:blipFill>
          <a:blip r:embed="rId4"/>
          <a:stretch>
            <a:fillRect/>
          </a:stretch>
        </p:blipFill>
        <p:spPr>
          <a:xfrm>
            <a:off x="477541" y="3742188"/>
            <a:ext cx="631428" cy="631438"/>
          </a:xfrm>
          <a:prstGeom prst="rect">
            <a:avLst/>
          </a:prstGeom>
        </p:spPr>
      </p:pic>
      <p:pic>
        <p:nvPicPr>
          <p:cNvPr id="34" name="Grafik 33">
            <a:extLst>
              <a:ext uri="{FF2B5EF4-FFF2-40B4-BE49-F238E27FC236}">
                <a16:creationId xmlns:a16="http://schemas.microsoft.com/office/drawing/2014/main" id="{260B82F8-71AD-C84D-A732-10AB8DD34F8B}"/>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551544" y="4690490"/>
            <a:ext cx="505996" cy="491484"/>
          </a:xfrm>
          <a:prstGeom prst="rect">
            <a:avLst/>
          </a:prstGeom>
        </p:spPr>
      </p:pic>
      <p:pic>
        <p:nvPicPr>
          <p:cNvPr id="35" name="Grafik 34">
            <a:extLst>
              <a:ext uri="{FF2B5EF4-FFF2-40B4-BE49-F238E27FC236}">
                <a16:creationId xmlns:a16="http://schemas.microsoft.com/office/drawing/2014/main" id="{8D245345-21E7-B444-9B7C-B3C2FF96D91D}"/>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a:stretch/>
        </p:blipFill>
        <p:spPr>
          <a:xfrm>
            <a:off x="573748" y="5571135"/>
            <a:ext cx="449176" cy="491484"/>
          </a:xfrm>
          <a:prstGeom prst="rect">
            <a:avLst/>
          </a:prstGeom>
        </p:spPr>
      </p:pic>
    </p:spTree>
    <p:extLst>
      <p:ext uri="{BB962C8B-B14F-4D97-AF65-F5344CB8AC3E}">
        <p14:creationId xmlns:p14="http://schemas.microsoft.com/office/powerpoint/2010/main" val="18164819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4 Agenda+Beschreibung">
    <p:spTree>
      <p:nvGrpSpPr>
        <p:cNvPr id="1" name=""/>
        <p:cNvGrpSpPr/>
        <p:nvPr/>
      </p:nvGrpSpPr>
      <p:grpSpPr>
        <a:xfrm>
          <a:off x="0" y="0"/>
          <a:ext cx="0" cy="0"/>
          <a:chOff x="0" y="0"/>
          <a:chExt cx="0" cy="0"/>
        </a:xfrm>
      </p:grpSpPr>
      <p:sp>
        <p:nvSpPr>
          <p:cNvPr id="45" name="Textplatzhalter 29">
            <a:extLst>
              <a:ext uri="{FF2B5EF4-FFF2-40B4-BE49-F238E27FC236}">
                <a16:creationId xmlns:a16="http://schemas.microsoft.com/office/drawing/2014/main" id="{2C58490B-2AE2-9A49-9DFA-9F7993415562}"/>
              </a:ext>
            </a:extLst>
          </p:cNvPr>
          <p:cNvSpPr>
            <a:spLocks noGrp="1"/>
          </p:cNvSpPr>
          <p:nvPr>
            <p:ph type="body" sz="quarter" idx="25" hasCustomPrompt="1"/>
          </p:nvPr>
        </p:nvSpPr>
        <p:spPr>
          <a:xfrm>
            <a:off x="1011922" y="6021355"/>
            <a:ext cx="11960012" cy="321668"/>
          </a:xfrm>
          <a:prstGeom prst="rect">
            <a:avLst/>
          </a:prstGeom>
        </p:spPr>
        <p:txBody>
          <a:bodyPr lIns="0" tIns="0" rIns="0" bIns="0" anchor="t" anchorCtr="0">
            <a:noAutofit/>
          </a:bodyPr>
          <a:lstStyle>
            <a:lvl1pPr algn="l">
              <a:lnSpc>
                <a:spcPct val="114000"/>
              </a:lnSpc>
              <a:defRPr sz="2067" b="0" i="0" spc="0" baseline="0">
                <a:solidFill>
                  <a:schemeClr val="bg2"/>
                </a:solidFill>
                <a:latin typeface="+mn-lt"/>
              </a:defRPr>
            </a:lvl1pPr>
          </a:lstStyle>
          <a:p>
            <a:pPr lvl="0"/>
            <a:r>
              <a:rPr lang="de-DE" dirty="0" err="1"/>
              <a:t>Agendapunkt</a:t>
            </a:r>
            <a:r>
              <a:rPr lang="de-DE" dirty="0"/>
              <a:t> 6</a:t>
            </a:r>
          </a:p>
        </p:txBody>
      </p:sp>
      <p:sp>
        <p:nvSpPr>
          <p:cNvPr id="46" name="Textplatzhalter 29">
            <a:extLst>
              <a:ext uri="{FF2B5EF4-FFF2-40B4-BE49-F238E27FC236}">
                <a16:creationId xmlns:a16="http://schemas.microsoft.com/office/drawing/2014/main" id="{ECE568B6-42BA-9344-B9FA-221B15A67841}"/>
              </a:ext>
            </a:extLst>
          </p:cNvPr>
          <p:cNvSpPr>
            <a:spLocks noGrp="1"/>
          </p:cNvSpPr>
          <p:nvPr>
            <p:ph type="body" sz="quarter" idx="26" hasCustomPrompt="1"/>
          </p:nvPr>
        </p:nvSpPr>
        <p:spPr>
          <a:xfrm>
            <a:off x="1011922" y="6339393"/>
            <a:ext cx="11960012" cy="275412"/>
          </a:xfrm>
          <a:prstGeom prst="rect">
            <a:avLst/>
          </a:prstGeom>
        </p:spPr>
        <p:txBody>
          <a:bodyPr lIns="0" tIns="0" rIns="0" bIns="0" anchor="t" anchorCtr="0">
            <a:noAutofit/>
          </a:bodyPr>
          <a:lstStyle>
            <a:lvl1pPr marL="0" indent="0">
              <a:lnSpc>
                <a:spcPct val="114000"/>
              </a:lnSpc>
              <a:defRPr sz="1477" b="0" i="0" spc="0" baseline="0">
                <a:solidFill>
                  <a:schemeClr val="tx1"/>
                </a:solidFill>
                <a:latin typeface="+mn-lt"/>
              </a:defRPr>
            </a:lvl1pPr>
          </a:lstStyle>
          <a:p>
            <a:pPr lvl="0"/>
            <a:r>
              <a:rPr lang="de-DE" dirty="0"/>
              <a:t>Hier die Beschreibung des </a:t>
            </a:r>
            <a:r>
              <a:rPr lang="de-DE" dirty="0" err="1"/>
              <a:t>Agendapunktes</a:t>
            </a:r>
            <a:r>
              <a:rPr lang="de-DE" dirty="0"/>
              <a:t> einfügen. Zwei Zeilen sind möglich.</a:t>
            </a:r>
          </a:p>
        </p:txBody>
      </p:sp>
      <p:sp>
        <p:nvSpPr>
          <p:cNvPr id="15" name="Textplatzhalter 4">
            <a:extLst>
              <a:ext uri="{FF2B5EF4-FFF2-40B4-BE49-F238E27FC236}">
                <a16:creationId xmlns:a16="http://schemas.microsoft.com/office/drawing/2014/main" id="{138D5E46-221D-B348-AD48-8BD45FBAAADF}"/>
              </a:ext>
            </a:extLst>
          </p:cNvPr>
          <p:cNvSpPr>
            <a:spLocks noGrp="1"/>
          </p:cNvSpPr>
          <p:nvPr>
            <p:ph type="body" sz="quarter" idx="47" hasCustomPrompt="1"/>
          </p:nvPr>
        </p:nvSpPr>
        <p:spPr>
          <a:xfrm>
            <a:off x="529755" y="398667"/>
            <a:ext cx="12442179" cy="966501"/>
          </a:xfrm>
          <a:prstGeom prst="rect">
            <a:avLst/>
          </a:prstGeom>
        </p:spPr>
        <p:txBody>
          <a:bodyPr lIns="0" tIns="0" rIns="0" bIns="0"/>
          <a:lstStyle>
            <a:lvl1pPr marL="0" marR="0" indent="0" algn="l" defTabSz="523632"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lvl="0" defTabSz="523632"/>
            <a:r>
              <a:rPr lang="de-DE" dirty="0">
                <a:sym typeface="CorpoApo Demi"/>
              </a:rPr>
              <a:t>Agenda.</a:t>
            </a:r>
            <a:endParaRPr lang="de-DE" dirty="0">
              <a:sym typeface="CorpoApo Light"/>
            </a:endParaRPr>
          </a:p>
        </p:txBody>
      </p:sp>
      <p:sp>
        <p:nvSpPr>
          <p:cNvPr id="16" name="Textplatzhalter 2">
            <a:extLst>
              <a:ext uri="{FF2B5EF4-FFF2-40B4-BE49-F238E27FC236}">
                <a16:creationId xmlns:a16="http://schemas.microsoft.com/office/drawing/2014/main" id="{598DC3F1-B7E8-6F4A-89D9-0136023C4C8F}"/>
              </a:ext>
            </a:extLst>
          </p:cNvPr>
          <p:cNvSpPr>
            <a:spLocks noGrp="1"/>
          </p:cNvSpPr>
          <p:nvPr>
            <p:ph type="body" sz="quarter" idx="32" hasCustomPrompt="1"/>
          </p:nvPr>
        </p:nvSpPr>
        <p:spPr>
          <a:xfrm>
            <a:off x="533682" y="1722851"/>
            <a:ext cx="467700" cy="592860"/>
          </a:xfrm>
          <a:prstGeom prst="rect">
            <a:avLst/>
          </a:prstGeom>
        </p:spPr>
        <p:txBody>
          <a:bodyPr>
            <a:noAutofit/>
          </a:bodyPr>
          <a:lstStyle>
            <a:lvl1pPr>
              <a:lnSpc>
                <a:spcPct val="114000"/>
              </a:lnSpc>
              <a:defRPr sz="2658" b="1" i="0" spc="0">
                <a:solidFill>
                  <a:schemeClr val="bg2"/>
                </a:solidFill>
                <a:latin typeface="+mn-lt"/>
              </a:defRPr>
            </a:lvl1pPr>
          </a:lstStyle>
          <a:p>
            <a:pPr lvl="0"/>
            <a:r>
              <a:rPr lang="de-DE" dirty="0"/>
              <a:t>1</a:t>
            </a:r>
          </a:p>
        </p:txBody>
      </p:sp>
      <p:sp>
        <p:nvSpPr>
          <p:cNvPr id="17" name="Textplatzhalter 2">
            <a:extLst>
              <a:ext uri="{FF2B5EF4-FFF2-40B4-BE49-F238E27FC236}">
                <a16:creationId xmlns:a16="http://schemas.microsoft.com/office/drawing/2014/main" id="{0A122D0C-BF08-784C-BC4C-86E7283A02C8}"/>
              </a:ext>
            </a:extLst>
          </p:cNvPr>
          <p:cNvSpPr>
            <a:spLocks noGrp="1"/>
          </p:cNvSpPr>
          <p:nvPr>
            <p:ph type="body" sz="quarter" idx="33" hasCustomPrompt="1"/>
          </p:nvPr>
        </p:nvSpPr>
        <p:spPr>
          <a:xfrm>
            <a:off x="533682" y="2582670"/>
            <a:ext cx="467700" cy="592860"/>
          </a:xfrm>
          <a:prstGeom prst="rect">
            <a:avLst/>
          </a:prstGeom>
        </p:spPr>
        <p:txBody>
          <a:bodyPr>
            <a:noAutofit/>
          </a:bodyPr>
          <a:lstStyle>
            <a:lvl1pPr>
              <a:lnSpc>
                <a:spcPct val="114000"/>
              </a:lnSpc>
              <a:defRPr sz="2658" b="1" i="0" spc="0">
                <a:solidFill>
                  <a:schemeClr val="bg2"/>
                </a:solidFill>
                <a:latin typeface="+mn-lt"/>
              </a:defRPr>
            </a:lvl1pPr>
          </a:lstStyle>
          <a:p>
            <a:pPr lvl="0"/>
            <a:r>
              <a:rPr lang="de-DE" dirty="0"/>
              <a:t>2</a:t>
            </a:r>
          </a:p>
        </p:txBody>
      </p:sp>
      <p:sp>
        <p:nvSpPr>
          <p:cNvPr id="18" name="Textplatzhalter 2">
            <a:extLst>
              <a:ext uri="{FF2B5EF4-FFF2-40B4-BE49-F238E27FC236}">
                <a16:creationId xmlns:a16="http://schemas.microsoft.com/office/drawing/2014/main" id="{BEBB0A94-21A1-E24C-931E-894E4AA33877}"/>
              </a:ext>
            </a:extLst>
          </p:cNvPr>
          <p:cNvSpPr>
            <a:spLocks noGrp="1"/>
          </p:cNvSpPr>
          <p:nvPr>
            <p:ph type="body" sz="quarter" idx="34" hasCustomPrompt="1"/>
          </p:nvPr>
        </p:nvSpPr>
        <p:spPr>
          <a:xfrm>
            <a:off x="533682" y="3442489"/>
            <a:ext cx="467698" cy="592860"/>
          </a:xfrm>
          <a:prstGeom prst="rect">
            <a:avLst/>
          </a:prstGeom>
        </p:spPr>
        <p:txBody>
          <a:bodyPr>
            <a:noAutofit/>
          </a:bodyPr>
          <a:lstStyle>
            <a:lvl1pPr>
              <a:lnSpc>
                <a:spcPct val="114000"/>
              </a:lnSpc>
              <a:defRPr sz="2658" b="1" i="0" spc="0">
                <a:solidFill>
                  <a:schemeClr val="bg2"/>
                </a:solidFill>
                <a:latin typeface="+mn-lt"/>
              </a:defRPr>
            </a:lvl1pPr>
          </a:lstStyle>
          <a:p>
            <a:pPr lvl="0"/>
            <a:r>
              <a:rPr lang="de-DE" dirty="0"/>
              <a:t>3</a:t>
            </a:r>
          </a:p>
        </p:txBody>
      </p:sp>
      <p:sp>
        <p:nvSpPr>
          <p:cNvPr id="21" name="Textplatzhalter 2">
            <a:extLst>
              <a:ext uri="{FF2B5EF4-FFF2-40B4-BE49-F238E27FC236}">
                <a16:creationId xmlns:a16="http://schemas.microsoft.com/office/drawing/2014/main" id="{DF7EE987-11C1-E544-9C82-B0CC7933C720}"/>
              </a:ext>
            </a:extLst>
          </p:cNvPr>
          <p:cNvSpPr>
            <a:spLocks noGrp="1"/>
          </p:cNvSpPr>
          <p:nvPr>
            <p:ph type="body" sz="quarter" idx="35" hasCustomPrompt="1"/>
          </p:nvPr>
        </p:nvSpPr>
        <p:spPr>
          <a:xfrm>
            <a:off x="533682" y="4302308"/>
            <a:ext cx="467695" cy="592860"/>
          </a:xfrm>
          <a:prstGeom prst="rect">
            <a:avLst/>
          </a:prstGeom>
        </p:spPr>
        <p:txBody>
          <a:bodyPr>
            <a:noAutofit/>
          </a:bodyPr>
          <a:lstStyle>
            <a:lvl1pPr>
              <a:lnSpc>
                <a:spcPct val="114000"/>
              </a:lnSpc>
              <a:defRPr sz="2658" b="1" i="0" spc="0">
                <a:solidFill>
                  <a:schemeClr val="bg2"/>
                </a:solidFill>
                <a:latin typeface="+mn-lt"/>
              </a:defRPr>
            </a:lvl1pPr>
          </a:lstStyle>
          <a:p>
            <a:pPr lvl="0"/>
            <a:r>
              <a:rPr lang="de-DE" dirty="0"/>
              <a:t>4</a:t>
            </a:r>
          </a:p>
        </p:txBody>
      </p:sp>
      <p:sp>
        <p:nvSpPr>
          <p:cNvPr id="22" name="Textplatzhalter 2">
            <a:extLst>
              <a:ext uri="{FF2B5EF4-FFF2-40B4-BE49-F238E27FC236}">
                <a16:creationId xmlns:a16="http://schemas.microsoft.com/office/drawing/2014/main" id="{EC18C717-AD0C-074B-AABE-3CBC638EF9E7}"/>
              </a:ext>
            </a:extLst>
          </p:cNvPr>
          <p:cNvSpPr>
            <a:spLocks noGrp="1"/>
          </p:cNvSpPr>
          <p:nvPr>
            <p:ph type="body" sz="quarter" idx="37" hasCustomPrompt="1"/>
          </p:nvPr>
        </p:nvSpPr>
        <p:spPr>
          <a:xfrm>
            <a:off x="533682" y="5162127"/>
            <a:ext cx="467692" cy="592860"/>
          </a:xfrm>
          <a:prstGeom prst="rect">
            <a:avLst/>
          </a:prstGeom>
        </p:spPr>
        <p:txBody>
          <a:bodyPr>
            <a:noAutofit/>
          </a:bodyPr>
          <a:lstStyle>
            <a:lvl1pPr>
              <a:lnSpc>
                <a:spcPct val="114000"/>
              </a:lnSpc>
              <a:defRPr sz="2658" b="1" i="0" spc="0">
                <a:solidFill>
                  <a:schemeClr val="bg2"/>
                </a:solidFill>
                <a:latin typeface="+mn-lt"/>
              </a:defRPr>
            </a:lvl1pPr>
          </a:lstStyle>
          <a:p>
            <a:pPr lvl="0"/>
            <a:r>
              <a:rPr lang="de-DE" dirty="0"/>
              <a:t>5</a:t>
            </a:r>
          </a:p>
        </p:txBody>
      </p:sp>
      <p:sp>
        <p:nvSpPr>
          <p:cNvPr id="23" name="Textplatzhalter 2">
            <a:extLst>
              <a:ext uri="{FF2B5EF4-FFF2-40B4-BE49-F238E27FC236}">
                <a16:creationId xmlns:a16="http://schemas.microsoft.com/office/drawing/2014/main" id="{09CA7547-C84C-E84A-A6BC-FDAEE8A2BF88}"/>
              </a:ext>
            </a:extLst>
          </p:cNvPr>
          <p:cNvSpPr>
            <a:spLocks noGrp="1"/>
          </p:cNvSpPr>
          <p:nvPr>
            <p:ph type="body" sz="quarter" idx="48" hasCustomPrompt="1"/>
          </p:nvPr>
        </p:nvSpPr>
        <p:spPr>
          <a:xfrm>
            <a:off x="533682" y="6021944"/>
            <a:ext cx="467692" cy="592860"/>
          </a:xfrm>
          <a:prstGeom prst="rect">
            <a:avLst/>
          </a:prstGeom>
        </p:spPr>
        <p:txBody>
          <a:bodyPr>
            <a:noAutofit/>
          </a:bodyPr>
          <a:lstStyle>
            <a:lvl1pPr>
              <a:lnSpc>
                <a:spcPct val="114000"/>
              </a:lnSpc>
              <a:defRPr sz="2658" b="1" i="0" spc="0">
                <a:solidFill>
                  <a:schemeClr val="bg2"/>
                </a:solidFill>
                <a:latin typeface="+mn-lt"/>
              </a:defRPr>
            </a:lvl1pPr>
          </a:lstStyle>
          <a:p>
            <a:pPr lvl="0"/>
            <a:r>
              <a:rPr lang="de-DE" dirty="0"/>
              <a:t>6</a:t>
            </a:r>
          </a:p>
        </p:txBody>
      </p:sp>
      <p:sp>
        <p:nvSpPr>
          <p:cNvPr id="24" name="Textplatzhalter 29">
            <a:extLst>
              <a:ext uri="{FF2B5EF4-FFF2-40B4-BE49-F238E27FC236}">
                <a16:creationId xmlns:a16="http://schemas.microsoft.com/office/drawing/2014/main" id="{E5728CB5-D464-424F-A046-53F67BE2B95B}"/>
              </a:ext>
            </a:extLst>
          </p:cNvPr>
          <p:cNvSpPr>
            <a:spLocks noGrp="1"/>
          </p:cNvSpPr>
          <p:nvPr>
            <p:ph type="body" sz="quarter" idx="49" hasCustomPrompt="1"/>
          </p:nvPr>
        </p:nvSpPr>
        <p:spPr>
          <a:xfrm>
            <a:off x="1011922" y="5162126"/>
            <a:ext cx="11960012" cy="321668"/>
          </a:xfrm>
          <a:prstGeom prst="rect">
            <a:avLst/>
          </a:prstGeom>
        </p:spPr>
        <p:txBody>
          <a:bodyPr lIns="0" tIns="0" rIns="0" bIns="0" anchor="t" anchorCtr="0">
            <a:noAutofit/>
          </a:bodyPr>
          <a:lstStyle>
            <a:lvl1pPr algn="l">
              <a:lnSpc>
                <a:spcPct val="114000"/>
              </a:lnSpc>
              <a:defRPr sz="2067" b="0" i="0" spc="0" baseline="0">
                <a:solidFill>
                  <a:schemeClr val="bg2"/>
                </a:solidFill>
                <a:latin typeface="+mn-lt"/>
              </a:defRPr>
            </a:lvl1pPr>
          </a:lstStyle>
          <a:p>
            <a:pPr lvl="0"/>
            <a:r>
              <a:rPr lang="de-DE" dirty="0" err="1"/>
              <a:t>Agendapunkt</a:t>
            </a:r>
            <a:r>
              <a:rPr lang="de-DE" dirty="0"/>
              <a:t> 5</a:t>
            </a:r>
          </a:p>
        </p:txBody>
      </p:sp>
      <p:sp>
        <p:nvSpPr>
          <p:cNvPr id="25" name="Textplatzhalter 29">
            <a:extLst>
              <a:ext uri="{FF2B5EF4-FFF2-40B4-BE49-F238E27FC236}">
                <a16:creationId xmlns:a16="http://schemas.microsoft.com/office/drawing/2014/main" id="{1C68157C-783E-4C4B-8C52-FE891DBA2476}"/>
              </a:ext>
            </a:extLst>
          </p:cNvPr>
          <p:cNvSpPr>
            <a:spLocks noGrp="1"/>
          </p:cNvSpPr>
          <p:nvPr>
            <p:ph type="body" sz="quarter" idx="50" hasCustomPrompt="1"/>
          </p:nvPr>
        </p:nvSpPr>
        <p:spPr>
          <a:xfrm>
            <a:off x="1011922" y="5480173"/>
            <a:ext cx="11960012" cy="274814"/>
          </a:xfrm>
          <a:prstGeom prst="rect">
            <a:avLst/>
          </a:prstGeom>
        </p:spPr>
        <p:txBody>
          <a:bodyPr lIns="0" tIns="0" rIns="0" bIns="0" anchor="t" anchorCtr="0">
            <a:noAutofit/>
          </a:bodyPr>
          <a:lstStyle>
            <a:lvl1pPr marL="0" indent="0">
              <a:lnSpc>
                <a:spcPct val="114000"/>
              </a:lnSpc>
              <a:defRPr sz="1477" b="0" i="0" spc="0" baseline="0">
                <a:solidFill>
                  <a:schemeClr val="tx1"/>
                </a:solidFill>
                <a:latin typeface="+mn-lt"/>
              </a:defRPr>
            </a:lvl1pPr>
          </a:lstStyle>
          <a:p>
            <a:pPr lvl="0"/>
            <a:r>
              <a:rPr lang="de-DE" dirty="0"/>
              <a:t>Hier die Beschreibung des </a:t>
            </a:r>
            <a:r>
              <a:rPr lang="de-DE" dirty="0" err="1"/>
              <a:t>Agendapunktes</a:t>
            </a:r>
            <a:r>
              <a:rPr lang="de-DE" dirty="0"/>
              <a:t> einfügen. Zwei Zeilen sind möglich.</a:t>
            </a:r>
          </a:p>
        </p:txBody>
      </p:sp>
      <p:sp>
        <p:nvSpPr>
          <p:cNvPr id="26" name="Textplatzhalter 29">
            <a:extLst>
              <a:ext uri="{FF2B5EF4-FFF2-40B4-BE49-F238E27FC236}">
                <a16:creationId xmlns:a16="http://schemas.microsoft.com/office/drawing/2014/main" id="{09FE5677-BA36-0342-8DD2-55F869A0C16D}"/>
              </a:ext>
            </a:extLst>
          </p:cNvPr>
          <p:cNvSpPr>
            <a:spLocks noGrp="1"/>
          </p:cNvSpPr>
          <p:nvPr>
            <p:ph type="body" sz="quarter" idx="51" hasCustomPrompt="1"/>
          </p:nvPr>
        </p:nvSpPr>
        <p:spPr>
          <a:xfrm>
            <a:off x="1011922" y="4300809"/>
            <a:ext cx="11960012" cy="321668"/>
          </a:xfrm>
          <a:prstGeom prst="rect">
            <a:avLst/>
          </a:prstGeom>
        </p:spPr>
        <p:txBody>
          <a:bodyPr lIns="0" tIns="0" rIns="0" bIns="0" anchor="t" anchorCtr="0">
            <a:noAutofit/>
          </a:bodyPr>
          <a:lstStyle>
            <a:lvl1pPr algn="l">
              <a:lnSpc>
                <a:spcPct val="114000"/>
              </a:lnSpc>
              <a:defRPr sz="2067" b="0" i="0" spc="0" baseline="0">
                <a:solidFill>
                  <a:schemeClr val="bg2"/>
                </a:solidFill>
                <a:latin typeface="+mn-lt"/>
              </a:defRPr>
            </a:lvl1pPr>
          </a:lstStyle>
          <a:p>
            <a:pPr lvl="0"/>
            <a:r>
              <a:rPr lang="de-DE" dirty="0" err="1"/>
              <a:t>Agendapunkt</a:t>
            </a:r>
            <a:r>
              <a:rPr lang="de-DE" dirty="0"/>
              <a:t> 4</a:t>
            </a:r>
          </a:p>
        </p:txBody>
      </p:sp>
      <p:sp>
        <p:nvSpPr>
          <p:cNvPr id="27" name="Textplatzhalter 29">
            <a:extLst>
              <a:ext uri="{FF2B5EF4-FFF2-40B4-BE49-F238E27FC236}">
                <a16:creationId xmlns:a16="http://schemas.microsoft.com/office/drawing/2014/main" id="{A03751C5-7E19-E64D-9C97-01EF3E04870D}"/>
              </a:ext>
            </a:extLst>
          </p:cNvPr>
          <p:cNvSpPr>
            <a:spLocks noGrp="1"/>
          </p:cNvSpPr>
          <p:nvPr>
            <p:ph type="body" sz="quarter" idx="52" hasCustomPrompt="1"/>
          </p:nvPr>
        </p:nvSpPr>
        <p:spPr>
          <a:xfrm>
            <a:off x="1011922" y="4633556"/>
            <a:ext cx="11960012" cy="256789"/>
          </a:xfrm>
          <a:prstGeom prst="rect">
            <a:avLst/>
          </a:prstGeom>
        </p:spPr>
        <p:txBody>
          <a:bodyPr lIns="0" tIns="0" rIns="0" bIns="0" anchor="t" anchorCtr="0">
            <a:noAutofit/>
          </a:bodyPr>
          <a:lstStyle>
            <a:lvl1pPr marL="0" indent="0">
              <a:lnSpc>
                <a:spcPct val="114000"/>
              </a:lnSpc>
              <a:defRPr sz="1477" b="0" i="0" spc="0" baseline="0">
                <a:solidFill>
                  <a:schemeClr val="tx1"/>
                </a:solidFill>
                <a:latin typeface="+mn-lt"/>
              </a:defRPr>
            </a:lvl1pPr>
          </a:lstStyle>
          <a:p>
            <a:pPr lvl="0"/>
            <a:r>
              <a:rPr lang="de-DE" dirty="0"/>
              <a:t>Hier die Beschreibung des </a:t>
            </a:r>
            <a:r>
              <a:rPr lang="de-DE" dirty="0" err="1"/>
              <a:t>Agendapunktes</a:t>
            </a:r>
            <a:r>
              <a:rPr lang="de-DE" dirty="0"/>
              <a:t> einfügen. Zwei Zeilen sind möglich.</a:t>
            </a:r>
          </a:p>
        </p:txBody>
      </p:sp>
      <p:sp>
        <p:nvSpPr>
          <p:cNvPr id="28" name="Textplatzhalter 29">
            <a:extLst>
              <a:ext uri="{FF2B5EF4-FFF2-40B4-BE49-F238E27FC236}">
                <a16:creationId xmlns:a16="http://schemas.microsoft.com/office/drawing/2014/main" id="{F05E796C-A722-D44A-B6BA-1443C275178B}"/>
              </a:ext>
            </a:extLst>
          </p:cNvPr>
          <p:cNvSpPr>
            <a:spLocks noGrp="1"/>
          </p:cNvSpPr>
          <p:nvPr>
            <p:ph type="body" sz="quarter" idx="53" hasCustomPrompt="1"/>
          </p:nvPr>
        </p:nvSpPr>
        <p:spPr>
          <a:xfrm>
            <a:off x="1011922" y="3454608"/>
            <a:ext cx="11960012" cy="321668"/>
          </a:xfrm>
          <a:prstGeom prst="rect">
            <a:avLst/>
          </a:prstGeom>
        </p:spPr>
        <p:txBody>
          <a:bodyPr lIns="0" tIns="0" rIns="0" bIns="0" anchor="t" anchorCtr="0">
            <a:noAutofit/>
          </a:bodyPr>
          <a:lstStyle>
            <a:lvl1pPr algn="l">
              <a:lnSpc>
                <a:spcPct val="114000"/>
              </a:lnSpc>
              <a:defRPr sz="2067" b="0" i="0" spc="0" baseline="0">
                <a:solidFill>
                  <a:schemeClr val="bg2"/>
                </a:solidFill>
                <a:latin typeface="+mn-lt"/>
              </a:defRPr>
            </a:lvl1pPr>
          </a:lstStyle>
          <a:p>
            <a:pPr lvl="0"/>
            <a:r>
              <a:rPr lang="de-DE" dirty="0" err="1"/>
              <a:t>Agendapunkt</a:t>
            </a:r>
            <a:r>
              <a:rPr lang="de-DE" dirty="0"/>
              <a:t> 3</a:t>
            </a:r>
          </a:p>
        </p:txBody>
      </p:sp>
      <p:sp>
        <p:nvSpPr>
          <p:cNvPr id="29" name="Textplatzhalter 29">
            <a:extLst>
              <a:ext uri="{FF2B5EF4-FFF2-40B4-BE49-F238E27FC236}">
                <a16:creationId xmlns:a16="http://schemas.microsoft.com/office/drawing/2014/main" id="{16AFCC54-AC1A-424E-A215-5702FEDD6C11}"/>
              </a:ext>
            </a:extLst>
          </p:cNvPr>
          <p:cNvSpPr>
            <a:spLocks noGrp="1"/>
          </p:cNvSpPr>
          <p:nvPr>
            <p:ph type="body" sz="quarter" idx="54" hasCustomPrompt="1"/>
          </p:nvPr>
        </p:nvSpPr>
        <p:spPr>
          <a:xfrm>
            <a:off x="1011922" y="3772698"/>
            <a:ext cx="11960012" cy="271448"/>
          </a:xfrm>
          <a:prstGeom prst="rect">
            <a:avLst/>
          </a:prstGeom>
        </p:spPr>
        <p:txBody>
          <a:bodyPr lIns="0" tIns="0" rIns="0" bIns="0" anchor="t" anchorCtr="0">
            <a:noAutofit/>
          </a:bodyPr>
          <a:lstStyle>
            <a:lvl1pPr marL="0" indent="0">
              <a:lnSpc>
                <a:spcPct val="114000"/>
              </a:lnSpc>
              <a:defRPr sz="1477" b="0" i="0" spc="0" baseline="0">
                <a:solidFill>
                  <a:schemeClr val="tx1"/>
                </a:solidFill>
                <a:latin typeface="+mn-lt"/>
              </a:defRPr>
            </a:lvl1pPr>
          </a:lstStyle>
          <a:p>
            <a:pPr lvl="0"/>
            <a:r>
              <a:rPr lang="de-DE" dirty="0"/>
              <a:t>Hier die Beschreibung des </a:t>
            </a:r>
            <a:r>
              <a:rPr lang="de-DE" dirty="0" err="1"/>
              <a:t>Agendapunktes</a:t>
            </a:r>
            <a:r>
              <a:rPr lang="de-DE" dirty="0"/>
              <a:t> einfügen. Zwei Zeilen sind möglich.</a:t>
            </a:r>
          </a:p>
        </p:txBody>
      </p:sp>
      <p:sp>
        <p:nvSpPr>
          <p:cNvPr id="30" name="Textplatzhalter 29">
            <a:extLst>
              <a:ext uri="{FF2B5EF4-FFF2-40B4-BE49-F238E27FC236}">
                <a16:creationId xmlns:a16="http://schemas.microsoft.com/office/drawing/2014/main" id="{6BC2B40C-59E4-A74D-9C99-D961CA2EF1BA}"/>
              </a:ext>
            </a:extLst>
          </p:cNvPr>
          <p:cNvSpPr>
            <a:spLocks noGrp="1"/>
          </p:cNvSpPr>
          <p:nvPr>
            <p:ph type="body" sz="quarter" idx="55" hasCustomPrompt="1"/>
          </p:nvPr>
        </p:nvSpPr>
        <p:spPr>
          <a:xfrm>
            <a:off x="1011922" y="2580797"/>
            <a:ext cx="11960012" cy="321668"/>
          </a:xfrm>
          <a:prstGeom prst="rect">
            <a:avLst/>
          </a:prstGeom>
        </p:spPr>
        <p:txBody>
          <a:bodyPr lIns="0" tIns="0" rIns="0" bIns="0" anchor="t" anchorCtr="0">
            <a:noAutofit/>
          </a:bodyPr>
          <a:lstStyle>
            <a:lvl1pPr algn="l">
              <a:lnSpc>
                <a:spcPct val="114000"/>
              </a:lnSpc>
              <a:defRPr sz="2067" b="0" i="0" spc="0" baseline="0">
                <a:solidFill>
                  <a:schemeClr val="bg2"/>
                </a:solidFill>
                <a:latin typeface="+mn-lt"/>
              </a:defRPr>
            </a:lvl1pPr>
          </a:lstStyle>
          <a:p>
            <a:pPr lvl="0"/>
            <a:r>
              <a:rPr lang="de-DE" dirty="0" err="1"/>
              <a:t>Agendapunkt</a:t>
            </a:r>
            <a:r>
              <a:rPr lang="de-DE" dirty="0"/>
              <a:t> 2</a:t>
            </a:r>
          </a:p>
        </p:txBody>
      </p:sp>
      <p:sp>
        <p:nvSpPr>
          <p:cNvPr id="31" name="Textplatzhalter 29">
            <a:extLst>
              <a:ext uri="{FF2B5EF4-FFF2-40B4-BE49-F238E27FC236}">
                <a16:creationId xmlns:a16="http://schemas.microsoft.com/office/drawing/2014/main" id="{70CF8DBB-3A8B-DC40-AC31-9B9448F1E27E}"/>
              </a:ext>
            </a:extLst>
          </p:cNvPr>
          <p:cNvSpPr>
            <a:spLocks noGrp="1"/>
          </p:cNvSpPr>
          <p:nvPr>
            <p:ph type="body" sz="quarter" idx="56" hasCustomPrompt="1"/>
          </p:nvPr>
        </p:nvSpPr>
        <p:spPr>
          <a:xfrm>
            <a:off x="1011922" y="2902463"/>
            <a:ext cx="12442181" cy="278441"/>
          </a:xfrm>
          <a:prstGeom prst="rect">
            <a:avLst/>
          </a:prstGeom>
        </p:spPr>
        <p:txBody>
          <a:bodyPr lIns="0" tIns="0" rIns="0" bIns="0" anchor="t" anchorCtr="0">
            <a:noAutofit/>
          </a:bodyPr>
          <a:lstStyle>
            <a:lvl1pPr marL="0" indent="0">
              <a:lnSpc>
                <a:spcPct val="114000"/>
              </a:lnSpc>
              <a:defRPr sz="1477" b="0" i="0" spc="0" baseline="0">
                <a:solidFill>
                  <a:schemeClr val="tx1"/>
                </a:solidFill>
                <a:latin typeface="+mn-lt"/>
              </a:defRPr>
            </a:lvl1pPr>
          </a:lstStyle>
          <a:p>
            <a:pPr lvl="0"/>
            <a:r>
              <a:rPr lang="de-DE" dirty="0"/>
              <a:t>Hier die Beschreibung des </a:t>
            </a:r>
            <a:r>
              <a:rPr lang="de-DE" dirty="0" err="1"/>
              <a:t>Agendapunktes</a:t>
            </a:r>
            <a:r>
              <a:rPr lang="de-DE" dirty="0"/>
              <a:t> einfügen. Zwei Zeilen sind möglich.</a:t>
            </a:r>
          </a:p>
        </p:txBody>
      </p:sp>
      <p:sp>
        <p:nvSpPr>
          <p:cNvPr id="32" name="Textplatzhalter 29">
            <a:extLst>
              <a:ext uri="{FF2B5EF4-FFF2-40B4-BE49-F238E27FC236}">
                <a16:creationId xmlns:a16="http://schemas.microsoft.com/office/drawing/2014/main" id="{C60FBFE5-C999-5841-B7C1-9C3B4E963781}"/>
              </a:ext>
            </a:extLst>
          </p:cNvPr>
          <p:cNvSpPr>
            <a:spLocks noGrp="1"/>
          </p:cNvSpPr>
          <p:nvPr>
            <p:ph type="body" sz="quarter" idx="57" hasCustomPrompt="1"/>
          </p:nvPr>
        </p:nvSpPr>
        <p:spPr>
          <a:xfrm>
            <a:off x="1011922" y="1725494"/>
            <a:ext cx="11960012" cy="321668"/>
          </a:xfrm>
          <a:prstGeom prst="rect">
            <a:avLst/>
          </a:prstGeom>
        </p:spPr>
        <p:txBody>
          <a:bodyPr lIns="0" tIns="0" rIns="0" bIns="0" anchor="t" anchorCtr="0">
            <a:noAutofit/>
          </a:bodyPr>
          <a:lstStyle>
            <a:lvl1pPr algn="l">
              <a:lnSpc>
                <a:spcPct val="114000"/>
              </a:lnSpc>
              <a:defRPr sz="2067" b="0" i="0" spc="0" baseline="0">
                <a:solidFill>
                  <a:schemeClr val="bg2"/>
                </a:solidFill>
                <a:latin typeface="+mn-lt"/>
              </a:defRPr>
            </a:lvl1pPr>
          </a:lstStyle>
          <a:p>
            <a:pPr lvl="0"/>
            <a:r>
              <a:rPr lang="de-DE" dirty="0" err="1"/>
              <a:t>Agendapunkt</a:t>
            </a:r>
            <a:r>
              <a:rPr lang="de-DE" dirty="0"/>
              <a:t> 1</a:t>
            </a:r>
          </a:p>
        </p:txBody>
      </p:sp>
      <p:sp>
        <p:nvSpPr>
          <p:cNvPr id="33" name="Textplatzhalter 29">
            <a:extLst>
              <a:ext uri="{FF2B5EF4-FFF2-40B4-BE49-F238E27FC236}">
                <a16:creationId xmlns:a16="http://schemas.microsoft.com/office/drawing/2014/main" id="{228ED41C-41FF-DD4C-AABE-281B17AD097B}"/>
              </a:ext>
            </a:extLst>
          </p:cNvPr>
          <p:cNvSpPr>
            <a:spLocks noGrp="1"/>
          </p:cNvSpPr>
          <p:nvPr>
            <p:ph type="body" sz="quarter" idx="58" hasCustomPrompt="1"/>
          </p:nvPr>
        </p:nvSpPr>
        <p:spPr>
          <a:xfrm>
            <a:off x="1011922" y="2056490"/>
            <a:ext cx="11960012" cy="267644"/>
          </a:xfrm>
          <a:prstGeom prst="rect">
            <a:avLst/>
          </a:prstGeom>
        </p:spPr>
        <p:txBody>
          <a:bodyPr lIns="0" tIns="0" rIns="0" bIns="0" anchor="t" anchorCtr="0">
            <a:noAutofit/>
          </a:bodyPr>
          <a:lstStyle>
            <a:lvl1pPr marL="0" indent="0">
              <a:lnSpc>
                <a:spcPct val="114000"/>
              </a:lnSpc>
              <a:defRPr sz="1477" b="0" i="0" spc="0" baseline="0">
                <a:solidFill>
                  <a:schemeClr val="tx1"/>
                </a:solidFill>
                <a:latin typeface="+mn-lt"/>
              </a:defRPr>
            </a:lvl1pPr>
          </a:lstStyle>
          <a:p>
            <a:pPr lvl="0"/>
            <a:r>
              <a:rPr lang="de-DE" dirty="0"/>
              <a:t>Hier die Beschreibung des </a:t>
            </a:r>
            <a:r>
              <a:rPr lang="de-DE" dirty="0" err="1"/>
              <a:t>Agendapunktes</a:t>
            </a:r>
            <a:r>
              <a:rPr lang="de-DE" dirty="0"/>
              <a:t> einfügen. Zwei Zeilen sind möglich.</a:t>
            </a:r>
          </a:p>
        </p:txBody>
      </p:sp>
    </p:spTree>
    <p:extLst>
      <p:ext uri="{BB962C8B-B14F-4D97-AF65-F5344CB8AC3E}">
        <p14:creationId xmlns:p14="http://schemas.microsoft.com/office/powerpoint/2010/main" val="33105866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5 Agenda ohne Beschreibung">
    <p:spTree>
      <p:nvGrpSpPr>
        <p:cNvPr id="1" name=""/>
        <p:cNvGrpSpPr/>
        <p:nvPr/>
      </p:nvGrpSpPr>
      <p:grpSpPr>
        <a:xfrm>
          <a:off x="0" y="0"/>
          <a:ext cx="0" cy="0"/>
          <a:chOff x="0" y="0"/>
          <a:chExt cx="0" cy="0"/>
        </a:xfrm>
      </p:grpSpPr>
      <p:sp>
        <p:nvSpPr>
          <p:cNvPr id="39" name="Textplatzhalter 29">
            <a:extLst>
              <a:ext uri="{FF2B5EF4-FFF2-40B4-BE49-F238E27FC236}">
                <a16:creationId xmlns:a16="http://schemas.microsoft.com/office/drawing/2014/main" id="{C0F6486E-CC16-4748-9986-A052EF5FCA2C}"/>
              </a:ext>
            </a:extLst>
          </p:cNvPr>
          <p:cNvSpPr>
            <a:spLocks noGrp="1"/>
          </p:cNvSpPr>
          <p:nvPr>
            <p:ph type="body" sz="quarter" idx="10" hasCustomPrompt="1"/>
          </p:nvPr>
        </p:nvSpPr>
        <p:spPr>
          <a:xfrm>
            <a:off x="529755" y="1722850"/>
            <a:ext cx="12442181" cy="4900833"/>
          </a:xfrm>
          <a:prstGeom prst="rect">
            <a:avLst/>
          </a:prstGeom>
        </p:spPr>
        <p:txBody>
          <a:bodyPr lIns="0" tIns="0" rIns="0" bIns="0" anchor="t" anchorCtr="0">
            <a:noAutofit/>
          </a:bodyPr>
          <a:lstStyle>
            <a:lvl1pPr marL="506292" marR="0" indent="-506292" algn="l" defTabSz="1257122" rtl="0" eaLnBrk="1" fontAlgn="auto" latinLnBrk="0" hangingPunct="1">
              <a:lnSpc>
                <a:spcPct val="114000"/>
              </a:lnSpc>
              <a:spcBef>
                <a:spcPts val="0"/>
              </a:spcBef>
              <a:spcAft>
                <a:spcPts val="884"/>
              </a:spcAft>
              <a:buClrTx/>
              <a:buSzTx/>
              <a:buFont typeface="+mj-lt"/>
              <a:buAutoNum type="arabicPeriod"/>
              <a:tabLst/>
              <a:defRPr sz="2067" b="0" i="0" spc="0" baseline="0">
                <a:solidFill>
                  <a:schemeClr val="bg2"/>
                </a:solidFill>
                <a:latin typeface="+mn-lt"/>
              </a:defRPr>
            </a:lvl1pPr>
          </a:lstStyle>
          <a:p>
            <a:pPr marL="506292" marR="0" lvl="0" indent="-506292" algn="l" defTabSz="1257122" rtl="0" eaLnBrk="1" fontAlgn="auto" latinLnBrk="0" hangingPunct="1">
              <a:lnSpc>
                <a:spcPct val="100000"/>
              </a:lnSpc>
              <a:spcBef>
                <a:spcPts val="0"/>
              </a:spcBef>
              <a:spcAft>
                <a:spcPts val="884"/>
              </a:spcAft>
              <a:buClrTx/>
              <a:buSzTx/>
              <a:tabLst/>
              <a:defRPr/>
            </a:pPr>
            <a:r>
              <a:rPr lang="de-DE" dirty="0" err="1"/>
              <a:t>Agendapunkt</a:t>
            </a:r>
            <a:r>
              <a:rPr lang="de-DE" dirty="0"/>
              <a:t> </a:t>
            </a:r>
          </a:p>
          <a:p>
            <a:pPr marL="506292" marR="0" lvl="0" indent="-506292" algn="l" defTabSz="1257122" rtl="0" eaLnBrk="1" fontAlgn="auto" latinLnBrk="0" hangingPunct="1">
              <a:lnSpc>
                <a:spcPct val="100000"/>
              </a:lnSpc>
              <a:spcBef>
                <a:spcPts val="0"/>
              </a:spcBef>
              <a:spcAft>
                <a:spcPts val="884"/>
              </a:spcAft>
              <a:buClrTx/>
              <a:buSzTx/>
              <a:tabLst/>
              <a:defRPr/>
            </a:pPr>
            <a:r>
              <a:rPr lang="de-DE" dirty="0" err="1"/>
              <a:t>Agendapunkt</a:t>
            </a:r>
            <a:r>
              <a:rPr lang="de-DE" dirty="0"/>
              <a:t> </a:t>
            </a:r>
          </a:p>
          <a:p>
            <a:pPr marL="506292" marR="0" lvl="0" indent="-506292" algn="l" defTabSz="1257122" rtl="0" eaLnBrk="1" fontAlgn="auto" latinLnBrk="0" hangingPunct="1">
              <a:lnSpc>
                <a:spcPct val="100000"/>
              </a:lnSpc>
              <a:spcBef>
                <a:spcPts val="0"/>
              </a:spcBef>
              <a:spcAft>
                <a:spcPts val="884"/>
              </a:spcAft>
              <a:buClrTx/>
              <a:buSzTx/>
              <a:tabLst/>
              <a:defRPr/>
            </a:pPr>
            <a:r>
              <a:rPr lang="de-DE" dirty="0" err="1"/>
              <a:t>Agendapunkt</a:t>
            </a:r>
            <a:r>
              <a:rPr lang="de-DE" dirty="0"/>
              <a:t> </a:t>
            </a:r>
          </a:p>
          <a:p>
            <a:pPr marL="506292" marR="0" lvl="0" indent="-506292" algn="l" defTabSz="1257122" rtl="0" eaLnBrk="1" fontAlgn="auto" latinLnBrk="0" hangingPunct="1">
              <a:lnSpc>
                <a:spcPct val="100000"/>
              </a:lnSpc>
              <a:spcBef>
                <a:spcPts val="0"/>
              </a:spcBef>
              <a:spcAft>
                <a:spcPts val="884"/>
              </a:spcAft>
              <a:buClrTx/>
              <a:buSzTx/>
              <a:tabLst/>
              <a:defRPr/>
            </a:pPr>
            <a:r>
              <a:rPr lang="de-DE" dirty="0" err="1"/>
              <a:t>Agendapunkt</a:t>
            </a:r>
            <a:r>
              <a:rPr lang="de-DE" dirty="0"/>
              <a:t> </a:t>
            </a:r>
          </a:p>
          <a:p>
            <a:pPr marL="506292" marR="0" lvl="0" indent="-506292" algn="l" defTabSz="1257122" rtl="0" eaLnBrk="1" fontAlgn="auto" latinLnBrk="0" hangingPunct="1">
              <a:lnSpc>
                <a:spcPct val="100000"/>
              </a:lnSpc>
              <a:spcBef>
                <a:spcPts val="0"/>
              </a:spcBef>
              <a:spcAft>
                <a:spcPts val="884"/>
              </a:spcAft>
              <a:buClrTx/>
              <a:buSzTx/>
              <a:tabLst/>
              <a:defRPr/>
            </a:pPr>
            <a:r>
              <a:rPr lang="de-DE" dirty="0" err="1"/>
              <a:t>Agendapunkt</a:t>
            </a:r>
            <a:r>
              <a:rPr lang="de-DE" dirty="0"/>
              <a:t> </a:t>
            </a:r>
          </a:p>
          <a:p>
            <a:pPr marL="506292" marR="0" lvl="0" indent="-506292" algn="l" defTabSz="1257122" rtl="0" eaLnBrk="1" fontAlgn="auto" latinLnBrk="0" hangingPunct="1">
              <a:lnSpc>
                <a:spcPct val="100000"/>
              </a:lnSpc>
              <a:spcBef>
                <a:spcPts val="0"/>
              </a:spcBef>
              <a:spcAft>
                <a:spcPts val="884"/>
              </a:spcAft>
              <a:buClrTx/>
              <a:buSzTx/>
              <a:tabLst/>
              <a:defRPr/>
            </a:pPr>
            <a:r>
              <a:rPr lang="de-DE" dirty="0" err="1"/>
              <a:t>Agendapunkt</a:t>
            </a:r>
            <a:r>
              <a:rPr lang="de-DE" dirty="0"/>
              <a:t> </a:t>
            </a:r>
          </a:p>
          <a:p>
            <a:pPr lvl="0"/>
            <a:endParaRPr lang="de-DE" dirty="0"/>
          </a:p>
        </p:txBody>
      </p:sp>
      <p:sp>
        <p:nvSpPr>
          <p:cNvPr id="4" name="Textplatzhalter 4">
            <a:extLst>
              <a:ext uri="{FF2B5EF4-FFF2-40B4-BE49-F238E27FC236}">
                <a16:creationId xmlns:a16="http://schemas.microsoft.com/office/drawing/2014/main" id="{56B18FF3-4C67-D849-98A3-54FAED01667D}"/>
              </a:ext>
            </a:extLst>
          </p:cNvPr>
          <p:cNvSpPr>
            <a:spLocks noGrp="1"/>
          </p:cNvSpPr>
          <p:nvPr>
            <p:ph type="body" sz="quarter" idx="47" hasCustomPrompt="1"/>
          </p:nvPr>
        </p:nvSpPr>
        <p:spPr>
          <a:xfrm>
            <a:off x="529754" y="398667"/>
            <a:ext cx="12442181" cy="966501"/>
          </a:xfrm>
          <a:prstGeom prst="rect">
            <a:avLst/>
          </a:prstGeom>
        </p:spPr>
        <p:txBody>
          <a:bodyPr lIns="0" tIns="0" rIns="0" bIns="0"/>
          <a:lstStyle>
            <a:lvl1pPr marL="0" marR="0" indent="0" algn="l" defTabSz="523632"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lvl="0" defTabSz="523632"/>
            <a:r>
              <a:rPr lang="de-DE" dirty="0">
                <a:sym typeface="CorpoApo Demi"/>
              </a:rPr>
              <a:t>Agenda.</a:t>
            </a:r>
            <a:endParaRPr lang="de-DE" dirty="0">
              <a:sym typeface="CorpoApo Light"/>
            </a:endParaRPr>
          </a:p>
        </p:txBody>
      </p:sp>
    </p:spTree>
    <p:extLst>
      <p:ext uri="{BB962C8B-B14F-4D97-AF65-F5344CB8AC3E}">
        <p14:creationId xmlns:p14="http://schemas.microsoft.com/office/powerpoint/2010/main" val="34824262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6 Intro - Historie">
    <p:spTree>
      <p:nvGrpSpPr>
        <p:cNvPr id="1" name=""/>
        <p:cNvGrpSpPr/>
        <p:nvPr/>
      </p:nvGrpSpPr>
      <p:grpSpPr>
        <a:xfrm>
          <a:off x="0" y="0"/>
          <a:ext cx="0" cy="0"/>
          <a:chOff x="0" y="0"/>
          <a:chExt cx="0" cy="0"/>
        </a:xfrm>
      </p:grpSpPr>
      <p:sp>
        <p:nvSpPr>
          <p:cNvPr id="27" name="Pfeil: Fünfeck 26">
            <a:extLst>
              <a:ext uri="{FF2B5EF4-FFF2-40B4-BE49-F238E27FC236}">
                <a16:creationId xmlns:a16="http://schemas.microsoft.com/office/drawing/2014/main" id="{3DEAA273-2F6E-430C-991E-593AAE637A04}"/>
              </a:ext>
            </a:extLst>
          </p:cNvPr>
          <p:cNvSpPr/>
          <p:nvPr userDrawn="1"/>
        </p:nvSpPr>
        <p:spPr>
          <a:xfrm>
            <a:off x="566888" y="4169083"/>
            <a:ext cx="12361082" cy="361663"/>
          </a:xfrm>
          <a:prstGeom prst="homePlate">
            <a:avLst/>
          </a:prstGeom>
          <a:solidFill>
            <a:schemeClr val="bg1"/>
          </a:solidFill>
          <a:ln w="15875">
            <a:solidFill>
              <a:schemeClr val="tx2"/>
            </a:solidFill>
          </a:ln>
        </p:spPr>
        <p:txBody>
          <a:bodyPr wrap="square" lIns="0" tIns="0" rIns="0" bIns="0" rtlCol="0"/>
          <a:lstStyle/>
          <a:p>
            <a:pPr lvl="0">
              <a:lnSpc>
                <a:spcPct val="114000"/>
              </a:lnSpc>
            </a:pPr>
            <a:r>
              <a:rPr lang="de-DE" sz="2729" spc="0" dirty="0">
                <a:solidFill>
                  <a:schemeClr val="tx1"/>
                </a:solidFill>
              </a:rPr>
              <a:t> </a:t>
            </a:r>
          </a:p>
        </p:txBody>
      </p:sp>
      <p:sp>
        <p:nvSpPr>
          <p:cNvPr id="4" name="Textplatzhalter 2">
            <a:extLst>
              <a:ext uri="{FF2B5EF4-FFF2-40B4-BE49-F238E27FC236}">
                <a16:creationId xmlns:a16="http://schemas.microsoft.com/office/drawing/2014/main" id="{0B0A8D82-C45A-4C49-84B5-86C24D5557FF}"/>
              </a:ext>
            </a:extLst>
          </p:cNvPr>
          <p:cNvSpPr>
            <a:spLocks noGrp="1"/>
          </p:cNvSpPr>
          <p:nvPr>
            <p:ph type="body" sz="quarter" idx="10" hasCustomPrompt="1"/>
          </p:nvPr>
        </p:nvSpPr>
        <p:spPr>
          <a:xfrm>
            <a:off x="573717" y="4160830"/>
            <a:ext cx="11856620" cy="369915"/>
          </a:xfrm>
          <a:prstGeom prst="rect">
            <a:avLst/>
          </a:prstGeom>
        </p:spPr>
        <p:txBody>
          <a:bodyPr anchor="ctr"/>
          <a:lstStyle>
            <a:lvl1pPr algn="ctr">
              <a:lnSpc>
                <a:spcPct val="114000"/>
              </a:lnSpc>
              <a:defRPr sz="2067" b="0" i="0" spc="0">
                <a:solidFill>
                  <a:schemeClr val="bg2"/>
                </a:solidFill>
                <a:latin typeface="+mj-lt"/>
              </a:defRPr>
            </a:lvl1pPr>
          </a:lstStyle>
          <a:p>
            <a:r>
              <a:rPr lang="de-DE" dirty="0"/>
              <a:t>Von der </a:t>
            </a:r>
            <a:r>
              <a:rPr lang="de-DE" dirty="0" err="1"/>
              <a:t>Kreda</a:t>
            </a:r>
            <a:r>
              <a:rPr lang="de-DE" dirty="0"/>
              <a:t> zur </a:t>
            </a:r>
            <a:r>
              <a:rPr lang="de-DE" dirty="0" err="1"/>
              <a:t>apoBank</a:t>
            </a:r>
            <a:endParaRPr lang="de-DE" dirty="0"/>
          </a:p>
        </p:txBody>
      </p:sp>
      <p:sp>
        <p:nvSpPr>
          <p:cNvPr id="5" name="object 16">
            <a:extLst>
              <a:ext uri="{FF2B5EF4-FFF2-40B4-BE49-F238E27FC236}">
                <a16:creationId xmlns:a16="http://schemas.microsoft.com/office/drawing/2014/main" id="{74181565-AF75-4C4D-B985-EC9032D89C1F}"/>
              </a:ext>
            </a:extLst>
          </p:cNvPr>
          <p:cNvSpPr txBox="1"/>
          <p:nvPr userDrawn="1"/>
        </p:nvSpPr>
        <p:spPr>
          <a:xfrm>
            <a:off x="573715" y="2815523"/>
            <a:ext cx="1798480" cy="1355906"/>
          </a:xfrm>
          <a:prstGeom prst="rect">
            <a:avLst/>
          </a:prstGeom>
        </p:spPr>
        <p:txBody>
          <a:bodyPr vert="horz" wrap="square" lIns="90921" tIns="0" rIns="0" bIns="361654" rtlCol="0" anchor="b">
            <a:spAutoFit/>
          </a:bodyPr>
          <a:lstStyle/>
          <a:p>
            <a:pPr marL="17678" marR="7071">
              <a:lnSpc>
                <a:spcPct val="114000"/>
              </a:lnSpc>
              <a:spcBef>
                <a:spcPts val="221"/>
              </a:spcBef>
            </a:pPr>
            <a:r>
              <a:rPr lang="de-DE" sz="1624" b="1" i="0" spc="0" dirty="0">
                <a:solidFill>
                  <a:schemeClr val="bg2"/>
                </a:solidFill>
                <a:latin typeface="+mn-lt"/>
                <a:cs typeface="Arial" panose="020B0604020202020204" pitchFamily="34" charset="0"/>
              </a:rPr>
              <a:t>1902</a:t>
            </a:r>
          </a:p>
          <a:p>
            <a:pPr marL="17678" marR="7071">
              <a:lnSpc>
                <a:spcPct val="114000"/>
              </a:lnSpc>
              <a:spcBef>
                <a:spcPts val="221"/>
              </a:spcBef>
            </a:pPr>
            <a:r>
              <a:rPr lang="de-DE" sz="1329" b="0" i="0" spc="0" dirty="0">
                <a:solidFill>
                  <a:schemeClr val="bg2"/>
                </a:solidFill>
                <a:latin typeface="+mn-lt"/>
                <a:cs typeface="Arial" panose="020B0604020202020204" pitchFamily="34" charset="0"/>
              </a:rPr>
              <a:t>Gründung als </a:t>
            </a:r>
            <a:r>
              <a:rPr lang="de-DE" sz="1329" b="1" i="0" spc="0" dirty="0">
                <a:solidFill>
                  <a:schemeClr val="bg2"/>
                </a:solidFill>
                <a:latin typeface="+mn-lt"/>
                <a:cs typeface="Arial" panose="020B0604020202020204" pitchFamily="34" charset="0"/>
              </a:rPr>
              <a:t>Kredit-Verein Deutscher Apotheker</a:t>
            </a:r>
            <a:r>
              <a:rPr lang="de-DE" sz="1329" b="0" i="0" spc="0" dirty="0">
                <a:solidFill>
                  <a:schemeClr val="bg2"/>
                </a:solidFill>
                <a:latin typeface="+mn-lt"/>
                <a:cs typeface="Arial" panose="020B0604020202020204" pitchFamily="34" charset="0"/>
              </a:rPr>
              <a:t> in Danzig</a:t>
            </a:r>
          </a:p>
        </p:txBody>
      </p:sp>
      <p:sp>
        <p:nvSpPr>
          <p:cNvPr id="6" name="object 17">
            <a:extLst>
              <a:ext uri="{FF2B5EF4-FFF2-40B4-BE49-F238E27FC236}">
                <a16:creationId xmlns:a16="http://schemas.microsoft.com/office/drawing/2014/main" id="{EEAABBBD-9B2F-4A2E-A1E8-CEF36CA259CF}"/>
              </a:ext>
            </a:extLst>
          </p:cNvPr>
          <p:cNvSpPr txBox="1"/>
          <p:nvPr userDrawn="1"/>
        </p:nvSpPr>
        <p:spPr>
          <a:xfrm>
            <a:off x="4170688" y="2374761"/>
            <a:ext cx="1889008" cy="1796668"/>
          </a:xfrm>
          <a:prstGeom prst="rect">
            <a:avLst/>
          </a:prstGeom>
        </p:spPr>
        <p:txBody>
          <a:bodyPr vert="horz" wrap="square" lIns="90921" tIns="0" rIns="0" bIns="361654" rtlCol="0" anchor="b">
            <a:spAutoFit/>
          </a:bodyPr>
          <a:lstStyle/>
          <a:p>
            <a:pPr marL="17678" marR="7071">
              <a:lnSpc>
                <a:spcPct val="114000"/>
              </a:lnSpc>
              <a:spcBef>
                <a:spcPts val="221"/>
              </a:spcBef>
            </a:pPr>
            <a:r>
              <a:rPr lang="de-DE" sz="1624" b="1" i="0" spc="0" dirty="0">
                <a:solidFill>
                  <a:schemeClr val="bg2"/>
                </a:solidFill>
                <a:latin typeface="+mn-lt"/>
                <a:cs typeface="Arial" panose="020B0604020202020204" pitchFamily="34" charset="0"/>
              </a:rPr>
              <a:t>1948</a:t>
            </a:r>
          </a:p>
          <a:p>
            <a:pPr marL="17678" marR="7071">
              <a:lnSpc>
                <a:spcPct val="114000"/>
              </a:lnSpc>
            </a:pPr>
            <a:r>
              <a:rPr lang="de-DE" sz="1329" b="0" i="0" spc="0" dirty="0">
                <a:solidFill>
                  <a:schemeClr val="bg2"/>
                </a:solidFill>
                <a:latin typeface="+mn-lt"/>
                <a:cs typeface="Arial" panose="020B0604020202020204" pitchFamily="34" charset="0"/>
              </a:rPr>
              <a:t>Neuanfang in </a:t>
            </a:r>
            <a:r>
              <a:rPr lang="de-DE" sz="1329" b="0" i="0" spc="0" dirty="0" err="1">
                <a:solidFill>
                  <a:schemeClr val="bg2"/>
                </a:solidFill>
                <a:latin typeface="+mn-lt"/>
                <a:cs typeface="Arial" panose="020B0604020202020204" pitchFamily="34" charset="0"/>
              </a:rPr>
              <a:t>Düssel</a:t>
            </a:r>
            <a:r>
              <a:rPr lang="de-DE" sz="1329" b="0" i="0" spc="0" dirty="0">
                <a:solidFill>
                  <a:schemeClr val="bg2"/>
                </a:solidFill>
                <a:latin typeface="+mn-lt"/>
                <a:cs typeface="Arial" panose="020B0604020202020204" pitchFamily="34" charset="0"/>
              </a:rPr>
              <a:t>-dorf als </a:t>
            </a:r>
            <a:r>
              <a:rPr lang="de-DE" sz="1329" b="1" i="0" spc="0" dirty="0">
                <a:solidFill>
                  <a:schemeClr val="bg2"/>
                </a:solidFill>
                <a:latin typeface="+mn-lt"/>
                <a:cs typeface="Arial" panose="020B0604020202020204" pitchFamily="34" charset="0"/>
              </a:rPr>
              <a:t>Westdeutsche Apothekerbank; </a:t>
            </a:r>
            <a:r>
              <a:rPr lang="de-DE" sz="1329" b="0" i="0" spc="0" dirty="0">
                <a:solidFill>
                  <a:schemeClr val="bg2"/>
                </a:solidFill>
                <a:latin typeface="+mn-lt"/>
                <a:cs typeface="Arial" panose="020B0604020202020204" pitchFamily="34" charset="0"/>
              </a:rPr>
              <a:t>Öffnung für alle </a:t>
            </a:r>
            <a:r>
              <a:rPr lang="de-DE" sz="1329" b="0" i="0" spc="0" dirty="0" err="1">
                <a:solidFill>
                  <a:schemeClr val="bg2"/>
                </a:solidFill>
                <a:latin typeface="+mn-lt"/>
                <a:cs typeface="Arial" panose="020B0604020202020204" pitchFamily="34" charset="0"/>
              </a:rPr>
              <a:t>Heilberufler</a:t>
            </a:r>
            <a:endParaRPr lang="de-DE" sz="1329" b="0" i="0" spc="0" dirty="0">
              <a:solidFill>
                <a:schemeClr val="bg2"/>
              </a:solidFill>
              <a:latin typeface="+mn-lt"/>
              <a:cs typeface="Arial" panose="020B0604020202020204" pitchFamily="34" charset="0"/>
            </a:endParaRPr>
          </a:p>
        </p:txBody>
      </p:sp>
      <p:sp>
        <p:nvSpPr>
          <p:cNvPr id="7" name="object 18">
            <a:extLst>
              <a:ext uri="{FF2B5EF4-FFF2-40B4-BE49-F238E27FC236}">
                <a16:creationId xmlns:a16="http://schemas.microsoft.com/office/drawing/2014/main" id="{43417B41-8EA5-4FDC-A6EF-9AC3EEB9A46D}"/>
              </a:ext>
            </a:extLst>
          </p:cNvPr>
          <p:cNvSpPr txBox="1"/>
          <p:nvPr userDrawn="1"/>
        </p:nvSpPr>
        <p:spPr>
          <a:xfrm>
            <a:off x="2372203" y="2815522"/>
            <a:ext cx="1798475" cy="1355906"/>
          </a:xfrm>
          <a:prstGeom prst="rect">
            <a:avLst/>
          </a:prstGeom>
        </p:spPr>
        <p:txBody>
          <a:bodyPr vert="horz" wrap="square" lIns="90921" tIns="0" rIns="0" bIns="361654" rtlCol="0" anchor="b">
            <a:spAutoFit/>
          </a:bodyPr>
          <a:lstStyle/>
          <a:p>
            <a:pPr marL="17678" marR="7071">
              <a:lnSpc>
                <a:spcPct val="114000"/>
              </a:lnSpc>
              <a:spcBef>
                <a:spcPts val="221"/>
              </a:spcBef>
            </a:pPr>
            <a:r>
              <a:rPr lang="de-DE" sz="1624" b="1" i="0" spc="0" dirty="0">
                <a:solidFill>
                  <a:schemeClr val="bg2"/>
                </a:solidFill>
                <a:latin typeface="+mn-lt"/>
                <a:cs typeface="Arial" panose="020B0604020202020204" pitchFamily="34" charset="0"/>
              </a:rPr>
              <a:t>1938</a:t>
            </a:r>
          </a:p>
          <a:p>
            <a:pPr marL="17678" marR="7071">
              <a:lnSpc>
                <a:spcPct val="114000"/>
              </a:lnSpc>
              <a:spcBef>
                <a:spcPts val="221"/>
              </a:spcBef>
            </a:pPr>
            <a:r>
              <a:rPr lang="de-DE" sz="1329" b="0" i="0" spc="0" dirty="0">
                <a:solidFill>
                  <a:schemeClr val="bg2"/>
                </a:solidFill>
                <a:latin typeface="+mn-lt"/>
                <a:cs typeface="Arial" panose="020B0604020202020204" pitchFamily="34" charset="0"/>
              </a:rPr>
              <a:t>Umbenennung</a:t>
            </a:r>
            <a:br>
              <a:rPr lang="de-DE" sz="1329" b="0" i="0" spc="0" dirty="0">
                <a:solidFill>
                  <a:schemeClr val="bg2"/>
                </a:solidFill>
                <a:latin typeface="+mn-lt"/>
                <a:cs typeface="Arial" panose="020B0604020202020204" pitchFamily="34" charset="0"/>
              </a:rPr>
            </a:br>
            <a:r>
              <a:rPr lang="de-DE" sz="1329" b="0" i="0" spc="0" dirty="0">
                <a:solidFill>
                  <a:schemeClr val="bg2"/>
                </a:solidFill>
                <a:latin typeface="+mn-lt"/>
                <a:cs typeface="Arial" panose="020B0604020202020204" pitchFamily="34" charset="0"/>
              </a:rPr>
              <a:t>in </a:t>
            </a:r>
            <a:r>
              <a:rPr lang="de-DE" sz="1329" b="1" i="0" spc="0" dirty="0">
                <a:solidFill>
                  <a:schemeClr val="bg2"/>
                </a:solidFill>
                <a:latin typeface="+mn-lt"/>
                <a:cs typeface="Arial" panose="020B0604020202020204" pitchFamily="34" charset="0"/>
              </a:rPr>
              <a:t>Deutsche  Apothekerbank</a:t>
            </a:r>
          </a:p>
        </p:txBody>
      </p:sp>
      <p:sp>
        <p:nvSpPr>
          <p:cNvPr id="8" name="object 19">
            <a:extLst>
              <a:ext uri="{FF2B5EF4-FFF2-40B4-BE49-F238E27FC236}">
                <a16:creationId xmlns:a16="http://schemas.microsoft.com/office/drawing/2014/main" id="{68021CA5-AA39-446E-88F2-934458E67D67}"/>
              </a:ext>
            </a:extLst>
          </p:cNvPr>
          <p:cNvSpPr txBox="1"/>
          <p:nvPr userDrawn="1"/>
        </p:nvSpPr>
        <p:spPr>
          <a:xfrm>
            <a:off x="1472960" y="4546920"/>
            <a:ext cx="1627463" cy="1355906"/>
          </a:xfrm>
          <a:prstGeom prst="rect">
            <a:avLst/>
          </a:prstGeom>
        </p:spPr>
        <p:txBody>
          <a:bodyPr vert="horz" wrap="square" lIns="90921" tIns="361654" rIns="0" bIns="0" rtlCol="0">
            <a:spAutoFit/>
          </a:bodyPr>
          <a:lstStyle/>
          <a:p>
            <a:pPr marL="17678" marR="7071">
              <a:lnSpc>
                <a:spcPct val="114000"/>
              </a:lnSpc>
              <a:spcBef>
                <a:spcPts val="221"/>
              </a:spcBef>
            </a:pPr>
            <a:r>
              <a:rPr lang="de-DE" sz="1624" b="1" i="0" spc="0" dirty="0">
                <a:solidFill>
                  <a:schemeClr val="bg2"/>
                </a:solidFill>
                <a:latin typeface="+mn-lt"/>
                <a:cs typeface="Arial" panose="020B0604020202020204" pitchFamily="34" charset="0"/>
              </a:rPr>
              <a:t>1920</a:t>
            </a:r>
          </a:p>
          <a:p>
            <a:pPr marL="17678" marR="7071">
              <a:lnSpc>
                <a:spcPct val="114000"/>
              </a:lnSpc>
              <a:spcBef>
                <a:spcPts val="221"/>
              </a:spcBef>
            </a:pPr>
            <a:r>
              <a:rPr lang="de-DE" sz="1329" b="0" i="0" spc="0" dirty="0">
                <a:solidFill>
                  <a:schemeClr val="bg2"/>
                </a:solidFill>
                <a:latin typeface="+mn-lt"/>
                <a:cs typeface="Arial" panose="020B0604020202020204" pitchFamily="34" charset="0"/>
              </a:rPr>
              <a:t>Verlegung des  Geschäftssitzes</a:t>
            </a:r>
            <a:br>
              <a:rPr lang="de-DE" sz="1329" b="0" i="0" spc="0" dirty="0">
                <a:solidFill>
                  <a:schemeClr val="bg2"/>
                </a:solidFill>
                <a:latin typeface="+mn-lt"/>
                <a:cs typeface="Arial" panose="020B0604020202020204" pitchFamily="34" charset="0"/>
              </a:rPr>
            </a:br>
            <a:r>
              <a:rPr lang="de-DE" sz="1329" b="0" i="0" spc="0" dirty="0">
                <a:solidFill>
                  <a:schemeClr val="bg2"/>
                </a:solidFill>
                <a:latin typeface="+mn-lt"/>
                <a:cs typeface="Arial" panose="020B0604020202020204" pitchFamily="34" charset="0"/>
              </a:rPr>
              <a:t>nach Berlin</a:t>
            </a:r>
          </a:p>
        </p:txBody>
      </p:sp>
      <p:sp>
        <p:nvSpPr>
          <p:cNvPr id="9" name="object 20">
            <a:extLst>
              <a:ext uri="{FF2B5EF4-FFF2-40B4-BE49-F238E27FC236}">
                <a16:creationId xmlns:a16="http://schemas.microsoft.com/office/drawing/2014/main" id="{A9E3CE30-01D0-4CD5-8511-1C80BDB43381}"/>
              </a:ext>
            </a:extLst>
          </p:cNvPr>
          <p:cNvSpPr txBox="1"/>
          <p:nvPr userDrawn="1"/>
        </p:nvSpPr>
        <p:spPr>
          <a:xfrm>
            <a:off x="3271448" y="4546920"/>
            <a:ext cx="1627463" cy="1355906"/>
          </a:xfrm>
          <a:prstGeom prst="rect">
            <a:avLst/>
          </a:prstGeom>
        </p:spPr>
        <p:txBody>
          <a:bodyPr vert="horz" wrap="square" lIns="90921" tIns="361654" rIns="0" bIns="0" rtlCol="0">
            <a:spAutoFit/>
          </a:bodyPr>
          <a:lstStyle/>
          <a:p>
            <a:pPr marL="17678" marR="7071">
              <a:lnSpc>
                <a:spcPct val="114000"/>
              </a:lnSpc>
              <a:spcBef>
                <a:spcPts val="221"/>
              </a:spcBef>
            </a:pPr>
            <a:r>
              <a:rPr lang="de-DE" sz="1624" b="1" i="0" spc="0" dirty="0">
                <a:solidFill>
                  <a:schemeClr val="bg2"/>
                </a:solidFill>
                <a:latin typeface="+mn-lt"/>
                <a:cs typeface="Arial" panose="020B0604020202020204" pitchFamily="34" charset="0"/>
              </a:rPr>
              <a:t>1945</a:t>
            </a:r>
          </a:p>
          <a:p>
            <a:pPr marL="17678" marR="7071">
              <a:lnSpc>
                <a:spcPct val="114000"/>
              </a:lnSpc>
              <a:spcBef>
                <a:spcPts val="221"/>
              </a:spcBef>
            </a:pPr>
            <a:r>
              <a:rPr lang="de-DE" sz="1329" b="0" i="0" spc="0" dirty="0">
                <a:solidFill>
                  <a:schemeClr val="bg2"/>
                </a:solidFill>
                <a:latin typeface="+mn-lt"/>
                <a:cs typeface="Arial" panose="020B0604020202020204" pitchFamily="34" charset="0"/>
              </a:rPr>
              <a:t>Schließung der</a:t>
            </a:r>
            <a:br>
              <a:rPr lang="de-DE" sz="1329" b="0" i="0" spc="0" dirty="0">
                <a:solidFill>
                  <a:schemeClr val="bg2"/>
                </a:solidFill>
                <a:latin typeface="+mn-lt"/>
                <a:cs typeface="Arial" panose="020B0604020202020204" pitchFamily="34" charset="0"/>
              </a:rPr>
            </a:br>
            <a:r>
              <a:rPr lang="de-DE" sz="1329" b="0" i="0" spc="0" dirty="0">
                <a:solidFill>
                  <a:schemeClr val="bg2"/>
                </a:solidFill>
                <a:latin typeface="+mn-lt"/>
                <a:cs typeface="Arial" panose="020B0604020202020204" pitchFamily="34" charset="0"/>
              </a:rPr>
              <a:t>Bank aufgrund</a:t>
            </a:r>
            <a:br>
              <a:rPr lang="de-DE" sz="1329" b="0" i="0" spc="0" dirty="0">
                <a:solidFill>
                  <a:schemeClr val="bg2"/>
                </a:solidFill>
                <a:latin typeface="+mn-lt"/>
                <a:cs typeface="Arial" panose="020B0604020202020204" pitchFamily="34" charset="0"/>
              </a:rPr>
            </a:br>
            <a:r>
              <a:rPr lang="de-DE" sz="1329" b="0" i="0" spc="0" dirty="0">
                <a:solidFill>
                  <a:schemeClr val="bg2"/>
                </a:solidFill>
                <a:latin typeface="+mn-lt"/>
                <a:cs typeface="Arial" panose="020B0604020202020204" pitchFamily="34" charset="0"/>
              </a:rPr>
              <a:t>Alliierten Rechts</a:t>
            </a:r>
          </a:p>
        </p:txBody>
      </p:sp>
      <p:sp>
        <p:nvSpPr>
          <p:cNvPr id="10" name="object 21">
            <a:extLst>
              <a:ext uri="{FF2B5EF4-FFF2-40B4-BE49-F238E27FC236}">
                <a16:creationId xmlns:a16="http://schemas.microsoft.com/office/drawing/2014/main" id="{37FDF3DB-7EC2-4CAE-98E1-CD9F5D4D4A09}"/>
              </a:ext>
            </a:extLst>
          </p:cNvPr>
          <p:cNvSpPr txBox="1"/>
          <p:nvPr userDrawn="1"/>
        </p:nvSpPr>
        <p:spPr>
          <a:xfrm>
            <a:off x="5069935" y="4546920"/>
            <a:ext cx="1627463" cy="1355906"/>
          </a:xfrm>
          <a:prstGeom prst="rect">
            <a:avLst/>
          </a:prstGeom>
        </p:spPr>
        <p:txBody>
          <a:bodyPr vert="horz" wrap="square" lIns="90921" tIns="361654" rIns="0" bIns="0" rtlCol="0">
            <a:spAutoFit/>
          </a:bodyPr>
          <a:lstStyle/>
          <a:p>
            <a:pPr marL="17678" marR="7071">
              <a:lnSpc>
                <a:spcPct val="114000"/>
              </a:lnSpc>
              <a:spcBef>
                <a:spcPts val="221"/>
              </a:spcBef>
            </a:pPr>
            <a:r>
              <a:rPr lang="de-DE" sz="1624" b="1" i="0" spc="0" dirty="0">
                <a:solidFill>
                  <a:schemeClr val="bg2"/>
                </a:solidFill>
                <a:latin typeface="+mn-lt"/>
                <a:cs typeface="Arial" panose="020B0604020202020204" pitchFamily="34" charset="0"/>
              </a:rPr>
              <a:t>1955</a:t>
            </a:r>
          </a:p>
          <a:p>
            <a:pPr marL="17678" marR="7071">
              <a:lnSpc>
                <a:spcPct val="114000"/>
              </a:lnSpc>
              <a:spcBef>
                <a:spcPts val="221"/>
              </a:spcBef>
            </a:pPr>
            <a:r>
              <a:rPr lang="de-DE" sz="1329" b="0" i="0" spc="0" dirty="0">
                <a:solidFill>
                  <a:schemeClr val="bg2"/>
                </a:solidFill>
                <a:latin typeface="+mn-lt"/>
                <a:cs typeface="Arial" panose="020B0604020202020204" pitchFamily="34" charset="0"/>
              </a:rPr>
              <a:t>Umbenennung</a:t>
            </a:r>
            <a:br>
              <a:rPr lang="de-DE" sz="1329" b="0" i="0" spc="0" dirty="0">
                <a:solidFill>
                  <a:schemeClr val="bg2"/>
                </a:solidFill>
                <a:latin typeface="+mn-lt"/>
                <a:cs typeface="Arial" panose="020B0604020202020204" pitchFamily="34" charset="0"/>
              </a:rPr>
            </a:br>
            <a:r>
              <a:rPr lang="de-DE" sz="1329" b="0" i="0" spc="0" dirty="0">
                <a:solidFill>
                  <a:schemeClr val="bg2"/>
                </a:solidFill>
                <a:latin typeface="+mn-lt"/>
                <a:cs typeface="Arial" panose="020B0604020202020204" pitchFamily="34" charset="0"/>
              </a:rPr>
              <a:t>in </a:t>
            </a:r>
            <a:r>
              <a:rPr lang="de-DE" sz="1329" b="1" i="0" spc="0" dirty="0">
                <a:solidFill>
                  <a:schemeClr val="bg2"/>
                </a:solidFill>
                <a:latin typeface="+mn-lt"/>
                <a:cs typeface="Arial" panose="020B0604020202020204" pitchFamily="34" charset="0"/>
              </a:rPr>
              <a:t>Deutsche  Apothekerbank</a:t>
            </a:r>
          </a:p>
        </p:txBody>
      </p:sp>
      <p:sp>
        <p:nvSpPr>
          <p:cNvPr id="11" name="object 22">
            <a:extLst>
              <a:ext uri="{FF2B5EF4-FFF2-40B4-BE49-F238E27FC236}">
                <a16:creationId xmlns:a16="http://schemas.microsoft.com/office/drawing/2014/main" id="{1A670007-692B-48DF-A9CF-986730CBB671}"/>
              </a:ext>
            </a:extLst>
          </p:cNvPr>
          <p:cNvSpPr txBox="1"/>
          <p:nvPr userDrawn="1"/>
        </p:nvSpPr>
        <p:spPr>
          <a:xfrm>
            <a:off x="6868421" y="4546920"/>
            <a:ext cx="1798486" cy="1589111"/>
          </a:xfrm>
          <a:prstGeom prst="rect">
            <a:avLst/>
          </a:prstGeom>
        </p:spPr>
        <p:txBody>
          <a:bodyPr vert="horz" wrap="square" lIns="90921" tIns="361654" rIns="0" bIns="0" rtlCol="0">
            <a:spAutoFit/>
          </a:bodyPr>
          <a:lstStyle/>
          <a:p>
            <a:pPr marL="17678" marR="7071">
              <a:lnSpc>
                <a:spcPct val="114000"/>
              </a:lnSpc>
              <a:spcBef>
                <a:spcPts val="221"/>
              </a:spcBef>
            </a:pPr>
            <a:r>
              <a:rPr lang="de-DE" sz="1624" b="1" i="0" spc="0" dirty="0">
                <a:solidFill>
                  <a:schemeClr val="bg2"/>
                </a:solidFill>
                <a:latin typeface="+mn-lt"/>
                <a:cs typeface="Arial" panose="020B0604020202020204" pitchFamily="34" charset="0"/>
              </a:rPr>
              <a:t>1990</a:t>
            </a:r>
          </a:p>
          <a:p>
            <a:pPr marL="17678" marR="7071">
              <a:lnSpc>
                <a:spcPct val="114000"/>
              </a:lnSpc>
              <a:spcBef>
                <a:spcPts val="221"/>
              </a:spcBef>
            </a:pPr>
            <a:r>
              <a:rPr lang="de-DE" sz="1329" b="0" i="0" spc="0" dirty="0">
                <a:solidFill>
                  <a:schemeClr val="bg2"/>
                </a:solidFill>
                <a:latin typeface="+mn-lt"/>
                <a:cs typeface="Arial" panose="020B0604020202020204" pitchFamily="34" charset="0"/>
              </a:rPr>
              <a:t>Ausweitung der  Geschäftstätigkeit</a:t>
            </a:r>
            <a:br>
              <a:rPr lang="de-DE" sz="1329" b="0" i="0" spc="0" dirty="0">
                <a:solidFill>
                  <a:schemeClr val="bg2"/>
                </a:solidFill>
                <a:latin typeface="+mn-lt"/>
                <a:cs typeface="Arial" panose="020B0604020202020204" pitchFamily="34" charset="0"/>
              </a:rPr>
            </a:br>
            <a:r>
              <a:rPr lang="de-DE" sz="1329" b="0" i="0" spc="0" dirty="0">
                <a:solidFill>
                  <a:schemeClr val="bg2"/>
                </a:solidFill>
                <a:latin typeface="+mn-lt"/>
                <a:cs typeface="Arial" panose="020B0604020202020204" pitchFamily="34" charset="0"/>
              </a:rPr>
              <a:t>auf die neuen</a:t>
            </a:r>
            <a:br>
              <a:rPr lang="de-DE" sz="1329" b="0" i="0" spc="0" dirty="0">
                <a:solidFill>
                  <a:schemeClr val="bg2"/>
                </a:solidFill>
                <a:latin typeface="+mn-lt"/>
                <a:cs typeface="Arial" panose="020B0604020202020204" pitchFamily="34" charset="0"/>
              </a:rPr>
            </a:br>
            <a:r>
              <a:rPr lang="de-DE" sz="1329" b="0" i="0" spc="0" dirty="0">
                <a:solidFill>
                  <a:schemeClr val="bg2"/>
                </a:solidFill>
                <a:latin typeface="+mn-lt"/>
                <a:cs typeface="Arial" panose="020B0604020202020204" pitchFamily="34" charset="0"/>
              </a:rPr>
              <a:t>Bundesländer</a:t>
            </a:r>
          </a:p>
        </p:txBody>
      </p:sp>
      <p:sp>
        <p:nvSpPr>
          <p:cNvPr id="12" name="object 23">
            <a:extLst>
              <a:ext uri="{FF2B5EF4-FFF2-40B4-BE49-F238E27FC236}">
                <a16:creationId xmlns:a16="http://schemas.microsoft.com/office/drawing/2014/main" id="{2EC53177-5B64-4B48-BEE7-BAA2D647934C}"/>
              </a:ext>
            </a:extLst>
          </p:cNvPr>
          <p:cNvSpPr txBox="1"/>
          <p:nvPr userDrawn="1"/>
        </p:nvSpPr>
        <p:spPr>
          <a:xfrm>
            <a:off x="8666909" y="4546920"/>
            <a:ext cx="1627463" cy="1355906"/>
          </a:xfrm>
          <a:prstGeom prst="rect">
            <a:avLst/>
          </a:prstGeom>
        </p:spPr>
        <p:txBody>
          <a:bodyPr vert="horz" wrap="square" lIns="90921" tIns="361654" rIns="0" bIns="0" rtlCol="0">
            <a:spAutoFit/>
          </a:bodyPr>
          <a:lstStyle/>
          <a:p>
            <a:pPr marL="17678" marR="7071">
              <a:lnSpc>
                <a:spcPct val="114000"/>
              </a:lnSpc>
              <a:spcBef>
                <a:spcPts val="221"/>
              </a:spcBef>
            </a:pPr>
            <a:r>
              <a:rPr lang="de-DE" sz="1624" b="1" i="0" spc="0" dirty="0">
                <a:solidFill>
                  <a:schemeClr val="bg2"/>
                </a:solidFill>
                <a:latin typeface="+mn-lt"/>
                <a:cs typeface="Arial" panose="020B0604020202020204" pitchFamily="34" charset="0"/>
              </a:rPr>
              <a:t>2004</a:t>
            </a:r>
          </a:p>
          <a:p>
            <a:pPr marL="17678" marR="7071">
              <a:lnSpc>
                <a:spcPct val="114000"/>
              </a:lnSpc>
              <a:spcBef>
                <a:spcPts val="221"/>
              </a:spcBef>
            </a:pPr>
            <a:r>
              <a:rPr lang="de-DE" sz="1329" b="0" i="0" spc="0" dirty="0">
                <a:solidFill>
                  <a:schemeClr val="bg2"/>
                </a:solidFill>
                <a:latin typeface="+mn-lt"/>
                <a:cs typeface="Arial" panose="020B0604020202020204" pitchFamily="34" charset="0"/>
              </a:rPr>
              <a:t>Bezug der neuen  Hauptverwaltung</a:t>
            </a:r>
            <a:br>
              <a:rPr lang="de-DE" sz="1329" b="0" i="0" spc="0" dirty="0">
                <a:solidFill>
                  <a:schemeClr val="bg2"/>
                </a:solidFill>
                <a:latin typeface="+mn-lt"/>
                <a:cs typeface="Arial" panose="020B0604020202020204" pitchFamily="34" charset="0"/>
              </a:rPr>
            </a:br>
            <a:r>
              <a:rPr lang="de-DE" sz="1329" b="0" i="0" spc="0" dirty="0">
                <a:solidFill>
                  <a:schemeClr val="bg2"/>
                </a:solidFill>
                <a:latin typeface="+mn-lt"/>
                <a:cs typeface="Arial" panose="020B0604020202020204" pitchFamily="34" charset="0"/>
              </a:rPr>
              <a:t>in Düsseldorf</a:t>
            </a:r>
          </a:p>
        </p:txBody>
      </p:sp>
      <p:sp>
        <p:nvSpPr>
          <p:cNvPr id="13" name="object 24">
            <a:extLst>
              <a:ext uri="{FF2B5EF4-FFF2-40B4-BE49-F238E27FC236}">
                <a16:creationId xmlns:a16="http://schemas.microsoft.com/office/drawing/2014/main" id="{5BF784E3-1E42-4B15-9C2C-E551C8E05743}"/>
              </a:ext>
            </a:extLst>
          </p:cNvPr>
          <p:cNvSpPr txBox="1"/>
          <p:nvPr userDrawn="1"/>
        </p:nvSpPr>
        <p:spPr>
          <a:xfrm>
            <a:off x="9737779" y="2815523"/>
            <a:ext cx="2379410" cy="1355906"/>
          </a:xfrm>
          <a:prstGeom prst="rect">
            <a:avLst/>
          </a:prstGeom>
        </p:spPr>
        <p:txBody>
          <a:bodyPr vert="horz" wrap="square" lIns="90921" tIns="0" rIns="0" bIns="361654" rtlCol="0" anchor="b">
            <a:spAutoFit/>
          </a:bodyPr>
          <a:lstStyle/>
          <a:p>
            <a:pPr marL="17678" marR="7071">
              <a:lnSpc>
                <a:spcPct val="114000"/>
              </a:lnSpc>
              <a:spcBef>
                <a:spcPts val="221"/>
              </a:spcBef>
            </a:pPr>
            <a:r>
              <a:rPr lang="de-DE" sz="1624" b="1" i="0" spc="0" dirty="0">
                <a:solidFill>
                  <a:schemeClr val="bg2"/>
                </a:solidFill>
                <a:latin typeface="+mn-lt"/>
                <a:cs typeface="Arial" panose="020B0604020202020204" pitchFamily="34" charset="0"/>
              </a:rPr>
              <a:t>2012</a:t>
            </a:r>
          </a:p>
          <a:p>
            <a:pPr marL="17678" marR="7071">
              <a:lnSpc>
                <a:spcPct val="114000"/>
              </a:lnSpc>
              <a:spcBef>
                <a:spcPts val="221"/>
              </a:spcBef>
            </a:pPr>
            <a:r>
              <a:rPr lang="de-DE" sz="1329" b="0" i="0" spc="0" dirty="0">
                <a:solidFill>
                  <a:schemeClr val="bg2"/>
                </a:solidFill>
                <a:latin typeface="+mn-lt"/>
                <a:cs typeface="Arial" panose="020B0604020202020204" pitchFamily="34" charset="0"/>
              </a:rPr>
              <a:t>Bundesweite Einführung spezieller Betreuungskonzepte</a:t>
            </a:r>
          </a:p>
        </p:txBody>
      </p:sp>
      <p:sp>
        <p:nvSpPr>
          <p:cNvPr id="14" name="object 25">
            <a:extLst>
              <a:ext uri="{FF2B5EF4-FFF2-40B4-BE49-F238E27FC236}">
                <a16:creationId xmlns:a16="http://schemas.microsoft.com/office/drawing/2014/main" id="{4DB265BB-87FD-49C3-9D02-870818FF75E9}"/>
              </a:ext>
            </a:extLst>
          </p:cNvPr>
          <p:cNvSpPr txBox="1"/>
          <p:nvPr userDrawn="1"/>
        </p:nvSpPr>
        <p:spPr>
          <a:xfrm>
            <a:off x="7893525" y="2815523"/>
            <a:ext cx="1798465" cy="1355906"/>
          </a:xfrm>
          <a:prstGeom prst="rect">
            <a:avLst/>
          </a:prstGeom>
        </p:spPr>
        <p:txBody>
          <a:bodyPr vert="horz" wrap="square" lIns="90921" tIns="0" rIns="0" bIns="361654" rtlCol="0" anchor="b">
            <a:spAutoFit/>
          </a:bodyPr>
          <a:lstStyle/>
          <a:p>
            <a:pPr marL="17678" marR="7071">
              <a:lnSpc>
                <a:spcPct val="114000"/>
              </a:lnSpc>
              <a:spcBef>
                <a:spcPts val="221"/>
              </a:spcBef>
            </a:pPr>
            <a:r>
              <a:rPr lang="de-DE" sz="1624" b="1" i="0" spc="0" dirty="0">
                <a:solidFill>
                  <a:schemeClr val="bg2"/>
                </a:solidFill>
                <a:latin typeface="+mn-lt"/>
                <a:cs typeface="Arial" panose="020B0604020202020204" pitchFamily="34" charset="0"/>
              </a:rPr>
              <a:t>2002</a:t>
            </a:r>
          </a:p>
          <a:p>
            <a:pPr marL="17678" marR="7071">
              <a:lnSpc>
                <a:spcPct val="114000"/>
              </a:lnSpc>
              <a:spcBef>
                <a:spcPts val="221"/>
              </a:spcBef>
            </a:pPr>
            <a:r>
              <a:rPr lang="de-DE" sz="1329" b="0" i="0" spc="0" dirty="0">
                <a:solidFill>
                  <a:schemeClr val="bg2"/>
                </a:solidFill>
                <a:latin typeface="+mn-lt"/>
                <a:cs typeface="Arial" panose="020B0604020202020204" pitchFamily="34" charset="0"/>
              </a:rPr>
              <a:t>100-jähriges Bestehen der apoBank</a:t>
            </a:r>
          </a:p>
        </p:txBody>
      </p:sp>
      <p:sp>
        <p:nvSpPr>
          <p:cNvPr id="15" name="object 26">
            <a:extLst>
              <a:ext uri="{FF2B5EF4-FFF2-40B4-BE49-F238E27FC236}">
                <a16:creationId xmlns:a16="http://schemas.microsoft.com/office/drawing/2014/main" id="{BFF51C7B-3AC0-47E5-B7ED-412375EE86AC}"/>
              </a:ext>
            </a:extLst>
          </p:cNvPr>
          <p:cNvSpPr txBox="1"/>
          <p:nvPr userDrawn="1"/>
        </p:nvSpPr>
        <p:spPr>
          <a:xfrm>
            <a:off x="6049270" y="2582316"/>
            <a:ext cx="1798480" cy="1589111"/>
          </a:xfrm>
          <a:prstGeom prst="rect">
            <a:avLst/>
          </a:prstGeom>
        </p:spPr>
        <p:txBody>
          <a:bodyPr vert="horz" wrap="square" lIns="90921" tIns="0" rIns="0" bIns="361654" rtlCol="0" anchor="b">
            <a:spAutoFit/>
          </a:bodyPr>
          <a:lstStyle/>
          <a:p>
            <a:pPr marL="17678" marR="7071">
              <a:lnSpc>
                <a:spcPct val="114000"/>
              </a:lnSpc>
              <a:spcBef>
                <a:spcPts val="221"/>
              </a:spcBef>
            </a:pPr>
            <a:r>
              <a:rPr lang="de-DE" sz="1624" b="1" i="0" spc="0" dirty="0">
                <a:solidFill>
                  <a:schemeClr val="bg2"/>
                </a:solidFill>
                <a:latin typeface="+mn-lt"/>
                <a:cs typeface="Arial" panose="020B0604020202020204" pitchFamily="34" charset="0"/>
              </a:rPr>
              <a:t>1957</a:t>
            </a:r>
          </a:p>
          <a:p>
            <a:pPr marL="17678" marR="7071">
              <a:lnSpc>
                <a:spcPct val="114000"/>
              </a:lnSpc>
              <a:spcBef>
                <a:spcPts val="221"/>
              </a:spcBef>
            </a:pPr>
            <a:r>
              <a:rPr lang="de-DE" sz="1329" b="0" i="0" spc="0" dirty="0">
                <a:solidFill>
                  <a:schemeClr val="bg2"/>
                </a:solidFill>
                <a:latin typeface="+mn-lt"/>
                <a:cs typeface="Arial" panose="020B0604020202020204" pitchFamily="34" charset="0"/>
              </a:rPr>
              <a:t>Umfirmierung in </a:t>
            </a:r>
            <a:br>
              <a:rPr lang="de-DE" sz="1329" b="0" i="0" spc="0" dirty="0">
                <a:solidFill>
                  <a:schemeClr val="bg2"/>
                </a:solidFill>
                <a:latin typeface="+mn-lt"/>
                <a:cs typeface="Arial" panose="020B0604020202020204" pitchFamily="34" charset="0"/>
              </a:rPr>
            </a:br>
            <a:r>
              <a:rPr lang="de-DE" sz="1329" b="1" i="0" spc="0" dirty="0">
                <a:solidFill>
                  <a:schemeClr val="bg2"/>
                </a:solidFill>
                <a:latin typeface="+mn-lt"/>
                <a:cs typeface="Arial" panose="020B0604020202020204" pitchFamily="34" charset="0"/>
              </a:rPr>
              <a:t>Deutsche Apotheker- </a:t>
            </a:r>
            <a:br>
              <a:rPr lang="de-DE" sz="1329" b="1" i="0" spc="0" dirty="0">
                <a:solidFill>
                  <a:schemeClr val="bg2"/>
                </a:solidFill>
                <a:latin typeface="+mn-lt"/>
                <a:cs typeface="Arial" panose="020B0604020202020204" pitchFamily="34" charset="0"/>
              </a:rPr>
            </a:br>
            <a:r>
              <a:rPr lang="de-DE" sz="1329" b="1" i="0" spc="0" dirty="0">
                <a:solidFill>
                  <a:schemeClr val="bg2"/>
                </a:solidFill>
                <a:latin typeface="+mn-lt"/>
                <a:cs typeface="Arial" panose="020B0604020202020204" pitchFamily="34" charset="0"/>
              </a:rPr>
              <a:t>und Ärztebank</a:t>
            </a:r>
          </a:p>
        </p:txBody>
      </p:sp>
      <p:cxnSp>
        <p:nvCxnSpPr>
          <p:cNvPr id="16" name="Gerader Verbinder 15">
            <a:extLst>
              <a:ext uri="{FF2B5EF4-FFF2-40B4-BE49-F238E27FC236}">
                <a16:creationId xmlns:a16="http://schemas.microsoft.com/office/drawing/2014/main" id="{336FD3C6-8512-4444-956D-1F8DC9F2AAB6}"/>
              </a:ext>
            </a:extLst>
          </p:cNvPr>
          <p:cNvCxnSpPr>
            <a:cxnSpLocks/>
          </p:cNvCxnSpPr>
          <p:nvPr userDrawn="1"/>
        </p:nvCxnSpPr>
        <p:spPr>
          <a:xfrm>
            <a:off x="573715" y="2881600"/>
            <a:ext cx="0" cy="1213996"/>
          </a:xfrm>
          <a:prstGeom prst="line">
            <a:avLst/>
          </a:prstGeom>
          <a:ln w="9525">
            <a:solidFill>
              <a:srgbClr val="C6C8D0"/>
            </a:solidFill>
          </a:ln>
        </p:spPr>
        <p:style>
          <a:lnRef idx="1">
            <a:schemeClr val="accent1"/>
          </a:lnRef>
          <a:fillRef idx="0">
            <a:schemeClr val="accent1"/>
          </a:fillRef>
          <a:effectRef idx="0">
            <a:schemeClr val="accent1"/>
          </a:effectRef>
          <a:fontRef idx="minor">
            <a:schemeClr val="tx1"/>
          </a:fontRef>
        </p:style>
      </p:cxnSp>
      <p:cxnSp>
        <p:nvCxnSpPr>
          <p:cNvPr id="17" name="Gerader Verbinder 16">
            <a:extLst>
              <a:ext uri="{FF2B5EF4-FFF2-40B4-BE49-F238E27FC236}">
                <a16:creationId xmlns:a16="http://schemas.microsoft.com/office/drawing/2014/main" id="{EED608B4-1B6A-4B23-BADE-95E1672699A2}"/>
              </a:ext>
            </a:extLst>
          </p:cNvPr>
          <p:cNvCxnSpPr>
            <a:cxnSpLocks/>
          </p:cNvCxnSpPr>
          <p:nvPr userDrawn="1"/>
        </p:nvCxnSpPr>
        <p:spPr>
          <a:xfrm>
            <a:off x="1472960" y="4604235"/>
            <a:ext cx="0" cy="1386800"/>
          </a:xfrm>
          <a:prstGeom prst="line">
            <a:avLst/>
          </a:prstGeom>
          <a:ln>
            <a:solidFill>
              <a:srgbClr val="C6C8D0"/>
            </a:solidFill>
          </a:ln>
        </p:spPr>
        <p:style>
          <a:lnRef idx="1">
            <a:schemeClr val="accent1"/>
          </a:lnRef>
          <a:fillRef idx="0">
            <a:schemeClr val="accent1"/>
          </a:fillRef>
          <a:effectRef idx="0">
            <a:schemeClr val="accent1"/>
          </a:effectRef>
          <a:fontRef idx="minor">
            <a:schemeClr val="tx1"/>
          </a:fontRef>
        </p:style>
      </p:cxnSp>
      <p:cxnSp>
        <p:nvCxnSpPr>
          <p:cNvPr id="18" name="Gerader Verbinder 17">
            <a:extLst>
              <a:ext uri="{FF2B5EF4-FFF2-40B4-BE49-F238E27FC236}">
                <a16:creationId xmlns:a16="http://schemas.microsoft.com/office/drawing/2014/main" id="{74B6C7BB-8F47-4629-8FB4-6DA112D6C4ED}"/>
              </a:ext>
            </a:extLst>
          </p:cNvPr>
          <p:cNvCxnSpPr>
            <a:cxnSpLocks/>
          </p:cNvCxnSpPr>
          <p:nvPr userDrawn="1"/>
        </p:nvCxnSpPr>
        <p:spPr>
          <a:xfrm>
            <a:off x="3271447" y="4604235"/>
            <a:ext cx="0" cy="1386800"/>
          </a:xfrm>
          <a:prstGeom prst="line">
            <a:avLst/>
          </a:prstGeom>
          <a:ln>
            <a:solidFill>
              <a:srgbClr val="C6C8D0"/>
            </a:solidFill>
          </a:ln>
        </p:spPr>
        <p:style>
          <a:lnRef idx="1">
            <a:schemeClr val="accent1"/>
          </a:lnRef>
          <a:fillRef idx="0">
            <a:schemeClr val="accent1"/>
          </a:fillRef>
          <a:effectRef idx="0">
            <a:schemeClr val="accent1"/>
          </a:effectRef>
          <a:fontRef idx="minor">
            <a:schemeClr val="tx1"/>
          </a:fontRef>
        </p:style>
      </p:cxnSp>
      <p:cxnSp>
        <p:nvCxnSpPr>
          <p:cNvPr id="19" name="Gerader Verbinder 18">
            <a:extLst>
              <a:ext uri="{FF2B5EF4-FFF2-40B4-BE49-F238E27FC236}">
                <a16:creationId xmlns:a16="http://schemas.microsoft.com/office/drawing/2014/main" id="{E94739B3-386F-4875-BD98-CF56A3388859}"/>
              </a:ext>
            </a:extLst>
          </p:cNvPr>
          <p:cNvCxnSpPr>
            <a:cxnSpLocks/>
          </p:cNvCxnSpPr>
          <p:nvPr userDrawn="1"/>
        </p:nvCxnSpPr>
        <p:spPr>
          <a:xfrm>
            <a:off x="4170690" y="2484410"/>
            <a:ext cx="0" cy="1611186"/>
          </a:xfrm>
          <a:prstGeom prst="line">
            <a:avLst/>
          </a:prstGeom>
          <a:ln>
            <a:solidFill>
              <a:srgbClr val="C6C8D0"/>
            </a:solidFill>
          </a:ln>
        </p:spPr>
        <p:style>
          <a:lnRef idx="1">
            <a:schemeClr val="accent1"/>
          </a:lnRef>
          <a:fillRef idx="0">
            <a:schemeClr val="accent1"/>
          </a:fillRef>
          <a:effectRef idx="0">
            <a:schemeClr val="accent1"/>
          </a:effectRef>
          <a:fontRef idx="minor">
            <a:schemeClr val="tx1"/>
          </a:fontRef>
        </p:style>
      </p:cxnSp>
      <p:cxnSp>
        <p:nvCxnSpPr>
          <p:cNvPr id="20" name="Gerader Verbinder 19">
            <a:extLst>
              <a:ext uri="{FF2B5EF4-FFF2-40B4-BE49-F238E27FC236}">
                <a16:creationId xmlns:a16="http://schemas.microsoft.com/office/drawing/2014/main" id="{4B104D5E-E457-43FC-88AA-9160E0762F6D}"/>
              </a:ext>
            </a:extLst>
          </p:cNvPr>
          <p:cNvCxnSpPr>
            <a:cxnSpLocks/>
          </p:cNvCxnSpPr>
          <p:nvPr userDrawn="1"/>
        </p:nvCxnSpPr>
        <p:spPr>
          <a:xfrm>
            <a:off x="5069934" y="4604235"/>
            <a:ext cx="0" cy="1386800"/>
          </a:xfrm>
          <a:prstGeom prst="line">
            <a:avLst/>
          </a:prstGeom>
          <a:ln>
            <a:solidFill>
              <a:srgbClr val="C6C8D0"/>
            </a:solidFill>
          </a:ln>
        </p:spPr>
        <p:style>
          <a:lnRef idx="1">
            <a:schemeClr val="accent1"/>
          </a:lnRef>
          <a:fillRef idx="0">
            <a:schemeClr val="accent1"/>
          </a:fillRef>
          <a:effectRef idx="0">
            <a:schemeClr val="accent1"/>
          </a:effectRef>
          <a:fontRef idx="minor">
            <a:schemeClr val="tx1"/>
          </a:fontRef>
        </p:style>
      </p:cxnSp>
      <p:cxnSp>
        <p:nvCxnSpPr>
          <p:cNvPr id="21" name="Gerader Verbinder 20">
            <a:extLst>
              <a:ext uri="{FF2B5EF4-FFF2-40B4-BE49-F238E27FC236}">
                <a16:creationId xmlns:a16="http://schemas.microsoft.com/office/drawing/2014/main" id="{84C538BA-D92B-4DB4-87B9-91BEBCA04162}"/>
              </a:ext>
            </a:extLst>
          </p:cNvPr>
          <p:cNvCxnSpPr>
            <a:cxnSpLocks/>
          </p:cNvCxnSpPr>
          <p:nvPr userDrawn="1"/>
        </p:nvCxnSpPr>
        <p:spPr>
          <a:xfrm>
            <a:off x="6868421" y="4604235"/>
            <a:ext cx="0" cy="1645833"/>
          </a:xfrm>
          <a:prstGeom prst="line">
            <a:avLst/>
          </a:prstGeom>
          <a:ln>
            <a:solidFill>
              <a:srgbClr val="C6C8D0"/>
            </a:solidFill>
          </a:ln>
        </p:spPr>
        <p:style>
          <a:lnRef idx="1">
            <a:schemeClr val="accent1"/>
          </a:lnRef>
          <a:fillRef idx="0">
            <a:schemeClr val="accent1"/>
          </a:fillRef>
          <a:effectRef idx="0">
            <a:schemeClr val="accent1"/>
          </a:effectRef>
          <a:fontRef idx="minor">
            <a:schemeClr val="tx1"/>
          </a:fontRef>
        </p:style>
      </p:cxnSp>
      <p:cxnSp>
        <p:nvCxnSpPr>
          <p:cNvPr id="22" name="Gerader Verbinder 21">
            <a:extLst>
              <a:ext uri="{FF2B5EF4-FFF2-40B4-BE49-F238E27FC236}">
                <a16:creationId xmlns:a16="http://schemas.microsoft.com/office/drawing/2014/main" id="{C96854EE-92F6-4691-8C9D-06F7C60E75A2}"/>
              </a:ext>
            </a:extLst>
          </p:cNvPr>
          <p:cNvCxnSpPr>
            <a:cxnSpLocks/>
          </p:cNvCxnSpPr>
          <p:nvPr userDrawn="1"/>
        </p:nvCxnSpPr>
        <p:spPr>
          <a:xfrm flipH="1">
            <a:off x="8666908" y="4604235"/>
            <a:ext cx="1" cy="1386800"/>
          </a:xfrm>
          <a:prstGeom prst="line">
            <a:avLst/>
          </a:prstGeom>
          <a:ln>
            <a:solidFill>
              <a:srgbClr val="C6C8D0"/>
            </a:solidFill>
          </a:ln>
        </p:spPr>
        <p:style>
          <a:lnRef idx="1">
            <a:schemeClr val="accent1"/>
          </a:lnRef>
          <a:fillRef idx="0">
            <a:schemeClr val="accent1"/>
          </a:fillRef>
          <a:effectRef idx="0">
            <a:schemeClr val="accent1"/>
          </a:effectRef>
          <a:fontRef idx="minor">
            <a:schemeClr val="tx1"/>
          </a:fontRef>
        </p:style>
      </p:cxnSp>
      <p:cxnSp>
        <p:nvCxnSpPr>
          <p:cNvPr id="23" name="Gerader Verbinder 22">
            <a:extLst>
              <a:ext uri="{FF2B5EF4-FFF2-40B4-BE49-F238E27FC236}">
                <a16:creationId xmlns:a16="http://schemas.microsoft.com/office/drawing/2014/main" id="{0746796E-DC6D-4E6C-B918-A183852A7FBE}"/>
              </a:ext>
            </a:extLst>
          </p:cNvPr>
          <p:cNvCxnSpPr>
            <a:cxnSpLocks/>
          </p:cNvCxnSpPr>
          <p:nvPr userDrawn="1"/>
        </p:nvCxnSpPr>
        <p:spPr>
          <a:xfrm>
            <a:off x="2372203" y="2881600"/>
            <a:ext cx="0" cy="1213996"/>
          </a:xfrm>
          <a:prstGeom prst="line">
            <a:avLst/>
          </a:prstGeom>
          <a:ln>
            <a:solidFill>
              <a:srgbClr val="C6C8D0"/>
            </a:solidFill>
          </a:ln>
        </p:spPr>
        <p:style>
          <a:lnRef idx="1">
            <a:schemeClr val="accent1"/>
          </a:lnRef>
          <a:fillRef idx="0">
            <a:schemeClr val="accent1"/>
          </a:fillRef>
          <a:effectRef idx="0">
            <a:schemeClr val="accent1"/>
          </a:effectRef>
          <a:fontRef idx="minor">
            <a:schemeClr val="tx1"/>
          </a:fontRef>
        </p:style>
      </p:cxnSp>
      <p:cxnSp>
        <p:nvCxnSpPr>
          <p:cNvPr id="24" name="Gerader Verbinder 23">
            <a:extLst>
              <a:ext uri="{FF2B5EF4-FFF2-40B4-BE49-F238E27FC236}">
                <a16:creationId xmlns:a16="http://schemas.microsoft.com/office/drawing/2014/main" id="{DEDDC7D6-D901-4606-B2B9-394CC81CCD62}"/>
              </a:ext>
            </a:extLst>
          </p:cNvPr>
          <p:cNvCxnSpPr>
            <a:cxnSpLocks/>
          </p:cNvCxnSpPr>
          <p:nvPr userDrawn="1"/>
        </p:nvCxnSpPr>
        <p:spPr>
          <a:xfrm flipH="1">
            <a:off x="6037829" y="2723051"/>
            <a:ext cx="15039" cy="1372546"/>
          </a:xfrm>
          <a:prstGeom prst="line">
            <a:avLst/>
          </a:prstGeom>
          <a:ln>
            <a:solidFill>
              <a:srgbClr val="C6C8D0"/>
            </a:solidFill>
          </a:ln>
        </p:spPr>
        <p:style>
          <a:lnRef idx="1">
            <a:schemeClr val="accent1"/>
          </a:lnRef>
          <a:fillRef idx="0">
            <a:schemeClr val="accent1"/>
          </a:fillRef>
          <a:effectRef idx="0">
            <a:schemeClr val="accent1"/>
          </a:effectRef>
          <a:fontRef idx="minor">
            <a:schemeClr val="tx1"/>
          </a:fontRef>
        </p:style>
      </p:cxnSp>
      <p:cxnSp>
        <p:nvCxnSpPr>
          <p:cNvPr id="25" name="Gerader Verbinder 24">
            <a:extLst>
              <a:ext uri="{FF2B5EF4-FFF2-40B4-BE49-F238E27FC236}">
                <a16:creationId xmlns:a16="http://schemas.microsoft.com/office/drawing/2014/main" id="{E6717FE0-E08A-44E9-92E6-662A5EDF9CCC}"/>
              </a:ext>
            </a:extLst>
          </p:cNvPr>
          <p:cNvCxnSpPr>
            <a:cxnSpLocks/>
          </p:cNvCxnSpPr>
          <p:nvPr userDrawn="1"/>
        </p:nvCxnSpPr>
        <p:spPr>
          <a:xfrm>
            <a:off x="7893525" y="2881600"/>
            <a:ext cx="0" cy="1213996"/>
          </a:xfrm>
          <a:prstGeom prst="line">
            <a:avLst/>
          </a:prstGeom>
          <a:ln>
            <a:solidFill>
              <a:srgbClr val="C6C8D0"/>
            </a:solidFill>
          </a:ln>
        </p:spPr>
        <p:style>
          <a:lnRef idx="1">
            <a:schemeClr val="accent1"/>
          </a:lnRef>
          <a:fillRef idx="0">
            <a:schemeClr val="accent1"/>
          </a:fillRef>
          <a:effectRef idx="0">
            <a:schemeClr val="accent1"/>
          </a:effectRef>
          <a:fontRef idx="minor">
            <a:schemeClr val="tx1"/>
          </a:fontRef>
        </p:style>
      </p:cxnSp>
      <p:cxnSp>
        <p:nvCxnSpPr>
          <p:cNvPr id="26" name="Gerader Verbinder 25">
            <a:extLst>
              <a:ext uri="{FF2B5EF4-FFF2-40B4-BE49-F238E27FC236}">
                <a16:creationId xmlns:a16="http://schemas.microsoft.com/office/drawing/2014/main" id="{AA9BA608-92B2-4650-9FA7-9AFFCB79DE08}"/>
              </a:ext>
            </a:extLst>
          </p:cNvPr>
          <p:cNvCxnSpPr>
            <a:cxnSpLocks/>
          </p:cNvCxnSpPr>
          <p:nvPr userDrawn="1"/>
        </p:nvCxnSpPr>
        <p:spPr>
          <a:xfrm>
            <a:off x="9737779" y="2881600"/>
            <a:ext cx="0" cy="1213996"/>
          </a:xfrm>
          <a:prstGeom prst="line">
            <a:avLst/>
          </a:prstGeom>
          <a:ln>
            <a:solidFill>
              <a:srgbClr val="C6C8D0"/>
            </a:solidFill>
          </a:ln>
        </p:spPr>
        <p:style>
          <a:lnRef idx="1">
            <a:schemeClr val="accent1"/>
          </a:lnRef>
          <a:fillRef idx="0">
            <a:schemeClr val="accent1"/>
          </a:fillRef>
          <a:effectRef idx="0">
            <a:schemeClr val="accent1"/>
          </a:effectRef>
          <a:fontRef idx="minor">
            <a:schemeClr val="tx1"/>
          </a:fontRef>
        </p:style>
      </p:cxnSp>
      <p:sp>
        <p:nvSpPr>
          <p:cNvPr id="28" name="Textplatzhalter 4">
            <a:extLst>
              <a:ext uri="{FF2B5EF4-FFF2-40B4-BE49-F238E27FC236}">
                <a16:creationId xmlns:a16="http://schemas.microsoft.com/office/drawing/2014/main" id="{9F25A71D-0F29-3C4E-AEDB-07B5B69DF2FA}"/>
              </a:ext>
            </a:extLst>
          </p:cNvPr>
          <p:cNvSpPr>
            <a:spLocks noGrp="1"/>
          </p:cNvSpPr>
          <p:nvPr>
            <p:ph type="body" sz="quarter" idx="47" hasCustomPrompt="1"/>
          </p:nvPr>
        </p:nvSpPr>
        <p:spPr>
          <a:xfrm>
            <a:off x="529754" y="398667"/>
            <a:ext cx="12442181" cy="966501"/>
          </a:xfrm>
          <a:prstGeom prst="rect">
            <a:avLst/>
          </a:prstGeom>
        </p:spPr>
        <p:txBody>
          <a:bodyPr lIns="0" tIns="0" rIns="0" bIns="0"/>
          <a:lstStyle>
            <a:lvl1pPr marL="0" marR="0" indent="0" algn="l" defTabSz="523632"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lvl="0"/>
            <a:r>
              <a:rPr lang="de-DE" sz="3544" dirty="0">
                <a:solidFill>
                  <a:schemeClr val="bg2"/>
                </a:solidFill>
                <a:latin typeface="+mj-lt"/>
              </a:rPr>
              <a:t>Finanzdienstleistungen für </a:t>
            </a:r>
            <a:r>
              <a:rPr lang="de-DE" sz="3544" dirty="0" err="1">
                <a:solidFill>
                  <a:schemeClr val="bg2"/>
                </a:solidFill>
                <a:latin typeface="+mj-lt"/>
              </a:rPr>
              <a:t>Heilberufler</a:t>
            </a:r>
            <a:r>
              <a:rPr lang="de-DE" sz="3544" dirty="0">
                <a:solidFill>
                  <a:schemeClr val="bg2"/>
                </a:solidFill>
                <a:latin typeface="+mj-lt"/>
              </a:rPr>
              <a:t> – </a:t>
            </a:r>
            <a:br>
              <a:rPr lang="de-DE" sz="3544" dirty="0">
                <a:solidFill>
                  <a:schemeClr val="bg2"/>
                </a:solidFill>
                <a:latin typeface="+mj-lt"/>
              </a:rPr>
            </a:br>
            <a:r>
              <a:rPr lang="de-DE" sz="3544" dirty="0">
                <a:solidFill>
                  <a:schemeClr val="bg2"/>
                </a:solidFill>
                <a:latin typeface="+mj-lt"/>
              </a:rPr>
              <a:t>seit über 115 Jahren.</a:t>
            </a:r>
          </a:p>
        </p:txBody>
      </p:sp>
    </p:spTree>
    <p:extLst>
      <p:ext uri="{BB962C8B-B14F-4D97-AF65-F5344CB8AC3E}">
        <p14:creationId xmlns:p14="http://schemas.microsoft.com/office/powerpoint/2010/main" val="68929794"/>
      </p:ext>
    </p:extLst>
  </p:cSld>
  <p:clrMapOvr>
    <a:masterClrMapping/>
  </p:clrMapOvr>
  <p:extLst>
    <p:ext uri="{DCECCB84-F9BA-43D5-87BE-67443E8EF086}">
      <p15:sldGuideLst xmlns:p15="http://schemas.microsoft.com/office/powerpoint/2012/main">
        <p15:guide id="1" orient="horz" pos="1779">
          <p15:clr>
            <a:srgbClr val="FBAE40"/>
          </p15:clr>
        </p15:guide>
        <p15:guide id="2" orient="horz" pos="1929">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7 Intro - Kundengruppen">
    <p:spTree>
      <p:nvGrpSpPr>
        <p:cNvPr id="1" name=""/>
        <p:cNvGrpSpPr/>
        <p:nvPr/>
      </p:nvGrpSpPr>
      <p:grpSpPr>
        <a:xfrm>
          <a:off x="0" y="0"/>
          <a:ext cx="0" cy="0"/>
          <a:chOff x="0" y="0"/>
          <a:chExt cx="0" cy="0"/>
        </a:xfrm>
      </p:grpSpPr>
      <p:sp>
        <p:nvSpPr>
          <p:cNvPr id="22" name="Textplatzhalter 4">
            <a:extLst>
              <a:ext uri="{FF2B5EF4-FFF2-40B4-BE49-F238E27FC236}">
                <a16:creationId xmlns:a16="http://schemas.microsoft.com/office/drawing/2014/main" id="{B38263A2-15DB-1440-8BCA-8E6894C91101}"/>
              </a:ext>
            </a:extLst>
          </p:cNvPr>
          <p:cNvSpPr>
            <a:spLocks noGrp="1"/>
          </p:cNvSpPr>
          <p:nvPr>
            <p:ph type="body" sz="quarter" idx="46" hasCustomPrompt="1"/>
          </p:nvPr>
        </p:nvSpPr>
        <p:spPr>
          <a:xfrm>
            <a:off x="529755" y="398667"/>
            <a:ext cx="12442179" cy="956357"/>
          </a:xfrm>
          <a:prstGeom prst="rect">
            <a:avLst/>
          </a:prstGeom>
        </p:spPr>
        <p:txBody>
          <a:bodyPr lIns="0" tIns="0" rIns="0" bIns="0"/>
          <a:lstStyle>
            <a:lvl1pPr marL="0" marR="0" indent="0" algn="l" defTabSz="1154700"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r>
              <a:rPr lang="de-DE" dirty="0"/>
              <a:t>Unsere Kunden machen uns zur </a:t>
            </a:r>
            <a:br>
              <a:rPr lang="de-DE" dirty="0"/>
            </a:br>
            <a:r>
              <a:rPr lang="de-DE" dirty="0"/>
              <a:t>führenden Bank für das Gesundheitswesen.</a:t>
            </a:r>
          </a:p>
        </p:txBody>
      </p:sp>
      <p:sp>
        <p:nvSpPr>
          <p:cNvPr id="5" name="Textplatzhalter 4">
            <a:extLst>
              <a:ext uri="{FF2B5EF4-FFF2-40B4-BE49-F238E27FC236}">
                <a16:creationId xmlns:a16="http://schemas.microsoft.com/office/drawing/2014/main" id="{F22FEDB2-B085-D247-85E6-FA60FEDD9C47}"/>
              </a:ext>
            </a:extLst>
          </p:cNvPr>
          <p:cNvSpPr>
            <a:spLocks noGrp="1"/>
          </p:cNvSpPr>
          <p:nvPr>
            <p:ph type="body" sz="quarter" idx="47" hasCustomPrompt="1"/>
          </p:nvPr>
        </p:nvSpPr>
        <p:spPr>
          <a:xfrm>
            <a:off x="1439229" y="2288051"/>
            <a:ext cx="8416144" cy="362165"/>
          </a:xfrm>
          <a:prstGeom prst="rect">
            <a:avLst/>
          </a:prstGeom>
        </p:spPr>
        <p:txBody>
          <a:bodyPr lIns="0" tIns="0" rIns="0" bIns="0"/>
          <a:lstStyle>
            <a:lvl1pPr>
              <a:lnSpc>
                <a:spcPct val="114000"/>
              </a:lnSpc>
              <a:defRPr sz="2067" b="0" i="0" spc="0">
                <a:solidFill>
                  <a:schemeClr val="tx1"/>
                </a:solidFill>
                <a:latin typeface="+mn-lt"/>
              </a:defRPr>
            </a:lvl1pPr>
          </a:lstStyle>
          <a:p>
            <a:pPr lvl="0"/>
            <a:r>
              <a:rPr lang="de-DE" dirty="0"/>
              <a:t>Hier steht ein Thema</a:t>
            </a:r>
          </a:p>
        </p:txBody>
      </p:sp>
      <p:sp>
        <p:nvSpPr>
          <p:cNvPr id="26" name="Textplatzhalter 4">
            <a:extLst>
              <a:ext uri="{FF2B5EF4-FFF2-40B4-BE49-F238E27FC236}">
                <a16:creationId xmlns:a16="http://schemas.microsoft.com/office/drawing/2014/main" id="{8E7AC5CE-2A7D-344D-B69F-5365BCB1EE27}"/>
              </a:ext>
            </a:extLst>
          </p:cNvPr>
          <p:cNvSpPr>
            <a:spLocks noGrp="1"/>
          </p:cNvSpPr>
          <p:nvPr>
            <p:ph type="body" sz="quarter" idx="48" hasCustomPrompt="1"/>
          </p:nvPr>
        </p:nvSpPr>
        <p:spPr>
          <a:xfrm>
            <a:off x="1439229" y="3179326"/>
            <a:ext cx="8416144" cy="362165"/>
          </a:xfrm>
          <a:prstGeom prst="rect">
            <a:avLst/>
          </a:prstGeom>
        </p:spPr>
        <p:txBody>
          <a:bodyPr lIns="0" tIns="0" rIns="0" bIns="0"/>
          <a:lstStyle>
            <a:lvl1pPr>
              <a:lnSpc>
                <a:spcPct val="114000"/>
              </a:lnSpc>
              <a:defRPr sz="2067" b="0" i="0" spc="0">
                <a:solidFill>
                  <a:schemeClr val="tx1"/>
                </a:solidFill>
                <a:latin typeface="+mn-lt"/>
              </a:defRPr>
            </a:lvl1pPr>
          </a:lstStyle>
          <a:p>
            <a:pPr lvl="0"/>
            <a:r>
              <a:rPr lang="de-DE" dirty="0"/>
              <a:t>Hier steht ein Thema</a:t>
            </a:r>
          </a:p>
        </p:txBody>
      </p:sp>
      <p:sp>
        <p:nvSpPr>
          <p:cNvPr id="27" name="Textplatzhalter 4">
            <a:extLst>
              <a:ext uri="{FF2B5EF4-FFF2-40B4-BE49-F238E27FC236}">
                <a16:creationId xmlns:a16="http://schemas.microsoft.com/office/drawing/2014/main" id="{11589A0A-AC24-AA44-8127-960A85089BD7}"/>
              </a:ext>
            </a:extLst>
          </p:cNvPr>
          <p:cNvSpPr>
            <a:spLocks noGrp="1"/>
          </p:cNvSpPr>
          <p:nvPr>
            <p:ph type="body" sz="quarter" idx="49" hasCustomPrompt="1"/>
          </p:nvPr>
        </p:nvSpPr>
        <p:spPr>
          <a:xfrm>
            <a:off x="1439229" y="4071260"/>
            <a:ext cx="8416144" cy="362165"/>
          </a:xfrm>
          <a:prstGeom prst="rect">
            <a:avLst/>
          </a:prstGeom>
        </p:spPr>
        <p:txBody>
          <a:bodyPr lIns="0" tIns="0" rIns="0" bIns="0"/>
          <a:lstStyle>
            <a:lvl1pPr>
              <a:lnSpc>
                <a:spcPct val="114000"/>
              </a:lnSpc>
              <a:defRPr sz="2067" b="0" i="0" spc="0">
                <a:solidFill>
                  <a:schemeClr val="tx1"/>
                </a:solidFill>
                <a:latin typeface="+mn-lt"/>
              </a:defRPr>
            </a:lvl1pPr>
          </a:lstStyle>
          <a:p>
            <a:pPr lvl="0"/>
            <a:r>
              <a:rPr lang="de-DE" dirty="0"/>
              <a:t>Hier steht ein Thema</a:t>
            </a:r>
          </a:p>
        </p:txBody>
      </p:sp>
      <p:sp>
        <p:nvSpPr>
          <p:cNvPr id="28" name="Textplatzhalter 4">
            <a:extLst>
              <a:ext uri="{FF2B5EF4-FFF2-40B4-BE49-F238E27FC236}">
                <a16:creationId xmlns:a16="http://schemas.microsoft.com/office/drawing/2014/main" id="{D33B21DC-816D-0544-BD5A-3E7B57651F84}"/>
              </a:ext>
            </a:extLst>
          </p:cNvPr>
          <p:cNvSpPr>
            <a:spLocks noGrp="1"/>
          </p:cNvSpPr>
          <p:nvPr>
            <p:ph type="body" sz="quarter" idx="50" hasCustomPrompt="1"/>
          </p:nvPr>
        </p:nvSpPr>
        <p:spPr>
          <a:xfrm>
            <a:off x="1439229" y="4989884"/>
            <a:ext cx="8416144" cy="362165"/>
          </a:xfrm>
          <a:prstGeom prst="rect">
            <a:avLst/>
          </a:prstGeom>
        </p:spPr>
        <p:txBody>
          <a:bodyPr lIns="0" tIns="0" rIns="0" bIns="0"/>
          <a:lstStyle>
            <a:lvl1pPr>
              <a:lnSpc>
                <a:spcPct val="114000"/>
              </a:lnSpc>
              <a:defRPr sz="2067" b="0" i="0" spc="0">
                <a:solidFill>
                  <a:schemeClr val="tx1"/>
                </a:solidFill>
                <a:latin typeface="+mn-lt"/>
              </a:defRPr>
            </a:lvl1pPr>
          </a:lstStyle>
          <a:p>
            <a:pPr lvl="0"/>
            <a:r>
              <a:rPr lang="de-DE" dirty="0"/>
              <a:t>Hier steht ein Thema</a:t>
            </a:r>
          </a:p>
        </p:txBody>
      </p:sp>
      <p:sp>
        <p:nvSpPr>
          <p:cNvPr id="29" name="Textplatzhalter 4">
            <a:extLst>
              <a:ext uri="{FF2B5EF4-FFF2-40B4-BE49-F238E27FC236}">
                <a16:creationId xmlns:a16="http://schemas.microsoft.com/office/drawing/2014/main" id="{B1B0BB07-69DF-A04D-B6D9-050A740D4D87}"/>
              </a:ext>
            </a:extLst>
          </p:cNvPr>
          <p:cNvSpPr>
            <a:spLocks noGrp="1"/>
          </p:cNvSpPr>
          <p:nvPr>
            <p:ph type="body" sz="quarter" idx="51" hasCustomPrompt="1"/>
          </p:nvPr>
        </p:nvSpPr>
        <p:spPr>
          <a:xfrm>
            <a:off x="1439229" y="5908509"/>
            <a:ext cx="8416144" cy="362165"/>
          </a:xfrm>
          <a:prstGeom prst="rect">
            <a:avLst/>
          </a:prstGeom>
        </p:spPr>
        <p:txBody>
          <a:bodyPr lIns="0" tIns="0" rIns="0" bIns="0"/>
          <a:lstStyle>
            <a:lvl1pPr>
              <a:lnSpc>
                <a:spcPct val="114000"/>
              </a:lnSpc>
              <a:defRPr sz="2067" b="0" i="0" spc="0">
                <a:solidFill>
                  <a:schemeClr val="tx1"/>
                </a:solidFill>
                <a:latin typeface="+mn-lt"/>
              </a:defRPr>
            </a:lvl1pPr>
          </a:lstStyle>
          <a:p>
            <a:pPr lvl="0"/>
            <a:r>
              <a:rPr lang="de-DE" dirty="0"/>
              <a:t>Hier steht ein Thema</a:t>
            </a:r>
          </a:p>
        </p:txBody>
      </p:sp>
      <p:pic>
        <p:nvPicPr>
          <p:cNvPr id="13" name="Grafik 12">
            <a:extLst>
              <a:ext uri="{FF2B5EF4-FFF2-40B4-BE49-F238E27FC236}">
                <a16:creationId xmlns:a16="http://schemas.microsoft.com/office/drawing/2014/main" id="{BAE3D551-8072-AC4A-B348-C909ECAF9A8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250" r="1250"/>
          <a:stretch/>
        </p:blipFill>
        <p:spPr>
          <a:xfrm>
            <a:off x="548439" y="2150231"/>
            <a:ext cx="564187" cy="578662"/>
          </a:xfrm>
          <a:prstGeom prst="rect">
            <a:avLst/>
          </a:prstGeom>
        </p:spPr>
      </p:pic>
      <p:pic>
        <p:nvPicPr>
          <p:cNvPr id="14" name="Grafik 13">
            <a:extLst>
              <a:ext uri="{FF2B5EF4-FFF2-40B4-BE49-F238E27FC236}">
                <a16:creationId xmlns:a16="http://schemas.microsoft.com/office/drawing/2014/main" id="{59C291A2-345C-0745-96B5-8A78C757797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l="1250" r="1250"/>
          <a:stretch/>
        </p:blipFill>
        <p:spPr>
          <a:xfrm>
            <a:off x="548439" y="4934679"/>
            <a:ext cx="564187" cy="578662"/>
          </a:xfrm>
          <a:prstGeom prst="rect">
            <a:avLst/>
          </a:prstGeom>
        </p:spPr>
      </p:pic>
      <p:pic>
        <p:nvPicPr>
          <p:cNvPr id="15" name="Grafik 14">
            <a:extLst>
              <a:ext uri="{FF2B5EF4-FFF2-40B4-BE49-F238E27FC236}">
                <a16:creationId xmlns:a16="http://schemas.microsoft.com/office/drawing/2014/main" id="{21E9CF30-B4D4-614A-84BE-8683E5AFF73A}"/>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l="1250" r="1250"/>
          <a:stretch/>
        </p:blipFill>
        <p:spPr>
          <a:xfrm>
            <a:off x="548439" y="3958400"/>
            <a:ext cx="564187" cy="578662"/>
          </a:xfrm>
          <a:prstGeom prst="rect">
            <a:avLst/>
          </a:prstGeom>
        </p:spPr>
      </p:pic>
      <p:pic>
        <p:nvPicPr>
          <p:cNvPr id="16" name="Grafik 15">
            <a:extLst>
              <a:ext uri="{FF2B5EF4-FFF2-40B4-BE49-F238E27FC236}">
                <a16:creationId xmlns:a16="http://schemas.microsoft.com/office/drawing/2014/main" id="{4CAAF31C-4EEA-E247-A42D-0C68D999A6E1}"/>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l="1250" r="1250"/>
          <a:stretch/>
        </p:blipFill>
        <p:spPr>
          <a:xfrm>
            <a:off x="566889" y="3048687"/>
            <a:ext cx="564187" cy="578662"/>
          </a:xfrm>
          <a:prstGeom prst="rect">
            <a:avLst/>
          </a:prstGeom>
        </p:spPr>
      </p:pic>
      <p:pic>
        <p:nvPicPr>
          <p:cNvPr id="17" name="Grafik 16">
            <a:extLst>
              <a:ext uri="{FF2B5EF4-FFF2-40B4-BE49-F238E27FC236}">
                <a16:creationId xmlns:a16="http://schemas.microsoft.com/office/drawing/2014/main" id="{6E0A68DF-22E7-2644-8ED8-CD0B224DD2BD}"/>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l="1250" r="1250"/>
          <a:stretch/>
        </p:blipFill>
        <p:spPr>
          <a:xfrm>
            <a:off x="548439" y="5800261"/>
            <a:ext cx="564187" cy="578662"/>
          </a:xfrm>
          <a:prstGeom prst="rect">
            <a:avLst/>
          </a:prstGeom>
        </p:spPr>
      </p:pic>
    </p:spTree>
    <p:extLst>
      <p:ext uri="{BB962C8B-B14F-4D97-AF65-F5344CB8AC3E}">
        <p14:creationId xmlns:p14="http://schemas.microsoft.com/office/powerpoint/2010/main" val="35051148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8 Intro - Keyfacts">
    <p:spTree>
      <p:nvGrpSpPr>
        <p:cNvPr id="1" name=""/>
        <p:cNvGrpSpPr/>
        <p:nvPr/>
      </p:nvGrpSpPr>
      <p:grpSpPr>
        <a:xfrm>
          <a:off x="0" y="0"/>
          <a:ext cx="0" cy="0"/>
          <a:chOff x="0" y="0"/>
          <a:chExt cx="0" cy="0"/>
        </a:xfrm>
      </p:grpSpPr>
      <p:sp>
        <p:nvSpPr>
          <p:cNvPr id="22" name="Textplatzhalter 4">
            <a:extLst>
              <a:ext uri="{FF2B5EF4-FFF2-40B4-BE49-F238E27FC236}">
                <a16:creationId xmlns:a16="http://schemas.microsoft.com/office/drawing/2014/main" id="{5F10AE44-5E4E-7F4E-848E-7EB6FA105E01}"/>
              </a:ext>
            </a:extLst>
          </p:cNvPr>
          <p:cNvSpPr>
            <a:spLocks noGrp="1"/>
          </p:cNvSpPr>
          <p:nvPr>
            <p:ph type="body" sz="quarter" idx="53" hasCustomPrompt="1"/>
          </p:nvPr>
        </p:nvSpPr>
        <p:spPr>
          <a:xfrm>
            <a:off x="529754" y="398667"/>
            <a:ext cx="12442181" cy="953829"/>
          </a:xfrm>
          <a:prstGeom prst="rect">
            <a:avLst/>
          </a:prstGeom>
        </p:spPr>
        <p:txBody>
          <a:bodyPr lIns="0" tIns="0" rIns="0" bIns="0"/>
          <a:lstStyle>
            <a:lvl1pPr marL="0" marR="0" indent="0" algn="l" defTabSz="1154700"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R="0" lvl="0" indent="0" defTabSz="1154700" fontAlgn="auto">
              <a:lnSpc>
                <a:spcPct val="100000"/>
              </a:lnSpc>
              <a:spcBef>
                <a:spcPts val="0"/>
              </a:spcBef>
              <a:spcAft>
                <a:spcPts val="0"/>
              </a:spcAft>
              <a:buClrTx/>
              <a:buSzTx/>
              <a:buFontTx/>
              <a:buNone/>
              <a:tabLst/>
            </a:pPr>
            <a:r>
              <a:rPr lang="de-DE" sz="3544" b="0" i="0" spc="0" baseline="0" dirty="0">
                <a:solidFill>
                  <a:schemeClr val="bg2"/>
                </a:solidFill>
                <a:latin typeface="+mj-lt"/>
              </a:rPr>
              <a:t>Besondere Bedürfnisse brauchen eine ganz </a:t>
            </a:r>
            <a:br>
              <a:rPr lang="de-DE" sz="3544" b="0" i="0" spc="0" baseline="0" dirty="0">
                <a:solidFill>
                  <a:schemeClr val="bg2"/>
                </a:solidFill>
                <a:latin typeface="+mj-lt"/>
              </a:rPr>
            </a:br>
            <a:r>
              <a:rPr lang="de-DE" sz="3544" b="0" i="0" spc="0" baseline="0" dirty="0">
                <a:solidFill>
                  <a:schemeClr val="bg2"/>
                </a:solidFill>
                <a:latin typeface="+mj-lt"/>
              </a:rPr>
              <a:t>besondere Bank.</a:t>
            </a:r>
          </a:p>
        </p:txBody>
      </p:sp>
      <p:sp>
        <p:nvSpPr>
          <p:cNvPr id="9" name="object 44">
            <a:extLst>
              <a:ext uri="{FF2B5EF4-FFF2-40B4-BE49-F238E27FC236}">
                <a16:creationId xmlns:a16="http://schemas.microsoft.com/office/drawing/2014/main" id="{C8965A43-29A5-4D80-BB19-0E9912ED1FF7}"/>
              </a:ext>
            </a:extLst>
          </p:cNvPr>
          <p:cNvSpPr txBox="1">
            <a:spLocks/>
          </p:cNvSpPr>
          <p:nvPr userDrawn="1"/>
        </p:nvSpPr>
        <p:spPr>
          <a:xfrm flipH="1">
            <a:off x="534334" y="4709468"/>
            <a:ext cx="1913625" cy="1913250"/>
          </a:xfrm>
          <a:prstGeom prst="round1Rect">
            <a:avLst>
              <a:gd name="adj" fmla="val 0"/>
            </a:avLst>
          </a:prstGeom>
          <a:solidFill>
            <a:schemeClr val="tx2"/>
          </a:solidFill>
        </p:spPr>
        <p:txBody>
          <a:bodyPr vert="horz" wrap="square" lIns="180826" tIns="180826" rIns="180826" bIns="180826" rtlCol="0">
            <a:noAutofit/>
          </a:bodyPr>
          <a:lstStyle/>
          <a:p>
            <a:pPr>
              <a:lnSpc>
                <a:spcPct val="114000"/>
              </a:lnSpc>
              <a:spcAft>
                <a:spcPts val="1515"/>
              </a:spcAft>
            </a:pPr>
            <a:r>
              <a:rPr lang="de-DE" sz="1477" b="0" i="0" spc="0" dirty="0">
                <a:solidFill>
                  <a:schemeClr val="bg1"/>
                </a:solidFill>
                <a:latin typeface="+mn-lt"/>
              </a:rPr>
              <a:t>Rating der apoBank:</a:t>
            </a:r>
          </a:p>
          <a:p>
            <a:pPr>
              <a:lnSpc>
                <a:spcPct val="114000"/>
              </a:lnSpc>
              <a:spcAft>
                <a:spcPts val="1515"/>
              </a:spcAft>
            </a:pPr>
            <a:r>
              <a:rPr lang="de-DE" sz="3544" b="1" i="0" spc="0" dirty="0">
                <a:solidFill>
                  <a:schemeClr val="bg1"/>
                </a:solidFill>
                <a:latin typeface="+mn-lt"/>
              </a:rPr>
              <a:t>AA-</a:t>
            </a:r>
            <a:br>
              <a:rPr lang="de-DE" sz="2362" b="1" spc="0" dirty="0">
                <a:solidFill>
                  <a:schemeClr val="bg1"/>
                </a:solidFill>
                <a:latin typeface="+mn-lt"/>
              </a:rPr>
            </a:br>
            <a:r>
              <a:rPr lang="de-DE" sz="1624" b="0" i="0" spc="0" dirty="0">
                <a:solidFill>
                  <a:schemeClr val="bg1"/>
                </a:solidFill>
                <a:latin typeface="+mn-lt"/>
              </a:rPr>
              <a:t>S&amp;P</a:t>
            </a:r>
          </a:p>
        </p:txBody>
      </p:sp>
      <p:cxnSp>
        <p:nvCxnSpPr>
          <p:cNvPr id="24" name="Gerader Verbinder 23">
            <a:extLst>
              <a:ext uri="{FF2B5EF4-FFF2-40B4-BE49-F238E27FC236}">
                <a16:creationId xmlns:a16="http://schemas.microsoft.com/office/drawing/2014/main" id="{FB1106E2-611B-40FD-B7A0-8C9A6E234350}"/>
              </a:ext>
            </a:extLst>
          </p:cNvPr>
          <p:cNvCxnSpPr>
            <a:cxnSpLocks/>
          </p:cNvCxnSpPr>
          <p:nvPr userDrawn="1"/>
        </p:nvCxnSpPr>
        <p:spPr>
          <a:xfrm>
            <a:off x="6745291" y="1876201"/>
            <a:ext cx="0" cy="2492649"/>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29" name="object 44">
            <a:extLst>
              <a:ext uri="{FF2B5EF4-FFF2-40B4-BE49-F238E27FC236}">
                <a16:creationId xmlns:a16="http://schemas.microsoft.com/office/drawing/2014/main" id="{AEDACBA4-6017-E947-9001-5B71CEFDCCB8}"/>
              </a:ext>
            </a:extLst>
          </p:cNvPr>
          <p:cNvSpPr txBox="1">
            <a:spLocks/>
          </p:cNvSpPr>
          <p:nvPr userDrawn="1"/>
        </p:nvSpPr>
        <p:spPr>
          <a:xfrm flipH="1">
            <a:off x="3165651" y="4709118"/>
            <a:ext cx="1913625" cy="1913250"/>
          </a:xfrm>
          <a:prstGeom prst="round1Rect">
            <a:avLst>
              <a:gd name="adj" fmla="val 0"/>
            </a:avLst>
          </a:prstGeom>
          <a:solidFill>
            <a:schemeClr val="bg1"/>
          </a:solidFill>
          <a:ln w="15875">
            <a:solidFill>
              <a:schemeClr val="tx2"/>
            </a:solidFill>
          </a:ln>
        </p:spPr>
        <p:txBody>
          <a:bodyPr vert="horz" wrap="square" lIns="180826" tIns="180826" rIns="180826" bIns="180826" rtlCol="0">
            <a:noAutofit/>
          </a:bodyPr>
          <a:lstStyle/>
          <a:p>
            <a:pPr>
              <a:lnSpc>
                <a:spcPct val="114000"/>
              </a:lnSpc>
              <a:spcAft>
                <a:spcPts val="1515"/>
              </a:spcAft>
            </a:pPr>
            <a:r>
              <a:rPr lang="de-DE" sz="1477" b="0" i="0" spc="0" dirty="0">
                <a:solidFill>
                  <a:schemeClr val="bg2"/>
                </a:solidFill>
                <a:latin typeface="+mn-lt"/>
              </a:rPr>
              <a:t>Eigenkapitalquote:</a:t>
            </a:r>
            <a:br>
              <a:rPr lang="de-DE" sz="1477" b="0" i="0" spc="0" dirty="0">
                <a:solidFill>
                  <a:schemeClr val="bg2"/>
                </a:solidFill>
                <a:latin typeface="+mn-lt"/>
              </a:rPr>
            </a:br>
            <a:br>
              <a:rPr lang="de-DE" sz="1477" b="0" i="0" spc="0" dirty="0">
                <a:solidFill>
                  <a:schemeClr val="bg2"/>
                </a:solidFill>
                <a:latin typeface="+mn-lt"/>
              </a:rPr>
            </a:br>
            <a:endParaRPr lang="de-DE" sz="1477" b="0" i="0" spc="0" dirty="0">
              <a:solidFill>
                <a:schemeClr val="bg2"/>
              </a:solidFill>
              <a:latin typeface="+mn-lt"/>
            </a:endParaRPr>
          </a:p>
          <a:p>
            <a:pPr>
              <a:lnSpc>
                <a:spcPct val="114000"/>
              </a:lnSpc>
              <a:spcAft>
                <a:spcPts val="1515"/>
              </a:spcAft>
            </a:pPr>
            <a:r>
              <a:rPr lang="de-DE" sz="3544" b="1" i="0" spc="0" dirty="0">
                <a:solidFill>
                  <a:schemeClr val="bg2"/>
                </a:solidFill>
                <a:latin typeface="+mn-lt"/>
              </a:rPr>
              <a:t>15,2</a:t>
            </a:r>
            <a:r>
              <a:rPr lang="de-DE" sz="1772" b="0" i="0" spc="0" dirty="0">
                <a:solidFill>
                  <a:schemeClr val="bg2"/>
                </a:solidFill>
                <a:latin typeface="+mn-lt"/>
              </a:rPr>
              <a:t> %</a:t>
            </a:r>
            <a:br>
              <a:rPr lang="de-DE" sz="1772" b="0" i="0" spc="0" dirty="0">
                <a:solidFill>
                  <a:srgbClr val="012169"/>
                </a:solidFill>
                <a:latin typeface="+mn-lt"/>
              </a:rPr>
            </a:br>
            <a:br>
              <a:rPr lang="de-DE" sz="1329" b="0" i="0" spc="0" dirty="0">
                <a:solidFill>
                  <a:srgbClr val="012169"/>
                </a:solidFill>
                <a:latin typeface="+mn-lt"/>
              </a:rPr>
            </a:br>
            <a:endParaRPr lang="de-DE" sz="1772" b="0" i="0" spc="0" dirty="0">
              <a:solidFill>
                <a:srgbClr val="012169"/>
              </a:solidFill>
              <a:latin typeface="+mn-lt"/>
            </a:endParaRPr>
          </a:p>
        </p:txBody>
      </p:sp>
      <p:sp>
        <p:nvSpPr>
          <p:cNvPr id="36" name="object 44">
            <a:extLst>
              <a:ext uri="{FF2B5EF4-FFF2-40B4-BE49-F238E27FC236}">
                <a16:creationId xmlns:a16="http://schemas.microsoft.com/office/drawing/2014/main" id="{65CE7557-0498-184F-8D00-8A38D888F64B}"/>
              </a:ext>
            </a:extLst>
          </p:cNvPr>
          <p:cNvSpPr txBox="1">
            <a:spLocks/>
          </p:cNvSpPr>
          <p:nvPr userDrawn="1"/>
        </p:nvSpPr>
        <p:spPr>
          <a:xfrm flipH="1">
            <a:off x="5796968" y="4694128"/>
            <a:ext cx="1913625" cy="1928588"/>
          </a:xfrm>
          <a:prstGeom prst="round1Rect">
            <a:avLst>
              <a:gd name="adj" fmla="val 0"/>
            </a:avLst>
          </a:prstGeom>
          <a:solidFill>
            <a:schemeClr val="tx2"/>
          </a:solidFill>
        </p:spPr>
        <p:txBody>
          <a:bodyPr vert="horz" wrap="square" lIns="180826" tIns="180826" rIns="180826" bIns="180826" rtlCol="0">
            <a:noAutofit/>
          </a:bodyPr>
          <a:lstStyle/>
          <a:p>
            <a:pPr>
              <a:lnSpc>
                <a:spcPct val="114000"/>
              </a:lnSpc>
              <a:spcAft>
                <a:spcPts val="1515"/>
              </a:spcAft>
            </a:pPr>
            <a:r>
              <a:rPr lang="de-DE" sz="1477" b="0" i="0" spc="0" dirty="0">
                <a:solidFill>
                  <a:schemeClr val="bg1"/>
                </a:solidFill>
                <a:latin typeface="+mn-lt"/>
              </a:rPr>
              <a:t>Bilanzsumme:</a:t>
            </a:r>
          </a:p>
          <a:p>
            <a:pPr>
              <a:lnSpc>
                <a:spcPct val="114000"/>
              </a:lnSpc>
              <a:spcAft>
                <a:spcPts val="1515"/>
              </a:spcAft>
            </a:pPr>
            <a:r>
              <a:rPr lang="de-DE" sz="3544" b="1" i="0" spc="0" dirty="0">
                <a:solidFill>
                  <a:schemeClr val="bg1"/>
                </a:solidFill>
                <a:latin typeface="+mn-lt"/>
              </a:rPr>
              <a:t>49,6</a:t>
            </a:r>
            <a:br>
              <a:rPr lang="de-DE" sz="2411" b="1" spc="0" dirty="0">
                <a:solidFill>
                  <a:schemeClr val="bg1"/>
                </a:solidFill>
                <a:latin typeface="+mn-lt"/>
              </a:rPr>
            </a:br>
            <a:r>
              <a:rPr lang="de-DE" sz="1624" b="0" i="0" spc="0" dirty="0">
                <a:solidFill>
                  <a:schemeClr val="bg1"/>
                </a:solidFill>
                <a:latin typeface="+mn-lt"/>
              </a:rPr>
              <a:t>Mrd. Euro</a:t>
            </a:r>
          </a:p>
        </p:txBody>
      </p:sp>
      <p:sp>
        <p:nvSpPr>
          <p:cNvPr id="38" name="object 44">
            <a:extLst>
              <a:ext uri="{FF2B5EF4-FFF2-40B4-BE49-F238E27FC236}">
                <a16:creationId xmlns:a16="http://schemas.microsoft.com/office/drawing/2014/main" id="{608370B4-1E36-DB45-981A-16152354BF27}"/>
              </a:ext>
            </a:extLst>
          </p:cNvPr>
          <p:cNvSpPr txBox="1">
            <a:spLocks/>
          </p:cNvSpPr>
          <p:nvPr userDrawn="1"/>
        </p:nvSpPr>
        <p:spPr>
          <a:xfrm flipH="1">
            <a:off x="8428286" y="4733325"/>
            <a:ext cx="1913625" cy="1889391"/>
          </a:xfrm>
          <a:prstGeom prst="round1Rect">
            <a:avLst>
              <a:gd name="adj" fmla="val 0"/>
            </a:avLst>
          </a:prstGeom>
          <a:solidFill>
            <a:schemeClr val="bg1"/>
          </a:solidFill>
          <a:ln w="15875">
            <a:solidFill>
              <a:schemeClr val="tx2"/>
            </a:solidFill>
          </a:ln>
        </p:spPr>
        <p:txBody>
          <a:bodyPr vert="horz" wrap="square" lIns="180826" tIns="180826" rIns="180826" bIns="180826" rtlCol="0">
            <a:noAutofit/>
          </a:bodyPr>
          <a:lstStyle/>
          <a:p>
            <a:pPr>
              <a:lnSpc>
                <a:spcPct val="114000"/>
              </a:lnSpc>
              <a:spcAft>
                <a:spcPts val="1515"/>
              </a:spcAft>
            </a:pPr>
            <a:r>
              <a:rPr lang="de-DE" sz="1477" b="0" i="0" spc="0" dirty="0">
                <a:solidFill>
                  <a:schemeClr val="bg2"/>
                </a:solidFill>
                <a:latin typeface="+mn-lt"/>
              </a:rPr>
              <a:t>Jahresüber-schuss</a:t>
            </a:r>
            <a:r>
              <a:rPr lang="de-DE" sz="1477" spc="0" dirty="0">
                <a:solidFill>
                  <a:schemeClr val="bg2"/>
                </a:solidFill>
                <a:latin typeface="+mn-lt"/>
              </a:rPr>
              <a:t>:</a:t>
            </a:r>
          </a:p>
          <a:p>
            <a:pPr>
              <a:lnSpc>
                <a:spcPct val="114000"/>
              </a:lnSpc>
              <a:spcAft>
                <a:spcPts val="1515"/>
              </a:spcAft>
            </a:pPr>
            <a:r>
              <a:rPr lang="de-DE" sz="3544" b="1" i="0" spc="0" dirty="0">
                <a:solidFill>
                  <a:schemeClr val="bg2"/>
                </a:solidFill>
                <a:latin typeface="+mn-lt"/>
              </a:rPr>
              <a:t>64,1</a:t>
            </a:r>
            <a:br>
              <a:rPr lang="de-DE" sz="2411" b="1" spc="0" dirty="0">
                <a:solidFill>
                  <a:schemeClr val="bg2"/>
                </a:solidFill>
                <a:latin typeface="+mn-lt"/>
              </a:rPr>
            </a:br>
            <a:r>
              <a:rPr lang="de-DE" sz="1624" b="0" i="0" spc="0" dirty="0">
                <a:solidFill>
                  <a:schemeClr val="bg2"/>
                </a:solidFill>
                <a:latin typeface="+mn-lt"/>
              </a:rPr>
              <a:t>Mio. Euro</a:t>
            </a:r>
          </a:p>
        </p:txBody>
      </p:sp>
      <p:sp>
        <p:nvSpPr>
          <p:cNvPr id="40" name="object 44">
            <a:extLst>
              <a:ext uri="{FF2B5EF4-FFF2-40B4-BE49-F238E27FC236}">
                <a16:creationId xmlns:a16="http://schemas.microsoft.com/office/drawing/2014/main" id="{2A6ED433-5744-9D46-A10F-FE345E92A05F}"/>
              </a:ext>
            </a:extLst>
          </p:cNvPr>
          <p:cNvSpPr txBox="1">
            <a:spLocks/>
          </p:cNvSpPr>
          <p:nvPr userDrawn="1"/>
        </p:nvSpPr>
        <p:spPr>
          <a:xfrm flipH="1">
            <a:off x="11059601" y="4733325"/>
            <a:ext cx="1913625" cy="1889391"/>
          </a:xfrm>
          <a:prstGeom prst="round1Rect">
            <a:avLst>
              <a:gd name="adj" fmla="val 0"/>
            </a:avLst>
          </a:prstGeom>
          <a:solidFill>
            <a:schemeClr val="tx2"/>
          </a:solidFill>
        </p:spPr>
        <p:txBody>
          <a:bodyPr vert="horz" wrap="square" lIns="180826" tIns="180826" rIns="180826" bIns="180826" rtlCol="0">
            <a:noAutofit/>
          </a:bodyPr>
          <a:lstStyle/>
          <a:p>
            <a:pPr>
              <a:lnSpc>
                <a:spcPct val="114000"/>
              </a:lnSpc>
              <a:spcAft>
                <a:spcPts val="1515"/>
              </a:spcAft>
            </a:pPr>
            <a:r>
              <a:rPr lang="de-DE" sz="1477" b="0" i="0" spc="0" dirty="0">
                <a:solidFill>
                  <a:schemeClr val="bg1"/>
                </a:solidFill>
                <a:latin typeface="+mn-lt"/>
              </a:rPr>
              <a:t>Darlehen</a:t>
            </a:r>
            <a:br>
              <a:rPr lang="de-DE" sz="1477" b="0" i="0" spc="0" dirty="0">
                <a:solidFill>
                  <a:schemeClr val="bg1"/>
                </a:solidFill>
                <a:latin typeface="+mn-lt"/>
              </a:rPr>
            </a:br>
            <a:r>
              <a:rPr lang="de-DE" sz="1477" b="0" i="0" spc="0" dirty="0">
                <a:solidFill>
                  <a:schemeClr val="bg1"/>
                </a:solidFill>
                <a:latin typeface="+mn-lt"/>
              </a:rPr>
              <a:t>Neugeschäft</a:t>
            </a:r>
            <a:r>
              <a:rPr lang="de-DE" sz="1477" spc="0" dirty="0">
                <a:solidFill>
                  <a:schemeClr val="bg1"/>
                </a:solidFill>
                <a:latin typeface="+mn-lt"/>
              </a:rPr>
              <a:t>:</a:t>
            </a:r>
          </a:p>
          <a:p>
            <a:pPr>
              <a:lnSpc>
                <a:spcPct val="114000"/>
              </a:lnSpc>
              <a:spcAft>
                <a:spcPts val="1515"/>
              </a:spcAft>
            </a:pPr>
            <a:r>
              <a:rPr lang="de-DE" sz="3544" b="1" i="0" spc="0" dirty="0">
                <a:solidFill>
                  <a:schemeClr val="bg1"/>
                </a:solidFill>
                <a:latin typeface="+mn-lt"/>
              </a:rPr>
              <a:t>7,6</a:t>
            </a:r>
            <a:br>
              <a:rPr lang="de-DE" sz="2411" b="1" spc="0" dirty="0">
                <a:solidFill>
                  <a:schemeClr val="bg1"/>
                </a:solidFill>
                <a:latin typeface="+mn-lt"/>
              </a:rPr>
            </a:br>
            <a:r>
              <a:rPr lang="de-DE" sz="1624" b="0" i="0" spc="0" dirty="0">
                <a:solidFill>
                  <a:schemeClr val="bg1"/>
                </a:solidFill>
                <a:latin typeface="+mn-lt"/>
              </a:rPr>
              <a:t>Mrd. Euro</a:t>
            </a:r>
          </a:p>
        </p:txBody>
      </p:sp>
      <p:sp>
        <p:nvSpPr>
          <p:cNvPr id="35" name="Textplatzhalter 29">
            <a:extLst>
              <a:ext uri="{FF2B5EF4-FFF2-40B4-BE49-F238E27FC236}">
                <a16:creationId xmlns:a16="http://schemas.microsoft.com/office/drawing/2014/main" id="{A4DCEF55-B713-E746-8099-9A7180033A7A}"/>
              </a:ext>
            </a:extLst>
          </p:cNvPr>
          <p:cNvSpPr>
            <a:spLocks noGrp="1"/>
          </p:cNvSpPr>
          <p:nvPr>
            <p:ph type="body" sz="quarter" idx="10" hasCustomPrompt="1"/>
          </p:nvPr>
        </p:nvSpPr>
        <p:spPr>
          <a:xfrm>
            <a:off x="1350605" y="1899224"/>
            <a:ext cx="4869091" cy="324433"/>
          </a:xfrm>
          <a:prstGeom prst="rect">
            <a:avLst/>
          </a:prstGeom>
        </p:spPr>
        <p:txBody>
          <a:bodyPr lIns="0" tIns="0" rIns="0" bIns="0" anchor="t" anchorCtr="0">
            <a:noAutofit/>
          </a:bodyPr>
          <a:lstStyle>
            <a:lvl1pPr algn="l">
              <a:lnSpc>
                <a:spcPct val="114000"/>
              </a:lnSpc>
              <a:defRPr sz="1772" b="1" i="0" spc="0" baseline="0">
                <a:solidFill>
                  <a:schemeClr val="bg2"/>
                </a:solidFill>
                <a:latin typeface="+mn-lt"/>
              </a:defRPr>
            </a:lvl1pPr>
          </a:lstStyle>
          <a:p>
            <a:pPr lvl="0"/>
            <a:r>
              <a:rPr lang="de-DE" dirty="0"/>
              <a:t>Hier steht ein Thema.</a:t>
            </a:r>
          </a:p>
        </p:txBody>
      </p:sp>
      <p:sp>
        <p:nvSpPr>
          <p:cNvPr id="37" name="Textplatzhalter 29">
            <a:extLst>
              <a:ext uri="{FF2B5EF4-FFF2-40B4-BE49-F238E27FC236}">
                <a16:creationId xmlns:a16="http://schemas.microsoft.com/office/drawing/2014/main" id="{EECA5A34-3983-A340-A485-45B976BF5A6D}"/>
              </a:ext>
            </a:extLst>
          </p:cNvPr>
          <p:cNvSpPr>
            <a:spLocks noGrp="1"/>
          </p:cNvSpPr>
          <p:nvPr>
            <p:ph type="body" sz="quarter" idx="11" hasCustomPrompt="1"/>
          </p:nvPr>
        </p:nvSpPr>
        <p:spPr>
          <a:xfrm>
            <a:off x="1350603" y="2223658"/>
            <a:ext cx="4869113" cy="769328"/>
          </a:xfrm>
          <a:prstGeom prst="rect">
            <a:avLst/>
          </a:prstGeom>
        </p:spPr>
        <p:txBody>
          <a:bodyPr vert="horz" lIns="0" tIns="0" rIns="0" bIns="0" rtlCol="0">
            <a:normAutofit/>
          </a:bodyPr>
          <a:lstStyle>
            <a:lvl1pPr>
              <a:defRPr lang="de-DE" sz="1477" b="0" i="0" dirty="0"/>
            </a:lvl1pPr>
          </a:lstStyle>
          <a:p>
            <a:pPr lvl="0"/>
            <a:r>
              <a:rPr lang="de-DE" dirty="0"/>
              <a:t>Hier die Beschreibung des Themas. Hier die Beschreibung des Themas. Hier die Beschreibung des Themas. Hier die Beschreibung des Themas. </a:t>
            </a:r>
          </a:p>
        </p:txBody>
      </p:sp>
      <p:sp>
        <p:nvSpPr>
          <p:cNvPr id="39" name="Textplatzhalter 29">
            <a:extLst>
              <a:ext uri="{FF2B5EF4-FFF2-40B4-BE49-F238E27FC236}">
                <a16:creationId xmlns:a16="http://schemas.microsoft.com/office/drawing/2014/main" id="{7BF61EA3-9FC6-1C46-8318-9E85A0456A2D}"/>
              </a:ext>
            </a:extLst>
          </p:cNvPr>
          <p:cNvSpPr>
            <a:spLocks noGrp="1"/>
          </p:cNvSpPr>
          <p:nvPr>
            <p:ph type="body" sz="quarter" idx="46" hasCustomPrompt="1"/>
          </p:nvPr>
        </p:nvSpPr>
        <p:spPr>
          <a:xfrm>
            <a:off x="1350605" y="3126399"/>
            <a:ext cx="4868054" cy="324435"/>
          </a:xfrm>
          <a:prstGeom prst="rect">
            <a:avLst/>
          </a:prstGeom>
        </p:spPr>
        <p:txBody>
          <a:bodyPr lIns="0" tIns="0" rIns="0" bIns="0" anchor="t" anchorCtr="0">
            <a:noAutofit/>
          </a:bodyPr>
          <a:lstStyle>
            <a:lvl1pPr algn="l">
              <a:lnSpc>
                <a:spcPct val="114000"/>
              </a:lnSpc>
              <a:defRPr sz="1772" b="1" i="0" spc="0" baseline="0">
                <a:solidFill>
                  <a:schemeClr val="bg2"/>
                </a:solidFill>
                <a:latin typeface="+mn-lt"/>
              </a:defRPr>
            </a:lvl1pPr>
          </a:lstStyle>
          <a:p>
            <a:pPr lvl="0"/>
            <a:r>
              <a:rPr lang="de-DE" dirty="0"/>
              <a:t>Hier steht ein Thema.</a:t>
            </a:r>
          </a:p>
        </p:txBody>
      </p:sp>
      <p:sp>
        <p:nvSpPr>
          <p:cNvPr id="41" name="Textplatzhalter 29">
            <a:extLst>
              <a:ext uri="{FF2B5EF4-FFF2-40B4-BE49-F238E27FC236}">
                <a16:creationId xmlns:a16="http://schemas.microsoft.com/office/drawing/2014/main" id="{6A55E9C6-5C68-D444-A9EB-854874F41538}"/>
              </a:ext>
            </a:extLst>
          </p:cNvPr>
          <p:cNvSpPr>
            <a:spLocks noGrp="1"/>
          </p:cNvSpPr>
          <p:nvPr>
            <p:ph type="body" sz="quarter" idx="47" hasCustomPrompt="1"/>
          </p:nvPr>
        </p:nvSpPr>
        <p:spPr>
          <a:xfrm>
            <a:off x="1350605" y="3450834"/>
            <a:ext cx="4868036" cy="800436"/>
          </a:xfrm>
          <a:prstGeom prst="rect">
            <a:avLst/>
          </a:prstGeom>
        </p:spPr>
        <p:txBody>
          <a:bodyPr vert="horz" lIns="0" tIns="0" rIns="0" bIns="0" rtlCol="0">
            <a:normAutofit/>
          </a:bodyPr>
          <a:lstStyle>
            <a:lvl1pPr>
              <a:defRPr lang="de-DE" sz="1477" b="0" i="0" dirty="0"/>
            </a:lvl1pPr>
          </a:lstStyle>
          <a:p>
            <a:pPr lvl="0"/>
            <a:r>
              <a:rPr lang="de-DE" dirty="0"/>
              <a:t>Hier die Beschreibung des Themas. Hier die Beschreibung des Themas. Hier die Beschreibung des Themas. Hier die Beschreibung des Themas. </a:t>
            </a:r>
          </a:p>
        </p:txBody>
      </p:sp>
      <p:sp>
        <p:nvSpPr>
          <p:cNvPr id="42" name="Textplatzhalter 29">
            <a:extLst>
              <a:ext uri="{FF2B5EF4-FFF2-40B4-BE49-F238E27FC236}">
                <a16:creationId xmlns:a16="http://schemas.microsoft.com/office/drawing/2014/main" id="{E19DBCE3-0C31-D345-B554-9762527CE01F}"/>
              </a:ext>
            </a:extLst>
          </p:cNvPr>
          <p:cNvSpPr>
            <a:spLocks noGrp="1"/>
          </p:cNvSpPr>
          <p:nvPr>
            <p:ph type="body" sz="quarter" idx="48" hasCustomPrompt="1"/>
          </p:nvPr>
        </p:nvSpPr>
        <p:spPr>
          <a:xfrm>
            <a:off x="8102771" y="1899224"/>
            <a:ext cx="4869163" cy="324433"/>
          </a:xfrm>
          <a:prstGeom prst="rect">
            <a:avLst/>
          </a:prstGeom>
        </p:spPr>
        <p:txBody>
          <a:bodyPr lIns="0" tIns="0" rIns="0" bIns="0" anchor="t" anchorCtr="0">
            <a:noAutofit/>
          </a:bodyPr>
          <a:lstStyle>
            <a:lvl1pPr algn="l">
              <a:lnSpc>
                <a:spcPct val="114000"/>
              </a:lnSpc>
              <a:defRPr sz="1772" b="1" i="0" spc="0" baseline="0">
                <a:solidFill>
                  <a:schemeClr val="bg2"/>
                </a:solidFill>
                <a:latin typeface="+mn-lt"/>
              </a:defRPr>
            </a:lvl1pPr>
          </a:lstStyle>
          <a:p>
            <a:pPr lvl="0"/>
            <a:r>
              <a:rPr lang="de-DE" dirty="0"/>
              <a:t>Hier steht ein Thema.</a:t>
            </a:r>
          </a:p>
        </p:txBody>
      </p:sp>
      <p:sp>
        <p:nvSpPr>
          <p:cNvPr id="43" name="Textplatzhalter 29">
            <a:extLst>
              <a:ext uri="{FF2B5EF4-FFF2-40B4-BE49-F238E27FC236}">
                <a16:creationId xmlns:a16="http://schemas.microsoft.com/office/drawing/2014/main" id="{75DF2535-F0E4-6F44-AC33-0237A908FFC3}"/>
              </a:ext>
            </a:extLst>
          </p:cNvPr>
          <p:cNvSpPr>
            <a:spLocks noGrp="1"/>
          </p:cNvSpPr>
          <p:nvPr>
            <p:ph type="body" sz="quarter" idx="49" hasCustomPrompt="1"/>
          </p:nvPr>
        </p:nvSpPr>
        <p:spPr>
          <a:xfrm>
            <a:off x="8102771" y="2223659"/>
            <a:ext cx="4869164" cy="769326"/>
          </a:xfrm>
          <a:prstGeom prst="rect">
            <a:avLst/>
          </a:prstGeom>
        </p:spPr>
        <p:txBody>
          <a:bodyPr vert="horz" lIns="0" tIns="0" rIns="0" bIns="0" rtlCol="0">
            <a:normAutofit/>
          </a:bodyPr>
          <a:lstStyle>
            <a:lvl1pPr>
              <a:defRPr lang="de-DE" sz="1477" b="0" i="0" dirty="0"/>
            </a:lvl1pPr>
          </a:lstStyle>
          <a:p>
            <a:pPr lvl="0"/>
            <a:r>
              <a:rPr lang="de-DE" dirty="0"/>
              <a:t>Hier die Beschreibung des Themas. Hier die Beschreibung des Themas. Hier die Beschreibung des Themas. Hier die Beschreibung des Themas. </a:t>
            </a:r>
          </a:p>
        </p:txBody>
      </p:sp>
      <p:sp>
        <p:nvSpPr>
          <p:cNvPr id="44" name="Textplatzhalter 29">
            <a:extLst>
              <a:ext uri="{FF2B5EF4-FFF2-40B4-BE49-F238E27FC236}">
                <a16:creationId xmlns:a16="http://schemas.microsoft.com/office/drawing/2014/main" id="{13DA0394-2C1F-7641-9430-FB4EC505F426}"/>
              </a:ext>
            </a:extLst>
          </p:cNvPr>
          <p:cNvSpPr>
            <a:spLocks noGrp="1"/>
          </p:cNvSpPr>
          <p:nvPr>
            <p:ph type="body" sz="quarter" idx="50" hasCustomPrompt="1"/>
          </p:nvPr>
        </p:nvSpPr>
        <p:spPr>
          <a:xfrm>
            <a:off x="8102772" y="3126399"/>
            <a:ext cx="4869161" cy="324435"/>
          </a:xfrm>
          <a:prstGeom prst="rect">
            <a:avLst/>
          </a:prstGeom>
        </p:spPr>
        <p:txBody>
          <a:bodyPr lIns="0" tIns="0" rIns="0" bIns="0" anchor="t" anchorCtr="0">
            <a:noAutofit/>
          </a:bodyPr>
          <a:lstStyle>
            <a:lvl1pPr>
              <a:lnSpc>
                <a:spcPct val="114000"/>
              </a:lnSpc>
              <a:defRPr lang="de-DE" sz="1772" b="1" i="0" spc="0" dirty="0">
                <a:solidFill>
                  <a:schemeClr val="bg2"/>
                </a:solidFill>
                <a:latin typeface="+mn-lt"/>
              </a:defRPr>
            </a:lvl1pPr>
          </a:lstStyle>
          <a:p>
            <a:pPr lvl="0">
              <a:lnSpc>
                <a:spcPct val="100000"/>
              </a:lnSpc>
            </a:pPr>
            <a:r>
              <a:rPr lang="de-DE" dirty="0"/>
              <a:t>Hier steht ein Thema.</a:t>
            </a:r>
          </a:p>
        </p:txBody>
      </p:sp>
      <p:sp>
        <p:nvSpPr>
          <p:cNvPr id="45" name="Textplatzhalter 29">
            <a:extLst>
              <a:ext uri="{FF2B5EF4-FFF2-40B4-BE49-F238E27FC236}">
                <a16:creationId xmlns:a16="http://schemas.microsoft.com/office/drawing/2014/main" id="{452775A2-3492-3146-9191-529E90BCF15F}"/>
              </a:ext>
            </a:extLst>
          </p:cNvPr>
          <p:cNvSpPr>
            <a:spLocks noGrp="1"/>
          </p:cNvSpPr>
          <p:nvPr>
            <p:ph type="body" sz="quarter" idx="51" hasCustomPrompt="1"/>
          </p:nvPr>
        </p:nvSpPr>
        <p:spPr>
          <a:xfrm>
            <a:off x="8102771" y="3450833"/>
            <a:ext cx="4869164" cy="800436"/>
          </a:xfrm>
          <a:prstGeom prst="rect">
            <a:avLst/>
          </a:prstGeom>
        </p:spPr>
        <p:txBody>
          <a:bodyPr vert="horz" lIns="0" tIns="0" rIns="0" bIns="0" rtlCol="0">
            <a:normAutofit/>
          </a:bodyPr>
          <a:lstStyle>
            <a:lvl1pPr>
              <a:defRPr lang="de-DE" sz="1477" b="0" i="0" dirty="0"/>
            </a:lvl1pPr>
          </a:lstStyle>
          <a:p>
            <a:pPr lvl="0"/>
            <a:r>
              <a:rPr lang="de-DE" dirty="0"/>
              <a:t>Hier die Beschreibung des Themas. Hier die Beschreibung des Themas. Hier die Beschreibung des Themas. Hier die Beschreibung des Themas. </a:t>
            </a:r>
          </a:p>
        </p:txBody>
      </p:sp>
      <p:sp>
        <p:nvSpPr>
          <p:cNvPr id="23" name="Textplatzhalter 5">
            <a:extLst>
              <a:ext uri="{FF2B5EF4-FFF2-40B4-BE49-F238E27FC236}">
                <a16:creationId xmlns:a16="http://schemas.microsoft.com/office/drawing/2014/main" id="{A474CF4C-6560-F74F-84A0-FBE8949D18D5}"/>
              </a:ext>
            </a:extLst>
          </p:cNvPr>
          <p:cNvSpPr>
            <a:spLocks noGrp="1"/>
          </p:cNvSpPr>
          <p:nvPr>
            <p:ph type="body" sz="quarter" idx="52" hasCustomPrompt="1"/>
          </p:nvPr>
        </p:nvSpPr>
        <p:spPr>
          <a:xfrm>
            <a:off x="534333" y="6641329"/>
            <a:ext cx="1913625" cy="143526"/>
          </a:xfrm>
          <a:prstGeom prst="rect">
            <a:avLst/>
          </a:prstGeom>
        </p:spPr>
        <p:txBody>
          <a:bodyPr vert="horz" wrap="none" lIns="0" tIns="0" rIns="0" bIns="0" rtlCol="0" anchor="t" anchorCtr="0">
            <a:noAutofit/>
          </a:bodyPr>
          <a:lstStyle>
            <a:lvl1pPr>
              <a:defRPr lang="de-DE" sz="1181" b="0" i="0" spc="0" dirty="0">
                <a:solidFill>
                  <a:schemeClr val="bg2"/>
                </a:solidFill>
                <a:latin typeface="+mn-lt"/>
              </a:defRPr>
            </a:lvl1pPr>
          </a:lstStyle>
          <a:p>
            <a:pPr marL="0" marR="397430" lvl="0" defTabSz="999949"/>
            <a:r>
              <a:rPr lang="de-DE" dirty="0"/>
              <a:t>Stand: Dez. 2019</a:t>
            </a:r>
          </a:p>
        </p:txBody>
      </p:sp>
      <p:pic>
        <p:nvPicPr>
          <p:cNvPr id="25" name="Grafik 24">
            <a:extLst>
              <a:ext uri="{FF2B5EF4-FFF2-40B4-BE49-F238E27FC236}">
                <a16:creationId xmlns:a16="http://schemas.microsoft.com/office/drawing/2014/main" id="{DD0C0A3B-BD86-6340-B0A1-9F96F59825C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250" r="1250"/>
          <a:stretch/>
        </p:blipFill>
        <p:spPr>
          <a:xfrm>
            <a:off x="532285" y="2246627"/>
            <a:ext cx="470420" cy="482489"/>
          </a:xfrm>
          <a:prstGeom prst="rect">
            <a:avLst/>
          </a:prstGeom>
        </p:spPr>
      </p:pic>
      <p:pic>
        <p:nvPicPr>
          <p:cNvPr id="26" name="Grafik 25">
            <a:extLst>
              <a:ext uri="{FF2B5EF4-FFF2-40B4-BE49-F238E27FC236}">
                <a16:creationId xmlns:a16="http://schemas.microsoft.com/office/drawing/2014/main" id="{9655F9A2-D986-CB43-9624-0B74B9BBB5F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l="1250" r="1250"/>
          <a:stretch/>
        </p:blipFill>
        <p:spPr>
          <a:xfrm>
            <a:off x="507331" y="3457648"/>
            <a:ext cx="470421" cy="482490"/>
          </a:xfrm>
          <a:prstGeom prst="rect">
            <a:avLst/>
          </a:prstGeom>
        </p:spPr>
      </p:pic>
      <p:pic>
        <p:nvPicPr>
          <p:cNvPr id="27" name="Grafik 26">
            <a:extLst>
              <a:ext uri="{FF2B5EF4-FFF2-40B4-BE49-F238E27FC236}">
                <a16:creationId xmlns:a16="http://schemas.microsoft.com/office/drawing/2014/main" id="{579CA9DD-8A5C-264A-90B6-E67F8EABE388}"/>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l="1250" r="1250"/>
          <a:stretch/>
        </p:blipFill>
        <p:spPr>
          <a:xfrm>
            <a:off x="7305485" y="2231425"/>
            <a:ext cx="479777" cy="492086"/>
          </a:xfrm>
          <a:prstGeom prst="rect">
            <a:avLst/>
          </a:prstGeom>
        </p:spPr>
      </p:pic>
      <p:pic>
        <p:nvPicPr>
          <p:cNvPr id="28" name="Grafik 27">
            <a:extLst>
              <a:ext uri="{FF2B5EF4-FFF2-40B4-BE49-F238E27FC236}">
                <a16:creationId xmlns:a16="http://schemas.microsoft.com/office/drawing/2014/main" id="{125B0679-BCC4-7445-9D53-8E12BFEF3D5E}"/>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l="1250" r="1250"/>
          <a:stretch/>
        </p:blipFill>
        <p:spPr>
          <a:xfrm>
            <a:off x="7303298" y="3460298"/>
            <a:ext cx="479777" cy="492086"/>
          </a:xfrm>
          <a:prstGeom prst="rect">
            <a:avLst/>
          </a:prstGeom>
        </p:spPr>
      </p:pic>
    </p:spTree>
    <p:extLst>
      <p:ext uri="{BB962C8B-B14F-4D97-AF65-F5344CB8AC3E}">
        <p14:creationId xmlns:p14="http://schemas.microsoft.com/office/powerpoint/2010/main" val="2396845423"/>
      </p:ext>
    </p:extLst>
  </p:cSld>
  <p:clrMapOvr>
    <a:masterClrMapping/>
  </p:clrMapOvr>
  <p:extLst>
    <p:ext uri="{DCECCB84-F9BA-43D5-87BE-67443E8EF086}">
      <p15:sldGuideLst xmlns:p15="http://schemas.microsoft.com/office/powerpoint/2012/main">
        <p15:guide id="1" pos="288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9 Textfolie">
    <p:spTree>
      <p:nvGrpSpPr>
        <p:cNvPr id="1" name=""/>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BE8A8B60-119A-4CDB-B9D0-D08DF7F4F045}"/>
              </a:ext>
            </a:extLst>
          </p:cNvPr>
          <p:cNvGraphicFramePr>
            <a:graphicFrameLocks noChangeAspect="1"/>
          </p:cNvGraphicFramePr>
          <p:nvPr userDrawn="1">
            <p:custDataLst>
              <p:tags r:id="rId1"/>
            </p:custDataLst>
            <p:extLst>
              <p:ext uri="{D42A27DB-BD31-4B8C-83A1-F6EECF244321}">
                <p14:modId xmlns:p14="http://schemas.microsoft.com/office/powerpoint/2010/main" val="3628989257"/>
              </p:ext>
            </p:extLst>
          </p:nvPr>
        </p:nvGraphicFramePr>
        <p:xfrm>
          <a:off x="2350" y="1761"/>
          <a:ext cx="2343" cy="1759"/>
        </p:xfrm>
        <a:graphic>
          <a:graphicData uri="http://schemas.openxmlformats.org/presentationml/2006/ole">
            <mc:AlternateContent xmlns:mc="http://schemas.openxmlformats.org/markup-compatibility/2006">
              <mc:Choice xmlns:v="urn:schemas-microsoft-com:vml" Requires="v">
                <p:oleObj name="think-cell Folie" r:id="rId3" imgW="6350000" imgH="6350000" progId="TCLayout.ActiveDocument.1">
                  <p:embed/>
                </p:oleObj>
              </mc:Choice>
              <mc:Fallback>
                <p:oleObj name="think-cell Folie" r:id="rId3" imgW="6350000" imgH="6350000" progId="TCLayout.ActiveDocument.1">
                  <p:embed/>
                  <p:pic>
                    <p:nvPicPr>
                      <p:cNvPr id="11" name="Objekt 10" hidden="1">
                        <a:extLst>
                          <a:ext uri="{FF2B5EF4-FFF2-40B4-BE49-F238E27FC236}">
                            <a16:creationId xmlns:a16="http://schemas.microsoft.com/office/drawing/2014/main" id="{BE8A8B60-119A-4CDB-B9D0-D08DF7F4F0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0" y="1761"/>
                        <a:ext cx="2343" cy="17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Textplatzhalter 3">
            <a:extLst>
              <a:ext uri="{FF2B5EF4-FFF2-40B4-BE49-F238E27FC236}">
                <a16:creationId xmlns:a16="http://schemas.microsoft.com/office/drawing/2014/main" id="{4D25ECCE-0108-664C-B1B3-1D2D9D05E3D4}"/>
              </a:ext>
            </a:extLst>
          </p:cNvPr>
          <p:cNvSpPr>
            <a:spLocks noGrp="1"/>
          </p:cNvSpPr>
          <p:nvPr>
            <p:ph type="body" sz="quarter" idx="19" hasCustomPrompt="1"/>
          </p:nvPr>
        </p:nvSpPr>
        <p:spPr>
          <a:xfrm>
            <a:off x="529754" y="1722851"/>
            <a:ext cx="12442181" cy="351094"/>
          </a:xfrm>
          <a:prstGeom prst="rect">
            <a:avLst/>
          </a:prstGeom>
        </p:spPr>
        <p:txBody>
          <a:bodyPr lIns="0" tIns="0" rIns="0" bIns="0"/>
          <a:lstStyle>
            <a:lvl1pPr>
              <a:lnSpc>
                <a:spcPct val="114000"/>
              </a:lnSpc>
              <a:defRPr lang="de-DE" sz="1772" b="1" i="0" spc="0" dirty="0">
                <a:solidFill>
                  <a:schemeClr val="bg2"/>
                </a:solidFill>
                <a:latin typeface="+mn-lt"/>
              </a:defRPr>
            </a:lvl1pPr>
          </a:lstStyle>
          <a:p>
            <a:pPr lvl="0"/>
            <a:r>
              <a:rPr lang="de-DE" dirty="0"/>
              <a:t>Erste Textebene – </a:t>
            </a:r>
            <a:r>
              <a:rPr lang="de-DE" dirty="0" err="1"/>
              <a:t>Subline</a:t>
            </a:r>
            <a:r>
              <a:rPr lang="de-DE" dirty="0"/>
              <a:t>.</a:t>
            </a:r>
          </a:p>
        </p:txBody>
      </p:sp>
      <p:sp>
        <p:nvSpPr>
          <p:cNvPr id="12" name="Textplatzhalter 3">
            <a:extLst>
              <a:ext uri="{FF2B5EF4-FFF2-40B4-BE49-F238E27FC236}">
                <a16:creationId xmlns:a16="http://schemas.microsoft.com/office/drawing/2014/main" id="{1657528B-3E9C-1D47-98E7-BEA98FFA9FB9}"/>
              </a:ext>
            </a:extLst>
          </p:cNvPr>
          <p:cNvSpPr>
            <a:spLocks noGrp="1"/>
          </p:cNvSpPr>
          <p:nvPr>
            <p:ph type="body" sz="quarter" idx="11" hasCustomPrompt="1"/>
          </p:nvPr>
        </p:nvSpPr>
        <p:spPr>
          <a:xfrm>
            <a:off x="529754" y="2187056"/>
            <a:ext cx="12442181" cy="4243316"/>
          </a:xfrm>
          <a:prstGeom prst="rect">
            <a:avLst/>
          </a:prstGeom>
        </p:spPr>
        <p:txBody>
          <a:bodyPr vert="horz" lIns="0" tIns="0" rIns="0" bIns="0" rtlCol="0">
            <a:normAutofit/>
          </a:bodyPr>
          <a:lstStyle>
            <a:lvl1pPr>
              <a:defRPr lang="de-DE" sz="1772" b="0" i="0" dirty="0"/>
            </a:lvl1pPr>
          </a:lstStyle>
          <a:p>
            <a:pPr lvl="0"/>
            <a:r>
              <a:rPr lang="de-DE" dirty="0"/>
              <a:t>Zweite Textebene</a:t>
            </a:r>
          </a:p>
        </p:txBody>
      </p:sp>
      <p:sp>
        <p:nvSpPr>
          <p:cNvPr id="6" name="Textplatzhalter 4">
            <a:extLst>
              <a:ext uri="{FF2B5EF4-FFF2-40B4-BE49-F238E27FC236}">
                <a16:creationId xmlns:a16="http://schemas.microsoft.com/office/drawing/2014/main" id="{2BC8C879-84BF-8944-A3A7-33A51FE3DAE4}"/>
              </a:ext>
            </a:extLst>
          </p:cNvPr>
          <p:cNvSpPr>
            <a:spLocks noGrp="1"/>
          </p:cNvSpPr>
          <p:nvPr>
            <p:ph type="body" sz="quarter" idx="45" hasCustomPrompt="1"/>
          </p:nvPr>
        </p:nvSpPr>
        <p:spPr>
          <a:xfrm>
            <a:off x="529755" y="396139"/>
            <a:ext cx="12442179" cy="956357"/>
          </a:xfrm>
          <a:prstGeom prst="rect">
            <a:avLst/>
          </a:prstGeom>
        </p:spPr>
        <p:txBody>
          <a:bodyPr lIns="0" tIns="0" rIns="0" bIns="0"/>
          <a:lstStyle>
            <a:lvl1pPr marL="0" marR="0" indent="0" algn="l" defTabSz="1154700"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marR="0" lvl="0" indent="0" algn="l" defTabSz="1154700" rtl="0" eaLnBrk="1" fontAlgn="auto" latinLnBrk="0" hangingPunct="1">
              <a:lnSpc>
                <a:spcPct val="100000"/>
              </a:lnSpc>
              <a:spcBef>
                <a:spcPts val="0"/>
              </a:spcBef>
              <a:spcAft>
                <a:spcPts val="0"/>
              </a:spcAft>
              <a:buClrTx/>
              <a:buSzTx/>
              <a:buFontTx/>
              <a:buNone/>
              <a:tabLst/>
              <a:defRPr/>
            </a:pPr>
            <a:r>
              <a:rPr lang="de-DE" dirty="0"/>
              <a:t>Überschrift.</a:t>
            </a:r>
          </a:p>
          <a:p>
            <a:endParaRPr lang="de-DE" dirty="0"/>
          </a:p>
        </p:txBody>
      </p:sp>
    </p:spTree>
    <p:extLst>
      <p:ext uri="{BB962C8B-B14F-4D97-AF65-F5344CB8AC3E}">
        <p14:creationId xmlns:p14="http://schemas.microsoft.com/office/powerpoint/2010/main" val="3716593206"/>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0 Leere Folie+Headline">
    <p:spTree>
      <p:nvGrpSpPr>
        <p:cNvPr id="1" name=""/>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BE8A8B60-119A-4CDB-B9D0-D08DF7F4F045}"/>
              </a:ext>
            </a:extLst>
          </p:cNvPr>
          <p:cNvGraphicFramePr>
            <a:graphicFrameLocks noChangeAspect="1"/>
          </p:cNvGraphicFramePr>
          <p:nvPr userDrawn="1">
            <p:custDataLst>
              <p:tags r:id="rId1"/>
            </p:custDataLst>
            <p:extLst>
              <p:ext uri="{D42A27DB-BD31-4B8C-83A1-F6EECF244321}">
                <p14:modId xmlns:p14="http://schemas.microsoft.com/office/powerpoint/2010/main" val="1951196066"/>
              </p:ext>
            </p:extLst>
          </p:nvPr>
        </p:nvGraphicFramePr>
        <p:xfrm>
          <a:off x="2350" y="1761"/>
          <a:ext cx="2343" cy="1759"/>
        </p:xfrm>
        <a:graphic>
          <a:graphicData uri="http://schemas.openxmlformats.org/presentationml/2006/ole">
            <mc:AlternateContent xmlns:mc="http://schemas.openxmlformats.org/markup-compatibility/2006">
              <mc:Choice xmlns:v="urn:schemas-microsoft-com:vml" Requires="v">
                <p:oleObj name="think-cell Folie" r:id="rId3" imgW="6350000" imgH="6350000" progId="TCLayout.ActiveDocument.1">
                  <p:embed/>
                </p:oleObj>
              </mc:Choice>
              <mc:Fallback>
                <p:oleObj name="think-cell Folie" r:id="rId3" imgW="6350000" imgH="6350000" progId="TCLayout.ActiveDocument.1">
                  <p:embed/>
                  <p:pic>
                    <p:nvPicPr>
                      <p:cNvPr id="11" name="Objekt 10" hidden="1">
                        <a:extLst>
                          <a:ext uri="{FF2B5EF4-FFF2-40B4-BE49-F238E27FC236}">
                            <a16:creationId xmlns:a16="http://schemas.microsoft.com/office/drawing/2014/main" id="{BE8A8B60-119A-4CDB-B9D0-D08DF7F4F0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0" y="1761"/>
                        <a:ext cx="2343" cy="17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platzhalter 4">
            <a:extLst>
              <a:ext uri="{FF2B5EF4-FFF2-40B4-BE49-F238E27FC236}">
                <a16:creationId xmlns:a16="http://schemas.microsoft.com/office/drawing/2014/main" id="{3BE60B0F-17F3-0844-9C24-C95022ACA713}"/>
              </a:ext>
            </a:extLst>
          </p:cNvPr>
          <p:cNvSpPr>
            <a:spLocks noGrp="1"/>
          </p:cNvSpPr>
          <p:nvPr>
            <p:ph type="body" sz="quarter" idx="45" hasCustomPrompt="1"/>
          </p:nvPr>
        </p:nvSpPr>
        <p:spPr>
          <a:xfrm>
            <a:off x="529755" y="396138"/>
            <a:ext cx="12442179" cy="956359"/>
          </a:xfrm>
          <a:prstGeom prst="rect">
            <a:avLst/>
          </a:prstGeom>
        </p:spPr>
        <p:txBody>
          <a:bodyPr lIns="0" tIns="0" rIns="0" bIns="0"/>
          <a:lstStyle>
            <a:lvl1pPr marL="0" marR="0" indent="0" algn="l" defTabSz="1154700" rtl="0" eaLnBrk="1" fontAlgn="auto" latinLnBrk="0" hangingPunct="1">
              <a:lnSpc>
                <a:spcPct val="114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marR="0" lvl="0" indent="0" algn="l" defTabSz="1154700" rtl="0" eaLnBrk="1" fontAlgn="auto" latinLnBrk="0" hangingPunct="1">
              <a:lnSpc>
                <a:spcPct val="100000"/>
              </a:lnSpc>
              <a:spcBef>
                <a:spcPts val="0"/>
              </a:spcBef>
              <a:spcAft>
                <a:spcPts val="0"/>
              </a:spcAft>
              <a:buClrTx/>
              <a:buSzTx/>
              <a:buFontTx/>
              <a:buNone/>
              <a:tabLst/>
              <a:defRPr/>
            </a:pPr>
            <a:r>
              <a:rPr lang="de-DE" dirty="0"/>
              <a:t>Überschrift.</a:t>
            </a:r>
          </a:p>
          <a:p>
            <a:endParaRPr lang="de-DE" dirty="0"/>
          </a:p>
        </p:txBody>
      </p:sp>
    </p:spTree>
    <p:extLst>
      <p:ext uri="{BB962C8B-B14F-4D97-AF65-F5344CB8AC3E}">
        <p14:creationId xmlns:p14="http://schemas.microsoft.com/office/powerpoint/2010/main" val="2885008144"/>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51 60:40 Text+Bild-Folie">
    <p:spTree>
      <p:nvGrpSpPr>
        <p:cNvPr id="1" name=""/>
        <p:cNvGrpSpPr/>
        <p:nvPr/>
      </p:nvGrpSpPr>
      <p:grpSpPr>
        <a:xfrm>
          <a:off x="0" y="0"/>
          <a:ext cx="0" cy="0"/>
          <a:chOff x="0" y="0"/>
          <a:chExt cx="0" cy="0"/>
        </a:xfrm>
      </p:grpSpPr>
      <p:sp>
        <p:nvSpPr>
          <p:cNvPr id="7" name="Textplatzhalter 4">
            <a:extLst>
              <a:ext uri="{FF2B5EF4-FFF2-40B4-BE49-F238E27FC236}">
                <a16:creationId xmlns:a16="http://schemas.microsoft.com/office/drawing/2014/main" id="{175002C0-7724-C441-B4BA-763B15B7BA4C}"/>
              </a:ext>
            </a:extLst>
          </p:cNvPr>
          <p:cNvSpPr>
            <a:spLocks noGrp="1"/>
          </p:cNvSpPr>
          <p:nvPr>
            <p:ph type="body" sz="quarter" idx="46" hasCustomPrompt="1"/>
          </p:nvPr>
        </p:nvSpPr>
        <p:spPr>
          <a:xfrm>
            <a:off x="529756" y="396139"/>
            <a:ext cx="7875136" cy="956357"/>
          </a:xfrm>
          <a:prstGeom prst="rect">
            <a:avLst/>
          </a:prstGeom>
        </p:spPr>
        <p:txBody>
          <a:bodyPr lIns="0" tIns="0" rIns="0" bIns="0"/>
          <a:lstStyle>
            <a:lvl1pPr marL="0" marR="0" indent="0" algn="l" defTabSz="1154700"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marR="0" lvl="0" indent="0" defTabSz="1154700" fontAlgn="auto">
              <a:lnSpc>
                <a:spcPct val="100000"/>
              </a:lnSpc>
              <a:spcBef>
                <a:spcPts val="0"/>
              </a:spcBef>
              <a:spcAft>
                <a:spcPts val="0"/>
              </a:spcAft>
              <a:buClrTx/>
              <a:buSzTx/>
              <a:buFontTx/>
              <a:buNone/>
              <a:tabLst/>
            </a:pPr>
            <a:r>
              <a:rPr lang="de-DE" dirty="0"/>
              <a:t>Überschrift für eine                                         60:40 Text-Bild-Folie.</a:t>
            </a:r>
          </a:p>
        </p:txBody>
      </p:sp>
      <p:sp>
        <p:nvSpPr>
          <p:cNvPr id="4" name="Bildplatzhalter 3">
            <a:extLst>
              <a:ext uri="{FF2B5EF4-FFF2-40B4-BE49-F238E27FC236}">
                <a16:creationId xmlns:a16="http://schemas.microsoft.com/office/drawing/2014/main" id="{B0E2203D-22EE-43F3-B2DD-1A91978B3B1C}"/>
              </a:ext>
            </a:extLst>
          </p:cNvPr>
          <p:cNvSpPr>
            <a:spLocks noGrp="1"/>
          </p:cNvSpPr>
          <p:nvPr>
            <p:ph type="pic" sz="quarter" idx="18"/>
          </p:nvPr>
        </p:nvSpPr>
        <p:spPr>
          <a:xfrm>
            <a:off x="8585431" y="1"/>
            <a:ext cx="4916258" cy="6430371"/>
          </a:xfrm>
          <a:prstGeom prst="rect">
            <a:avLst/>
          </a:prstGeom>
        </p:spPr>
        <p:txBody>
          <a:bodyPr/>
          <a:lstStyle>
            <a:lvl1pPr>
              <a:defRPr sz="1407" b="0" i="0" spc="0">
                <a:solidFill>
                  <a:schemeClr val="bg2"/>
                </a:solidFill>
                <a:latin typeface="+mn-lt"/>
              </a:defRPr>
            </a:lvl1pPr>
          </a:lstStyle>
          <a:p>
            <a:r>
              <a:rPr lang="de-DE"/>
              <a:t>Bild durch Klicken auf Symbol hinzufügen</a:t>
            </a:r>
            <a:endParaRPr lang="de-DE" dirty="0"/>
          </a:p>
        </p:txBody>
      </p:sp>
      <p:graphicFrame>
        <p:nvGraphicFramePr>
          <p:cNvPr id="11" name="Objekt 10" hidden="1">
            <a:extLst>
              <a:ext uri="{FF2B5EF4-FFF2-40B4-BE49-F238E27FC236}">
                <a16:creationId xmlns:a16="http://schemas.microsoft.com/office/drawing/2014/main" id="{BE8A8B60-119A-4CDB-B9D0-D08DF7F4F045}"/>
              </a:ext>
            </a:extLst>
          </p:cNvPr>
          <p:cNvGraphicFramePr>
            <a:graphicFrameLocks noChangeAspect="1"/>
          </p:cNvGraphicFramePr>
          <p:nvPr userDrawn="1">
            <p:custDataLst>
              <p:tags r:id="rId1"/>
            </p:custDataLst>
            <p:extLst>
              <p:ext uri="{D42A27DB-BD31-4B8C-83A1-F6EECF244321}">
                <p14:modId xmlns:p14="http://schemas.microsoft.com/office/powerpoint/2010/main" val="1833424896"/>
              </p:ext>
            </p:extLst>
          </p:nvPr>
        </p:nvGraphicFramePr>
        <p:xfrm>
          <a:off x="2350" y="1761"/>
          <a:ext cx="2343" cy="1759"/>
        </p:xfrm>
        <a:graphic>
          <a:graphicData uri="http://schemas.openxmlformats.org/presentationml/2006/ole">
            <mc:AlternateContent xmlns:mc="http://schemas.openxmlformats.org/markup-compatibility/2006">
              <mc:Choice xmlns:v="urn:schemas-microsoft-com:vml" Requires="v">
                <p:oleObj name="think-cell Folie" r:id="rId3" imgW="6350000" imgH="6350000" progId="TCLayout.ActiveDocument.1">
                  <p:embed/>
                </p:oleObj>
              </mc:Choice>
              <mc:Fallback>
                <p:oleObj name="think-cell Folie" r:id="rId3" imgW="6350000" imgH="6350000" progId="TCLayout.ActiveDocument.1">
                  <p:embed/>
                  <p:pic>
                    <p:nvPicPr>
                      <p:cNvPr id="11" name="Objekt 10" hidden="1">
                        <a:extLst>
                          <a:ext uri="{FF2B5EF4-FFF2-40B4-BE49-F238E27FC236}">
                            <a16:creationId xmlns:a16="http://schemas.microsoft.com/office/drawing/2014/main" id="{BE8A8B60-119A-4CDB-B9D0-D08DF7F4F0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0" y="1761"/>
                        <a:ext cx="2343" cy="17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platzhalter 3">
            <a:extLst>
              <a:ext uri="{FF2B5EF4-FFF2-40B4-BE49-F238E27FC236}">
                <a16:creationId xmlns:a16="http://schemas.microsoft.com/office/drawing/2014/main" id="{C0C9AB49-6E1F-4D49-B3B9-BAC10392A5B3}"/>
              </a:ext>
            </a:extLst>
          </p:cNvPr>
          <p:cNvSpPr>
            <a:spLocks noGrp="1"/>
          </p:cNvSpPr>
          <p:nvPr>
            <p:ph type="body" sz="quarter" idx="19" hasCustomPrompt="1"/>
          </p:nvPr>
        </p:nvSpPr>
        <p:spPr>
          <a:xfrm>
            <a:off x="529755" y="1722851"/>
            <a:ext cx="7875137" cy="345960"/>
          </a:xfrm>
          <a:prstGeom prst="rect">
            <a:avLst/>
          </a:prstGeom>
        </p:spPr>
        <p:txBody>
          <a:bodyPr lIns="0" tIns="0" rIns="0" bIns="0"/>
          <a:lstStyle>
            <a:lvl1pPr>
              <a:lnSpc>
                <a:spcPct val="114000"/>
              </a:lnSpc>
              <a:defRPr lang="de-DE" sz="1772" b="1" i="0" spc="0" dirty="0">
                <a:solidFill>
                  <a:schemeClr val="bg2"/>
                </a:solidFill>
                <a:latin typeface="+mn-lt"/>
              </a:defRPr>
            </a:lvl1pPr>
          </a:lstStyle>
          <a:p>
            <a:pPr lvl="0"/>
            <a:r>
              <a:rPr lang="de-DE" dirty="0"/>
              <a:t>Erste Textebene – </a:t>
            </a:r>
            <a:r>
              <a:rPr lang="de-DE" dirty="0" err="1"/>
              <a:t>Subline</a:t>
            </a:r>
            <a:r>
              <a:rPr lang="de-DE" dirty="0"/>
              <a:t>.</a:t>
            </a:r>
          </a:p>
        </p:txBody>
      </p:sp>
      <p:sp>
        <p:nvSpPr>
          <p:cNvPr id="8" name="Textplatzhalter 3">
            <a:extLst>
              <a:ext uri="{FF2B5EF4-FFF2-40B4-BE49-F238E27FC236}">
                <a16:creationId xmlns:a16="http://schemas.microsoft.com/office/drawing/2014/main" id="{C0C9AB49-6E1F-4D49-B3B9-BAC10392A5B3}"/>
              </a:ext>
            </a:extLst>
          </p:cNvPr>
          <p:cNvSpPr>
            <a:spLocks noGrp="1"/>
          </p:cNvSpPr>
          <p:nvPr>
            <p:ph type="body" sz="quarter" idx="11" hasCustomPrompt="1"/>
          </p:nvPr>
        </p:nvSpPr>
        <p:spPr>
          <a:xfrm>
            <a:off x="529754" y="2187056"/>
            <a:ext cx="7875136" cy="4243316"/>
          </a:xfrm>
          <a:prstGeom prst="rect">
            <a:avLst/>
          </a:prstGeom>
        </p:spPr>
        <p:txBody>
          <a:bodyPr vert="horz" lIns="0" tIns="0" rIns="0" bIns="0" rtlCol="0">
            <a:normAutofit/>
          </a:bodyPr>
          <a:lstStyle>
            <a:lvl1pPr>
              <a:defRPr lang="de-DE" b="0" i="0" dirty="0"/>
            </a:lvl1pPr>
          </a:lstStyle>
          <a:p>
            <a:pPr lvl="0"/>
            <a:r>
              <a:rPr lang="de-DE" dirty="0"/>
              <a:t>Zweite Textebene</a:t>
            </a:r>
          </a:p>
        </p:txBody>
      </p:sp>
    </p:spTree>
    <p:extLst>
      <p:ext uri="{BB962C8B-B14F-4D97-AF65-F5344CB8AC3E}">
        <p14:creationId xmlns:p14="http://schemas.microsoft.com/office/powerpoint/2010/main" val="1886799131"/>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2 50:50 Text+Bild-Folie">
    <p:spTree>
      <p:nvGrpSpPr>
        <p:cNvPr id="1" name=""/>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BE8A8B60-119A-4CDB-B9D0-D08DF7F4F045}"/>
              </a:ext>
            </a:extLst>
          </p:cNvPr>
          <p:cNvGraphicFramePr>
            <a:graphicFrameLocks noChangeAspect="1"/>
          </p:cNvGraphicFramePr>
          <p:nvPr userDrawn="1">
            <p:custDataLst>
              <p:tags r:id="rId1"/>
            </p:custDataLst>
            <p:extLst>
              <p:ext uri="{D42A27DB-BD31-4B8C-83A1-F6EECF244321}">
                <p14:modId xmlns:p14="http://schemas.microsoft.com/office/powerpoint/2010/main" val="1851868677"/>
              </p:ext>
            </p:extLst>
          </p:nvPr>
        </p:nvGraphicFramePr>
        <p:xfrm>
          <a:off x="2350" y="1761"/>
          <a:ext cx="2343" cy="1759"/>
        </p:xfrm>
        <a:graphic>
          <a:graphicData uri="http://schemas.openxmlformats.org/presentationml/2006/ole">
            <mc:AlternateContent xmlns:mc="http://schemas.openxmlformats.org/markup-compatibility/2006">
              <mc:Choice xmlns:v="urn:schemas-microsoft-com:vml" Requires="v">
                <p:oleObj name="think-cell Folie" r:id="rId3" imgW="6350000" imgH="6350000" progId="TCLayout.ActiveDocument.1">
                  <p:embed/>
                </p:oleObj>
              </mc:Choice>
              <mc:Fallback>
                <p:oleObj name="think-cell Folie" r:id="rId3" imgW="6350000" imgH="6350000" progId="TCLayout.ActiveDocument.1">
                  <p:embed/>
                  <p:pic>
                    <p:nvPicPr>
                      <p:cNvPr id="11" name="Objekt 10" hidden="1">
                        <a:extLst>
                          <a:ext uri="{FF2B5EF4-FFF2-40B4-BE49-F238E27FC236}">
                            <a16:creationId xmlns:a16="http://schemas.microsoft.com/office/drawing/2014/main" id="{BE8A8B60-119A-4CDB-B9D0-D08DF7F4F0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0" y="1761"/>
                        <a:ext cx="2343" cy="17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Bildplatzhalter 3">
            <a:extLst>
              <a:ext uri="{FF2B5EF4-FFF2-40B4-BE49-F238E27FC236}">
                <a16:creationId xmlns:a16="http://schemas.microsoft.com/office/drawing/2014/main" id="{B0E2203D-22EE-43F3-B2DD-1A91978B3B1C}"/>
              </a:ext>
            </a:extLst>
          </p:cNvPr>
          <p:cNvSpPr>
            <a:spLocks noGrp="1"/>
          </p:cNvSpPr>
          <p:nvPr>
            <p:ph type="pic" sz="quarter" idx="18"/>
          </p:nvPr>
        </p:nvSpPr>
        <p:spPr>
          <a:xfrm>
            <a:off x="-1" y="1"/>
            <a:ext cx="6750844" cy="6975781"/>
          </a:xfrm>
          <a:prstGeom prst="rect">
            <a:avLst/>
          </a:prstGeom>
        </p:spPr>
        <p:txBody>
          <a:bodyPr/>
          <a:lstStyle>
            <a:lvl1pPr>
              <a:defRPr sz="1407" b="0" i="0" spc="0">
                <a:solidFill>
                  <a:schemeClr val="bg2"/>
                </a:solidFill>
                <a:latin typeface="+mn-lt"/>
              </a:defRPr>
            </a:lvl1pPr>
          </a:lstStyle>
          <a:p>
            <a:r>
              <a:rPr lang="de-DE"/>
              <a:t>Bild durch Klicken auf Symbol hinzufügen</a:t>
            </a:r>
            <a:endParaRPr lang="de-DE" dirty="0"/>
          </a:p>
        </p:txBody>
      </p:sp>
      <p:sp>
        <p:nvSpPr>
          <p:cNvPr id="7" name="Textplatzhalter 3">
            <a:extLst>
              <a:ext uri="{FF2B5EF4-FFF2-40B4-BE49-F238E27FC236}">
                <a16:creationId xmlns:a16="http://schemas.microsoft.com/office/drawing/2014/main" id="{C0C9AB49-6E1F-4D49-B3B9-BAC10392A5B3}"/>
              </a:ext>
            </a:extLst>
          </p:cNvPr>
          <p:cNvSpPr>
            <a:spLocks noGrp="1"/>
          </p:cNvSpPr>
          <p:nvPr>
            <p:ph type="body" sz="quarter" idx="19" hasCustomPrompt="1"/>
          </p:nvPr>
        </p:nvSpPr>
        <p:spPr>
          <a:xfrm>
            <a:off x="7139595" y="1730632"/>
            <a:ext cx="5832339" cy="318970"/>
          </a:xfrm>
          <a:prstGeom prst="rect">
            <a:avLst/>
          </a:prstGeom>
        </p:spPr>
        <p:txBody>
          <a:bodyPr lIns="0" tIns="0" rIns="0" bIns="0"/>
          <a:lstStyle>
            <a:lvl1pPr>
              <a:defRPr lang="de-DE" sz="1772" b="1" i="0" spc="0" dirty="0">
                <a:solidFill>
                  <a:schemeClr val="bg2"/>
                </a:solidFill>
                <a:latin typeface="+mn-lt"/>
              </a:defRPr>
            </a:lvl1pPr>
          </a:lstStyle>
          <a:p>
            <a:pPr lvl="0"/>
            <a:r>
              <a:rPr lang="de-DE" dirty="0"/>
              <a:t>Erste Textebene – </a:t>
            </a:r>
            <a:r>
              <a:rPr lang="de-DE" dirty="0" err="1"/>
              <a:t>Subline</a:t>
            </a:r>
            <a:r>
              <a:rPr lang="de-DE" dirty="0"/>
              <a:t>.</a:t>
            </a:r>
          </a:p>
        </p:txBody>
      </p:sp>
      <p:sp>
        <p:nvSpPr>
          <p:cNvPr id="8" name="Textplatzhalter 3">
            <a:extLst>
              <a:ext uri="{FF2B5EF4-FFF2-40B4-BE49-F238E27FC236}">
                <a16:creationId xmlns:a16="http://schemas.microsoft.com/office/drawing/2014/main" id="{C0C9AB49-6E1F-4D49-B3B9-BAC10392A5B3}"/>
              </a:ext>
            </a:extLst>
          </p:cNvPr>
          <p:cNvSpPr>
            <a:spLocks noGrp="1"/>
          </p:cNvSpPr>
          <p:nvPr>
            <p:ph type="body" sz="quarter" idx="11" hasCustomPrompt="1"/>
          </p:nvPr>
        </p:nvSpPr>
        <p:spPr>
          <a:xfrm>
            <a:off x="7139595" y="2121987"/>
            <a:ext cx="5832339" cy="4610716"/>
          </a:xfrm>
          <a:prstGeom prst="rect">
            <a:avLst/>
          </a:prstGeom>
        </p:spPr>
        <p:txBody>
          <a:bodyPr vert="horz" lIns="0" tIns="0" rIns="0" bIns="0" rtlCol="0">
            <a:normAutofit/>
          </a:bodyPr>
          <a:lstStyle>
            <a:lvl1pPr>
              <a:defRPr lang="de-DE" b="0" i="0" dirty="0"/>
            </a:lvl1pPr>
          </a:lstStyle>
          <a:p>
            <a:pPr lvl="0"/>
            <a:r>
              <a:rPr lang="de-DE" dirty="0"/>
              <a:t>Zweite Textebene</a:t>
            </a:r>
          </a:p>
        </p:txBody>
      </p:sp>
      <p:sp>
        <p:nvSpPr>
          <p:cNvPr id="12" name="Textplatzhalter 4">
            <a:extLst>
              <a:ext uri="{FF2B5EF4-FFF2-40B4-BE49-F238E27FC236}">
                <a16:creationId xmlns:a16="http://schemas.microsoft.com/office/drawing/2014/main" id="{F2BE441C-C1E3-6545-B372-85FDF2C6362D}"/>
              </a:ext>
            </a:extLst>
          </p:cNvPr>
          <p:cNvSpPr>
            <a:spLocks noGrp="1"/>
          </p:cNvSpPr>
          <p:nvPr>
            <p:ph type="body" sz="quarter" idx="45" hasCustomPrompt="1"/>
          </p:nvPr>
        </p:nvSpPr>
        <p:spPr>
          <a:xfrm>
            <a:off x="7139595" y="398667"/>
            <a:ext cx="5832339" cy="966501"/>
          </a:xfrm>
          <a:prstGeom prst="rect">
            <a:avLst/>
          </a:prstGeom>
        </p:spPr>
        <p:txBody>
          <a:bodyPr lIns="0" tIns="0" rIns="0" bIns="0"/>
          <a:lstStyle>
            <a:lvl1pPr marL="0" marR="0" indent="0" algn="l" defTabSz="1154700"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r>
              <a:rPr lang="de-DE" dirty="0"/>
              <a:t>Überschrift für eine        50:50 Text-Bild-Folie.</a:t>
            </a:r>
          </a:p>
        </p:txBody>
      </p:sp>
    </p:spTree>
    <p:extLst>
      <p:ext uri="{BB962C8B-B14F-4D97-AF65-F5344CB8AC3E}">
        <p14:creationId xmlns:p14="http://schemas.microsoft.com/office/powerpoint/2010/main" val="44555238"/>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3 Diagramm-Vorlage+Text">
    <p:spTree>
      <p:nvGrpSpPr>
        <p:cNvPr id="1" name=""/>
        <p:cNvGrpSpPr/>
        <p:nvPr/>
      </p:nvGrpSpPr>
      <p:grpSpPr>
        <a:xfrm>
          <a:off x="0" y="0"/>
          <a:ext cx="0" cy="0"/>
          <a:chOff x="0" y="0"/>
          <a:chExt cx="0" cy="0"/>
        </a:xfrm>
      </p:grpSpPr>
      <p:sp>
        <p:nvSpPr>
          <p:cNvPr id="13" name="Textplatzhalter 4">
            <a:extLst>
              <a:ext uri="{FF2B5EF4-FFF2-40B4-BE49-F238E27FC236}">
                <a16:creationId xmlns:a16="http://schemas.microsoft.com/office/drawing/2014/main" id="{91FBABDC-DB64-A549-B862-8E9C52242116}"/>
              </a:ext>
            </a:extLst>
          </p:cNvPr>
          <p:cNvSpPr>
            <a:spLocks noGrp="1"/>
          </p:cNvSpPr>
          <p:nvPr>
            <p:ph type="body" sz="quarter" idx="45" hasCustomPrompt="1"/>
          </p:nvPr>
        </p:nvSpPr>
        <p:spPr>
          <a:xfrm>
            <a:off x="529755" y="396139"/>
            <a:ext cx="12442179" cy="956357"/>
          </a:xfrm>
          <a:prstGeom prst="rect">
            <a:avLst/>
          </a:prstGeom>
        </p:spPr>
        <p:txBody>
          <a:bodyPr lIns="0" tIns="0" rIns="0" bIns="0"/>
          <a:lstStyle>
            <a:lvl1pPr marL="0" marR="0" indent="0" algn="l" defTabSz="1154700"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r>
              <a:rPr lang="de-DE" dirty="0"/>
              <a:t>Diagramm-Vorlage mit Text – bitte Überschrift einfügen</a:t>
            </a:r>
          </a:p>
        </p:txBody>
      </p:sp>
      <p:sp>
        <p:nvSpPr>
          <p:cNvPr id="7" name="object 44">
            <a:extLst>
              <a:ext uri="{FF2B5EF4-FFF2-40B4-BE49-F238E27FC236}">
                <a16:creationId xmlns:a16="http://schemas.microsoft.com/office/drawing/2014/main" id="{79F2A582-D6B9-489B-9441-2FD4D1A45CF0}"/>
              </a:ext>
            </a:extLst>
          </p:cNvPr>
          <p:cNvSpPr txBox="1"/>
          <p:nvPr userDrawn="1"/>
        </p:nvSpPr>
        <p:spPr>
          <a:xfrm flipH="1">
            <a:off x="4683480" y="1700094"/>
            <a:ext cx="8288454" cy="4704891"/>
          </a:xfrm>
          <a:prstGeom prst="round1Rect">
            <a:avLst>
              <a:gd name="adj" fmla="val 0"/>
            </a:avLst>
          </a:prstGeom>
          <a:solidFill>
            <a:schemeClr val="bg1">
              <a:lumMod val="95000"/>
            </a:schemeClr>
          </a:solidFill>
        </p:spPr>
        <p:txBody>
          <a:bodyPr vert="horz" wrap="square" lIns="227302" tIns="227302" rIns="227302" bIns="227302" rtlCol="0">
            <a:noAutofit/>
          </a:bodyPr>
          <a:lstStyle/>
          <a:p>
            <a:pPr marL="16038">
              <a:spcBef>
                <a:spcPts val="391"/>
              </a:spcBef>
            </a:pPr>
            <a:endParaRPr lang="de-DE" sz="1262" spc="0" dirty="0">
              <a:solidFill>
                <a:schemeClr val="accent1"/>
              </a:solidFill>
            </a:endParaRPr>
          </a:p>
        </p:txBody>
      </p:sp>
      <p:graphicFrame>
        <p:nvGraphicFramePr>
          <p:cNvPr id="11" name="Objekt 10" hidden="1">
            <a:extLst>
              <a:ext uri="{FF2B5EF4-FFF2-40B4-BE49-F238E27FC236}">
                <a16:creationId xmlns:a16="http://schemas.microsoft.com/office/drawing/2014/main" id="{BE8A8B60-119A-4CDB-B9D0-D08DF7F4F045}"/>
              </a:ext>
            </a:extLst>
          </p:cNvPr>
          <p:cNvGraphicFramePr>
            <a:graphicFrameLocks noChangeAspect="1"/>
          </p:cNvGraphicFramePr>
          <p:nvPr userDrawn="1">
            <p:custDataLst>
              <p:tags r:id="rId1"/>
            </p:custDataLst>
          </p:nvPr>
        </p:nvGraphicFramePr>
        <p:xfrm>
          <a:off x="2350" y="1761"/>
          <a:ext cx="2343" cy="1759"/>
        </p:xfrm>
        <a:graphic>
          <a:graphicData uri="http://schemas.openxmlformats.org/presentationml/2006/ole">
            <mc:AlternateContent xmlns:mc="http://schemas.openxmlformats.org/markup-compatibility/2006">
              <mc:Choice xmlns:v="urn:schemas-microsoft-com:vml" Requires="v">
                <p:oleObj name="think-cell Folie" r:id="rId3" imgW="6350000" imgH="6350000" progId="TCLayout.ActiveDocument.1">
                  <p:embed/>
                </p:oleObj>
              </mc:Choice>
              <mc:Fallback>
                <p:oleObj name="think-cell Folie" r:id="rId3" imgW="6350000" imgH="6350000" progId="TCLayout.ActiveDocument.1">
                  <p:embed/>
                  <p:pic>
                    <p:nvPicPr>
                      <p:cNvPr id="11" name="Objekt 10" hidden="1">
                        <a:extLst>
                          <a:ext uri="{FF2B5EF4-FFF2-40B4-BE49-F238E27FC236}">
                            <a16:creationId xmlns:a16="http://schemas.microsoft.com/office/drawing/2014/main" id="{BE8A8B60-119A-4CDB-B9D0-D08DF7F4F0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0" y="1761"/>
                        <a:ext cx="2343" cy="17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Diagrammplatzhalter 3">
            <a:extLst>
              <a:ext uri="{FF2B5EF4-FFF2-40B4-BE49-F238E27FC236}">
                <a16:creationId xmlns:a16="http://schemas.microsoft.com/office/drawing/2014/main" id="{438845C1-41D3-4F61-BD0D-6B3FA376FB1B}"/>
              </a:ext>
            </a:extLst>
          </p:cNvPr>
          <p:cNvSpPr>
            <a:spLocks noGrp="1"/>
          </p:cNvSpPr>
          <p:nvPr>
            <p:ph type="chart" sz="quarter" idx="10"/>
          </p:nvPr>
        </p:nvSpPr>
        <p:spPr>
          <a:xfrm>
            <a:off x="4907347" y="1910970"/>
            <a:ext cx="7905754" cy="4291035"/>
          </a:xfrm>
          <a:prstGeom prst="rect">
            <a:avLst/>
          </a:prstGeom>
        </p:spPr>
        <p:txBody>
          <a:bodyPr/>
          <a:lstStyle>
            <a:lvl1pPr>
              <a:defRPr sz="1407" b="0" i="0" spc="0">
                <a:solidFill>
                  <a:schemeClr val="bg2"/>
                </a:solidFill>
                <a:latin typeface="+mn-lt"/>
              </a:defRPr>
            </a:lvl1pPr>
          </a:lstStyle>
          <a:p>
            <a:r>
              <a:rPr lang="de-DE"/>
              <a:t>Diagramm durch Klicken auf Symbol hinzufügen</a:t>
            </a:r>
            <a:endParaRPr lang="de-DE" dirty="0"/>
          </a:p>
        </p:txBody>
      </p:sp>
      <p:sp>
        <p:nvSpPr>
          <p:cNvPr id="8" name="Textplatzhalter 3">
            <a:extLst>
              <a:ext uri="{FF2B5EF4-FFF2-40B4-BE49-F238E27FC236}">
                <a16:creationId xmlns:a16="http://schemas.microsoft.com/office/drawing/2014/main" id="{5EF49EEA-B6D4-4971-B7C2-178B8D895E2B}"/>
              </a:ext>
            </a:extLst>
          </p:cNvPr>
          <p:cNvSpPr>
            <a:spLocks noGrp="1"/>
          </p:cNvSpPr>
          <p:nvPr>
            <p:ph type="body" sz="quarter" idx="11" hasCustomPrompt="1"/>
          </p:nvPr>
        </p:nvSpPr>
        <p:spPr>
          <a:xfrm>
            <a:off x="529755" y="1722851"/>
            <a:ext cx="3742721" cy="370218"/>
          </a:xfrm>
          <a:prstGeom prst="rect">
            <a:avLst/>
          </a:prstGeom>
        </p:spPr>
        <p:txBody>
          <a:bodyPr lIns="0" tIns="0" rIns="0" bIns="0"/>
          <a:lstStyle>
            <a:lvl1pPr>
              <a:defRPr lang="de-DE" sz="1772" b="1" i="0" spc="0" dirty="0">
                <a:solidFill>
                  <a:schemeClr val="bg2"/>
                </a:solidFill>
                <a:latin typeface="+mn-lt"/>
              </a:defRPr>
            </a:lvl1pPr>
          </a:lstStyle>
          <a:p>
            <a:pPr lvl="0"/>
            <a:r>
              <a:rPr lang="de-DE" dirty="0"/>
              <a:t>Erläuterungen zum Diagramm</a:t>
            </a:r>
          </a:p>
        </p:txBody>
      </p:sp>
      <p:sp>
        <p:nvSpPr>
          <p:cNvPr id="12" name="Textplatzhalter 3">
            <a:extLst>
              <a:ext uri="{FF2B5EF4-FFF2-40B4-BE49-F238E27FC236}">
                <a16:creationId xmlns:a16="http://schemas.microsoft.com/office/drawing/2014/main" id="{5EF49EEA-B6D4-4971-B7C2-178B8D895E2B}"/>
              </a:ext>
            </a:extLst>
          </p:cNvPr>
          <p:cNvSpPr>
            <a:spLocks noGrp="1"/>
          </p:cNvSpPr>
          <p:nvPr>
            <p:ph type="body" sz="quarter" idx="12" hasCustomPrompt="1"/>
          </p:nvPr>
        </p:nvSpPr>
        <p:spPr>
          <a:xfrm>
            <a:off x="529755" y="2197722"/>
            <a:ext cx="3742721" cy="4622205"/>
          </a:xfrm>
          <a:prstGeom prst="rect">
            <a:avLst/>
          </a:prstGeom>
        </p:spPr>
        <p:txBody>
          <a:bodyPr vert="horz" lIns="0" tIns="0" rIns="0" bIns="0" rtlCol="0">
            <a:normAutofit/>
          </a:bodyPr>
          <a:lstStyle>
            <a:lvl1pPr>
              <a:defRPr lang="de-DE" b="0" i="0" dirty="0"/>
            </a:lvl1pPr>
          </a:lstStyle>
          <a:p>
            <a:pPr lvl="0"/>
            <a:r>
              <a:rPr lang="de-DE" dirty="0"/>
              <a:t>Zweite Textebene</a:t>
            </a:r>
          </a:p>
        </p:txBody>
      </p:sp>
      <p:sp>
        <p:nvSpPr>
          <p:cNvPr id="6" name="Textplatzhalter 5">
            <a:extLst>
              <a:ext uri="{FF2B5EF4-FFF2-40B4-BE49-F238E27FC236}">
                <a16:creationId xmlns:a16="http://schemas.microsoft.com/office/drawing/2014/main" id="{C3575020-BAA8-8740-895E-6FA088BFB3D1}"/>
              </a:ext>
            </a:extLst>
          </p:cNvPr>
          <p:cNvSpPr>
            <a:spLocks noGrp="1"/>
          </p:cNvSpPr>
          <p:nvPr>
            <p:ph type="body" sz="quarter" idx="47" hasCustomPrompt="1"/>
          </p:nvPr>
        </p:nvSpPr>
        <p:spPr>
          <a:xfrm>
            <a:off x="4683473" y="6472607"/>
            <a:ext cx="8288454" cy="347318"/>
          </a:xfrm>
          <a:prstGeom prst="rect">
            <a:avLst/>
          </a:prstGeom>
        </p:spPr>
        <p:txBody>
          <a:bodyPr vert="horz" wrap="none" lIns="0" tIns="0" rIns="0" bIns="0" rtlCol="0" anchor="t" anchorCtr="0">
            <a:noAutofit/>
          </a:bodyPr>
          <a:lstStyle>
            <a:lvl1pPr>
              <a:defRPr lang="de-DE" sz="1181" b="0" i="0" spc="0" dirty="0">
                <a:solidFill>
                  <a:schemeClr val="bg2"/>
                </a:solidFill>
                <a:latin typeface="+mn-lt"/>
              </a:defRPr>
            </a:lvl1pPr>
          </a:lstStyle>
          <a:p>
            <a:pPr marL="0" marR="397430" lvl="0" defTabSz="999949"/>
            <a:r>
              <a:rPr lang="de-DE" dirty="0"/>
              <a:t>Quellen / Sternchen-Text: Hier Quellen angeben</a:t>
            </a:r>
          </a:p>
        </p:txBody>
      </p:sp>
    </p:spTree>
    <p:extLst>
      <p:ext uri="{BB962C8B-B14F-4D97-AF65-F5344CB8AC3E}">
        <p14:creationId xmlns:p14="http://schemas.microsoft.com/office/powerpoint/2010/main" val="978463742"/>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4 Diagramm-Vorlage">
    <p:spTree>
      <p:nvGrpSpPr>
        <p:cNvPr id="1" name=""/>
        <p:cNvGrpSpPr/>
        <p:nvPr/>
      </p:nvGrpSpPr>
      <p:grpSpPr>
        <a:xfrm>
          <a:off x="0" y="0"/>
          <a:ext cx="0" cy="0"/>
          <a:chOff x="0" y="0"/>
          <a:chExt cx="0" cy="0"/>
        </a:xfrm>
      </p:grpSpPr>
      <p:sp>
        <p:nvSpPr>
          <p:cNvPr id="10" name="object 44">
            <a:extLst>
              <a:ext uri="{FF2B5EF4-FFF2-40B4-BE49-F238E27FC236}">
                <a16:creationId xmlns:a16="http://schemas.microsoft.com/office/drawing/2014/main" id="{79F2A582-D6B9-489B-9441-2FD4D1A45CF0}"/>
              </a:ext>
            </a:extLst>
          </p:cNvPr>
          <p:cNvSpPr txBox="1"/>
          <p:nvPr userDrawn="1"/>
        </p:nvSpPr>
        <p:spPr>
          <a:xfrm flipH="1">
            <a:off x="529752" y="1722850"/>
            <a:ext cx="12442179" cy="4599450"/>
          </a:xfrm>
          <a:prstGeom prst="round1Rect">
            <a:avLst>
              <a:gd name="adj" fmla="val 0"/>
            </a:avLst>
          </a:prstGeom>
          <a:solidFill>
            <a:schemeClr val="bg1">
              <a:lumMod val="95000"/>
            </a:schemeClr>
          </a:solidFill>
        </p:spPr>
        <p:txBody>
          <a:bodyPr vert="horz" wrap="square" lIns="227302" tIns="227302" rIns="227302" bIns="227302" rtlCol="0">
            <a:noAutofit/>
          </a:bodyPr>
          <a:lstStyle/>
          <a:p>
            <a:pPr marL="16038">
              <a:spcBef>
                <a:spcPts val="391"/>
              </a:spcBef>
            </a:pPr>
            <a:endParaRPr lang="de-DE" sz="1262" dirty="0">
              <a:solidFill>
                <a:schemeClr val="accent1"/>
              </a:solidFill>
            </a:endParaRPr>
          </a:p>
        </p:txBody>
      </p:sp>
      <p:sp>
        <p:nvSpPr>
          <p:cNvPr id="13" name="Diagrammplatzhalter 3">
            <a:extLst>
              <a:ext uri="{FF2B5EF4-FFF2-40B4-BE49-F238E27FC236}">
                <a16:creationId xmlns:a16="http://schemas.microsoft.com/office/drawing/2014/main" id="{438845C1-41D3-4F61-BD0D-6B3FA376FB1B}"/>
              </a:ext>
            </a:extLst>
          </p:cNvPr>
          <p:cNvSpPr>
            <a:spLocks noGrp="1"/>
          </p:cNvSpPr>
          <p:nvPr>
            <p:ph type="chart" sz="quarter" idx="10"/>
          </p:nvPr>
        </p:nvSpPr>
        <p:spPr>
          <a:xfrm>
            <a:off x="529755" y="1722850"/>
            <a:ext cx="12442175" cy="4599450"/>
          </a:xfrm>
          <a:prstGeom prst="rect">
            <a:avLst/>
          </a:prstGeom>
        </p:spPr>
        <p:txBody>
          <a:bodyPr/>
          <a:lstStyle>
            <a:lvl1pPr>
              <a:defRPr sz="1407" b="0" i="0" spc="0">
                <a:solidFill>
                  <a:schemeClr val="bg2"/>
                </a:solidFill>
                <a:latin typeface="+mn-lt"/>
              </a:defRPr>
            </a:lvl1pPr>
          </a:lstStyle>
          <a:p>
            <a:r>
              <a:rPr lang="de-DE"/>
              <a:t>Diagramm durch Klicken auf Symbol hinzufügen</a:t>
            </a:r>
            <a:endParaRPr lang="de-DE" dirty="0"/>
          </a:p>
        </p:txBody>
      </p:sp>
      <p:graphicFrame>
        <p:nvGraphicFramePr>
          <p:cNvPr id="11" name="Objekt 10" hidden="1">
            <a:extLst>
              <a:ext uri="{FF2B5EF4-FFF2-40B4-BE49-F238E27FC236}">
                <a16:creationId xmlns:a16="http://schemas.microsoft.com/office/drawing/2014/main" id="{BE8A8B60-119A-4CDB-B9D0-D08DF7F4F045}"/>
              </a:ext>
            </a:extLst>
          </p:cNvPr>
          <p:cNvGraphicFramePr>
            <a:graphicFrameLocks noChangeAspect="1"/>
          </p:cNvGraphicFramePr>
          <p:nvPr userDrawn="1">
            <p:custDataLst>
              <p:tags r:id="rId1"/>
            </p:custDataLst>
          </p:nvPr>
        </p:nvGraphicFramePr>
        <p:xfrm>
          <a:off x="2350" y="1761"/>
          <a:ext cx="2343" cy="1759"/>
        </p:xfrm>
        <a:graphic>
          <a:graphicData uri="http://schemas.openxmlformats.org/presentationml/2006/ole">
            <mc:AlternateContent xmlns:mc="http://schemas.openxmlformats.org/markup-compatibility/2006">
              <mc:Choice xmlns:v="urn:schemas-microsoft-com:vml" Requires="v">
                <p:oleObj name="think-cell Folie" r:id="rId3" imgW="6350000" imgH="6350000" progId="TCLayout.ActiveDocument.1">
                  <p:embed/>
                </p:oleObj>
              </mc:Choice>
              <mc:Fallback>
                <p:oleObj name="think-cell Folie" r:id="rId3" imgW="6350000" imgH="6350000" progId="TCLayout.ActiveDocument.1">
                  <p:embed/>
                  <p:pic>
                    <p:nvPicPr>
                      <p:cNvPr id="11" name="Objekt 10" hidden="1">
                        <a:extLst>
                          <a:ext uri="{FF2B5EF4-FFF2-40B4-BE49-F238E27FC236}">
                            <a16:creationId xmlns:a16="http://schemas.microsoft.com/office/drawing/2014/main" id="{BE8A8B60-119A-4CDB-B9D0-D08DF7F4F0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0" y="1761"/>
                        <a:ext cx="2343" cy="17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platzhalter 5">
            <a:extLst>
              <a:ext uri="{FF2B5EF4-FFF2-40B4-BE49-F238E27FC236}">
                <a16:creationId xmlns:a16="http://schemas.microsoft.com/office/drawing/2014/main" id="{CC7A7EEF-0F5E-7844-9ECC-40524EEB38B3}"/>
              </a:ext>
            </a:extLst>
          </p:cNvPr>
          <p:cNvSpPr>
            <a:spLocks noGrp="1"/>
          </p:cNvSpPr>
          <p:nvPr>
            <p:ph type="body" sz="quarter" idx="47" hasCustomPrompt="1"/>
          </p:nvPr>
        </p:nvSpPr>
        <p:spPr>
          <a:xfrm>
            <a:off x="529752" y="6385568"/>
            <a:ext cx="12442178" cy="449572"/>
          </a:xfrm>
          <a:prstGeom prst="rect">
            <a:avLst/>
          </a:prstGeom>
        </p:spPr>
        <p:txBody>
          <a:bodyPr vert="horz" wrap="none" lIns="0" tIns="0" rIns="0" bIns="0" rtlCol="0" anchor="t" anchorCtr="0">
            <a:noAutofit/>
          </a:bodyPr>
          <a:lstStyle>
            <a:lvl1pPr>
              <a:defRPr lang="de-DE" sz="1181" b="0" i="0" spc="-4" dirty="0">
                <a:solidFill>
                  <a:schemeClr val="bg2"/>
                </a:solidFill>
                <a:latin typeface="+mn-lt"/>
              </a:defRPr>
            </a:lvl1pPr>
          </a:lstStyle>
          <a:p>
            <a:pPr marL="0" marR="397430" lvl="0" defTabSz="999949"/>
            <a:r>
              <a:rPr lang="de-DE" dirty="0"/>
              <a:t>Quellen / Sternchen-Text: Hier Quellen angeben</a:t>
            </a:r>
          </a:p>
        </p:txBody>
      </p:sp>
      <p:sp>
        <p:nvSpPr>
          <p:cNvPr id="8" name="Textplatzhalter 4">
            <a:extLst>
              <a:ext uri="{FF2B5EF4-FFF2-40B4-BE49-F238E27FC236}">
                <a16:creationId xmlns:a16="http://schemas.microsoft.com/office/drawing/2014/main" id="{D7147D77-9D02-D64E-B400-73BCC32F01B9}"/>
              </a:ext>
            </a:extLst>
          </p:cNvPr>
          <p:cNvSpPr>
            <a:spLocks noGrp="1"/>
          </p:cNvSpPr>
          <p:nvPr>
            <p:ph type="body" sz="quarter" idx="45" hasCustomPrompt="1"/>
          </p:nvPr>
        </p:nvSpPr>
        <p:spPr>
          <a:xfrm>
            <a:off x="529755" y="398667"/>
            <a:ext cx="12442179" cy="966501"/>
          </a:xfrm>
          <a:prstGeom prst="rect">
            <a:avLst/>
          </a:prstGeom>
        </p:spPr>
        <p:txBody>
          <a:bodyPr lIns="0" tIns="0" rIns="0" bIns="0"/>
          <a:lstStyle>
            <a:lvl1pPr marL="0" marR="0" indent="0" algn="l" defTabSz="1154700"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marR="0" lvl="0" indent="0" algn="l" defTabSz="1154700" rtl="0" eaLnBrk="1" fontAlgn="auto" latinLnBrk="0" hangingPunct="1">
              <a:lnSpc>
                <a:spcPct val="100000"/>
              </a:lnSpc>
              <a:spcBef>
                <a:spcPts val="0"/>
              </a:spcBef>
              <a:spcAft>
                <a:spcPts val="0"/>
              </a:spcAft>
              <a:buClrTx/>
              <a:buSzTx/>
              <a:buFontTx/>
              <a:buNone/>
              <a:tabLst/>
              <a:defRPr/>
            </a:pPr>
            <a:r>
              <a:rPr lang="de-DE" dirty="0"/>
              <a:t>Überschrift.</a:t>
            </a:r>
          </a:p>
          <a:p>
            <a:endParaRPr lang="de-DE" dirty="0"/>
          </a:p>
        </p:txBody>
      </p:sp>
    </p:spTree>
    <p:extLst>
      <p:ext uri="{BB962C8B-B14F-4D97-AF65-F5344CB8AC3E}">
        <p14:creationId xmlns:p14="http://schemas.microsoft.com/office/powerpoint/2010/main" val="934074083"/>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5 Textspalten 3 Stück">
    <p:spTree>
      <p:nvGrpSpPr>
        <p:cNvPr id="1" name=""/>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BE8A8B60-119A-4CDB-B9D0-D08DF7F4F045}"/>
              </a:ext>
            </a:extLst>
          </p:cNvPr>
          <p:cNvGraphicFramePr>
            <a:graphicFrameLocks noChangeAspect="1"/>
          </p:cNvGraphicFramePr>
          <p:nvPr userDrawn="1">
            <p:custDataLst>
              <p:tags r:id="rId1"/>
            </p:custDataLst>
            <p:extLst>
              <p:ext uri="{D42A27DB-BD31-4B8C-83A1-F6EECF244321}">
                <p14:modId xmlns:p14="http://schemas.microsoft.com/office/powerpoint/2010/main" val="1000008612"/>
              </p:ext>
            </p:extLst>
          </p:nvPr>
        </p:nvGraphicFramePr>
        <p:xfrm>
          <a:off x="2350" y="1761"/>
          <a:ext cx="2343" cy="1759"/>
        </p:xfrm>
        <a:graphic>
          <a:graphicData uri="http://schemas.openxmlformats.org/presentationml/2006/ole">
            <mc:AlternateContent xmlns:mc="http://schemas.openxmlformats.org/markup-compatibility/2006">
              <mc:Choice xmlns:v="urn:schemas-microsoft-com:vml" Requires="v">
                <p:oleObj name="think-cell Folie" r:id="rId3" imgW="6350000" imgH="6350000" progId="TCLayout.ActiveDocument.1">
                  <p:embed/>
                </p:oleObj>
              </mc:Choice>
              <mc:Fallback>
                <p:oleObj name="think-cell Folie" r:id="rId3" imgW="6350000" imgH="6350000" progId="TCLayout.ActiveDocument.1">
                  <p:embed/>
                  <p:pic>
                    <p:nvPicPr>
                      <p:cNvPr id="11" name="Objekt 10" hidden="1">
                        <a:extLst>
                          <a:ext uri="{FF2B5EF4-FFF2-40B4-BE49-F238E27FC236}">
                            <a16:creationId xmlns:a16="http://schemas.microsoft.com/office/drawing/2014/main" id="{BE8A8B60-119A-4CDB-B9D0-D08DF7F4F0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0" y="1761"/>
                        <a:ext cx="2343" cy="17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29" name="Gerade Verbindung 28">
            <a:extLst>
              <a:ext uri="{FF2B5EF4-FFF2-40B4-BE49-F238E27FC236}">
                <a16:creationId xmlns:a16="http://schemas.microsoft.com/office/drawing/2014/main" id="{1B63BA24-BC81-3547-A62D-36B68B3405DC}"/>
              </a:ext>
            </a:extLst>
          </p:cNvPr>
          <p:cNvCxnSpPr>
            <a:cxnSpLocks/>
          </p:cNvCxnSpPr>
          <p:nvPr userDrawn="1"/>
        </p:nvCxnSpPr>
        <p:spPr>
          <a:xfrm flipV="1">
            <a:off x="4481298" y="1520586"/>
            <a:ext cx="0" cy="4411911"/>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Gerade Verbindung 36">
            <a:extLst>
              <a:ext uri="{FF2B5EF4-FFF2-40B4-BE49-F238E27FC236}">
                <a16:creationId xmlns:a16="http://schemas.microsoft.com/office/drawing/2014/main" id="{0F059EB1-700D-9049-B685-31184A1E5BBC}"/>
              </a:ext>
            </a:extLst>
          </p:cNvPr>
          <p:cNvCxnSpPr>
            <a:cxnSpLocks/>
          </p:cNvCxnSpPr>
          <p:nvPr userDrawn="1"/>
        </p:nvCxnSpPr>
        <p:spPr>
          <a:xfrm flipV="1">
            <a:off x="8978602" y="1520586"/>
            <a:ext cx="0" cy="4411911"/>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Textplatzhalter 3">
            <a:extLst>
              <a:ext uri="{FF2B5EF4-FFF2-40B4-BE49-F238E27FC236}">
                <a16:creationId xmlns:a16="http://schemas.microsoft.com/office/drawing/2014/main" id="{0DB1D116-4226-9447-BBBF-4E54D13EEAF9}"/>
              </a:ext>
            </a:extLst>
          </p:cNvPr>
          <p:cNvSpPr>
            <a:spLocks noGrp="1"/>
          </p:cNvSpPr>
          <p:nvPr>
            <p:ph type="body" sz="quarter" idx="47" hasCustomPrompt="1"/>
          </p:nvPr>
        </p:nvSpPr>
        <p:spPr>
          <a:xfrm>
            <a:off x="971074" y="1474278"/>
            <a:ext cx="3469596" cy="586005"/>
          </a:xfrm>
          <a:prstGeom prst="rect">
            <a:avLst/>
          </a:prstGeom>
        </p:spPr>
        <p:txBody>
          <a:bodyPr wrap="square" lIns="0" tIns="108000" rIns="0" bIns="108000">
            <a:noAutofit/>
          </a:bodyPr>
          <a:lstStyle>
            <a:lvl1pPr marL="4009" indent="-4009">
              <a:lnSpc>
                <a:spcPct val="114000"/>
              </a:lnSpc>
              <a:defRPr lang="de-DE" sz="1772" b="1" i="0" kern="1200" spc="0" dirty="0">
                <a:solidFill>
                  <a:schemeClr val="bg2"/>
                </a:solidFill>
                <a:latin typeface="+mn-lt"/>
                <a:ea typeface="+mn-ea"/>
                <a:cs typeface="+mn-cs"/>
              </a:defRPr>
            </a:lvl1pPr>
          </a:lstStyle>
          <a:p>
            <a:pPr lvl="0"/>
            <a:r>
              <a:rPr lang="de-DE" dirty="0"/>
              <a:t>Überschrift eintragen</a:t>
            </a:r>
          </a:p>
        </p:txBody>
      </p:sp>
      <p:sp>
        <p:nvSpPr>
          <p:cNvPr id="23" name="Textplatzhalter 3">
            <a:extLst>
              <a:ext uri="{FF2B5EF4-FFF2-40B4-BE49-F238E27FC236}">
                <a16:creationId xmlns:a16="http://schemas.microsoft.com/office/drawing/2014/main" id="{AA915322-3C44-AB4A-BE0B-9BF71A7A7298}"/>
              </a:ext>
            </a:extLst>
          </p:cNvPr>
          <p:cNvSpPr>
            <a:spLocks noGrp="1"/>
          </p:cNvSpPr>
          <p:nvPr>
            <p:ph type="body" sz="quarter" idx="48" hasCustomPrompt="1"/>
          </p:nvPr>
        </p:nvSpPr>
        <p:spPr>
          <a:xfrm>
            <a:off x="5485865" y="1469030"/>
            <a:ext cx="3452109" cy="586005"/>
          </a:xfrm>
          <a:prstGeom prst="rect">
            <a:avLst/>
          </a:prstGeom>
        </p:spPr>
        <p:txBody>
          <a:bodyPr wrap="square" lIns="0" tIns="108000" rIns="0" bIns="108000">
            <a:noAutofit/>
          </a:bodyPr>
          <a:lstStyle>
            <a:lvl1pPr marL="4009" indent="-4009">
              <a:lnSpc>
                <a:spcPct val="114000"/>
              </a:lnSpc>
              <a:defRPr lang="de-DE" sz="1772" b="1" i="0" kern="1200" spc="0" dirty="0">
                <a:solidFill>
                  <a:schemeClr val="bg2"/>
                </a:solidFill>
                <a:latin typeface="+mn-lt"/>
                <a:ea typeface="+mn-ea"/>
                <a:cs typeface="+mn-cs"/>
              </a:defRPr>
            </a:lvl1pPr>
          </a:lstStyle>
          <a:p>
            <a:pPr lvl="0"/>
            <a:r>
              <a:rPr lang="de-DE" dirty="0"/>
              <a:t>Überschrift eintragen</a:t>
            </a:r>
          </a:p>
        </p:txBody>
      </p:sp>
      <p:sp>
        <p:nvSpPr>
          <p:cNvPr id="27" name="Textplatzhalter 3">
            <a:extLst>
              <a:ext uri="{FF2B5EF4-FFF2-40B4-BE49-F238E27FC236}">
                <a16:creationId xmlns:a16="http://schemas.microsoft.com/office/drawing/2014/main" id="{6DB91680-8E8B-BA4F-9BB0-7654EFB8DF0C}"/>
              </a:ext>
            </a:extLst>
          </p:cNvPr>
          <p:cNvSpPr>
            <a:spLocks noGrp="1"/>
          </p:cNvSpPr>
          <p:nvPr>
            <p:ph type="body" sz="quarter" idx="49" hasCustomPrompt="1"/>
          </p:nvPr>
        </p:nvSpPr>
        <p:spPr>
          <a:xfrm>
            <a:off x="9942540" y="1469030"/>
            <a:ext cx="3452109" cy="586005"/>
          </a:xfrm>
          <a:prstGeom prst="rect">
            <a:avLst/>
          </a:prstGeom>
        </p:spPr>
        <p:txBody>
          <a:bodyPr wrap="square" lIns="0" tIns="108000" rIns="0" bIns="108000">
            <a:noAutofit/>
          </a:bodyPr>
          <a:lstStyle>
            <a:lvl1pPr marL="4009" indent="-4009">
              <a:lnSpc>
                <a:spcPct val="114000"/>
              </a:lnSpc>
              <a:defRPr lang="de-DE" sz="1772" b="1" i="0" kern="1200" spc="0" dirty="0">
                <a:solidFill>
                  <a:schemeClr val="bg2"/>
                </a:solidFill>
                <a:latin typeface="+mn-lt"/>
                <a:ea typeface="+mn-ea"/>
                <a:cs typeface="+mn-cs"/>
              </a:defRPr>
            </a:lvl1pPr>
          </a:lstStyle>
          <a:p>
            <a:pPr lvl="0"/>
            <a:r>
              <a:rPr lang="de-DE" dirty="0"/>
              <a:t>Überschrift eintragen</a:t>
            </a:r>
          </a:p>
        </p:txBody>
      </p:sp>
      <p:sp>
        <p:nvSpPr>
          <p:cNvPr id="30" name="Textplatzhalter 3">
            <a:extLst>
              <a:ext uri="{FF2B5EF4-FFF2-40B4-BE49-F238E27FC236}">
                <a16:creationId xmlns:a16="http://schemas.microsoft.com/office/drawing/2014/main" id="{239DD572-08D9-2740-BCD3-943C74697BD1}"/>
              </a:ext>
            </a:extLst>
          </p:cNvPr>
          <p:cNvSpPr>
            <a:spLocks noGrp="1"/>
          </p:cNvSpPr>
          <p:nvPr>
            <p:ph type="body" sz="quarter" idx="50" hasCustomPrompt="1"/>
          </p:nvPr>
        </p:nvSpPr>
        <p:spPr>
          <a:xfrm>
            <a:off x="4984138" y="2225006"/>
            <a:ext cx="3449841" cy="3657690"/>
          </a:xfrm>
          <a:prstGeom prst="rect">
            <a:avLst/>
          </a:prstGeom>
        </p:spPr>
        <p:txBody>
          <a:bodyPr vert="horz" lIns="0" tIns="0" rIns="0" bIns="0" rtlCol="0">
            <a:noAutofit/>
          </a:bodyPr>
          <a:lstStyle>
            <a:lvl1pPr marL="0" marR="0" indent="186039" algn="l" defTabSz="1012584" rtl="0" eaLnBrk="1" fontAlgn="auto" latinLnBrk="0" hangingPunct="1">
              <a:lnSpc>
                <a:spcPct val="114000"/>
              </a:lnSpc>
              <a:spcBef>
                <a:spcPts val="591"/>
              </a:spcBef>
              <a:spcAft>
                <a:spcPts val="0"/>
              </a:spcAft>
              <a:buClr>
                <a:schemeClr val="bg2"/>
              </a:buClr>
              <a:buSzTx/>
              <a:buFont typeface="Arial" panose="020B0604020202020204" pitchFamily="34" charset="0"/>
              <a:buChar char="•"/>
              <a:tabLst/>
              <a:defRPr lang="de-DE" sz="1772" b="0" i="0" spc="0">
                <a:solidFill>
                  <a:srgbClr val="231F20"/>
                </a:solidFill>
                <a:latin typeface="+mn-lt"/>
              </a:defRPr>
            </a:lvl1pPr>
            <a:lvl2pPr>
              <a:lnSpc>
                <a:spcPct val="114000"/>
              </a:lnSpc>
              <a:buClr>
                <a:schemeClr val="bg2"/>
              </a:buClr>
              <a:defRPr/>
            </a:lvl2pPr>
            <a:lvl3pPr>
              <a:lnSpc>
                <a:spcPct val="114000"/>
              </a:lnSpc>
              <a:buClr>
                <a:schemeClr val="bg2"/>
              </a:buClr>
              <a:defRPr lang="de-DE" sz="1769" kern="1200" spc="0" baseline="0" dirty="0" err="1">
                <a:solidFill>
                  <a:schemeClr val="tx1"/>
                </a:solidFill>
                <a:latin typeface="+mn-lt"/>
                <a:ea typeface="+mn-ea"/>
                <a:cs typeface="+mn-cs"/>
              </a:defRPr>
            </a:lvl3pPr>
          </a:lstStyle>
          <a:p>
            <a:pPr marL="0" marR="0" lvl="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err="1"/>
              <a:t>Bulletpoints</a:t>
            </a:r>
            <a:r>
              <a:rPr lang="de-DE" dirty="0"/>
              <a:t> eintragen</a:t>
            </a:r>
          </a:p>
          <a:p>
            <a:pPr marL="228534" marR="0" lvl="1"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err="1"/>
              <a:t>Bulletpoints</a:t>
            </a:r>
            <a:r>
              <a:rPr lang="de-DE" dirty="0"/>
              <a:t> eintragen</a:t>
            </a:r>
          </a:p>
          <a:p>
            <a:pPr marL="457068" marR="0" lvl="2"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err="1"/>
              <a:t>Bulletpoints</a:t>
            </a:r>
            <a:r>
              <a:rPr lang="de-DE" dirty="0"/>
              <a:t> eintragen</a:t>
            </a:r>
          </a:p>
        </p:txBody>
      </p:sp>
      <p:sp>
        <p:nvSpPr>
          <p:cNvPr id="31" name="Textplatzhalter 3">
            <a:extLst>
              <a:ext uri="{FF2B5EF4-FFF2-40B4-BE49-F238E27FC236}">
                <a16:creationId xmlns:a16="http://schemas.microsoft.com/office/drawing/2014/main" id="{70657283-43AE-BE43-BB4B-9DA514750428}"/>
              </a:ext>
            </a:extLst>
          </p:cNvPr>
          <p:cNvSpPr>
            <a:spLocks noGrp="1"/>
          </p:cNvSpPr>
          <p:nvPr>
            <p:ph type="body" sz="quarter" idx="51" hasCustomPrompt="1"/>
          </p:nvPr>
        </p:nvSpPr>
        <p:spPr>
          <a:xfrm>
            <a:off x="9522093" y="2237508"/>
            <a:ext cx="3449841" cy="3657690"/>
          </a:xfrm>
          <a:prstGeom prst="rect">
            <a:avLst/>
          </a:prstGeom>
        </p:spPr>
        <p:txBody>
          <a:bodyPr vert="horz" lIns="0" tIns="0" rIns="0" bIns="0" rtlCol="0">
            <a:noAutofit/>
          </a:bodyPr>
          <a:lstStyle>
            <a:lvl1pPr marL="0" marR="0" indent="186039" algn="l" defTabSz="1012584" rtl="0" eaLnBrk="1" fontAlgn="auto" latinLnBrk="0" hangingPunct="1">
              <a:lnSpc>
                <a:spcPct val="114000"/>
              </a:lnSpc>
              <a:spcBef>
                <a:spcPts val="591"/>
              </a:spcBef>
              <a:spcAft>
                <a:spcPts val="0"/>
              </a:spcAft>
              <a:buClr>
                <a:schemeClr val="bg2"/>
              </a:buClr>
              <a:buSzTx/>
              <a:buFont typeface="Arial" panose="020B0604020202020204" pitchFamily="34" charset="0"/>
              <a:buChar char="•"/>
              <a:tabLst/>
              <a:defRPr lang="de-DE" sz="1772" b="0" i="0" spc="0">
                <a:solidFill>
                  <a:srgbClr val="231F20"/>
                </a:solidFill>
                <a:latin typeface="+mn-lt"/>
              </a:defRPr>
            </a:lvl1pPr>
            <a:lvl2pPr>
              <a:lnSpc>
                <a:spcPct val="114000"/>
              </a:lnSpc>
              <a:buClr>
                <a:schemeClr val="bg2"/>
              </a:buClr>
              <a:defRPr/>
            </a:lvl2pPr>
            <a:lvl3pPr>
              <a:lnSpc>
                <a:spcPct val="114000"/>
              </a:lnSpc>
              <a:buClr>
                <a:schemeClr val="bg2"/>
              </a:buClr>
              <a:defRPr lang="de-DE" sz="1769" kern="1200" spc="0" baseline="0" dirty="0" err="1">
                <a:solidFill>
                  <a:schemeClr val="tx1"/>
                </a:solidFill>
                <a:latin typeface="+mn-lt"/>
                <a:ea typeface="+mn-ea"/>
                <a:cs typeface="+mn-cs"/>
              </a:defRPr>
            </a:lvl3pPr>
          </a:lstStyle>
          <a:p>
            <a:pPr marL="0" marR="0" lvl="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err="1"/>
              <a:t>Bulletpoints</a:t>
            </a:r>
            <a:r>
              <a:rPr lang="de-DE" dirty="0"/>
              <a:t> eintragen</a:t>
            </a:r>
          </a:p>
          <a:p>
            <a:pPr marL="228534" marR="0" lvl="1"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err="1"/>
              <a:t>Bulletpoints</a:t>
            </a:r>
            <a:r>
              <a:rPr lang="de-DE" dirty="0"/>
              <a:t> eintragen</a:t>
            </a:r>
          </a:p>
          <a:p>
            <a:pPr marL="457068" marR="0" lvl="2"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err="1"/>
              <a:t>Bulletpoints</a:t>
            </a:r>
            <a:r>
              <a:rPr lang="de-DE" dirty="0"/>
              <a:t> eintragen</a:t>
            </a:r>
          </a:p>
        </p:txBody>
      </p:sp>
      <p:sp>
        <p:nvSpPr>
          <p:cNvPr id="6" name="Titel 5">
            <a:extLst>
              <a:ext uri="{FF2B5EF4-FFF2-40B4-BE49-F238E27FC236}">
                <a16:creationId xmlns:a16="http://schemas.microsoft.com/office/drawing/2014/main" id="{0E4015A3-5A74-1D40-A200-18DF592E7CAF}"/>
              </a:ext>
            </a:extLst>
          </p:cNvPr>
          <p:cNvSpPr>
            <a:spLocks noGrp="1"/>
          </p:cNvSpPr>
          <p:nvPr>
            <p:ph type="title" hasCustomPrompt="1"/>
          </p:nvPr>
        </p:nvSpPr>
        <p:spPr/>
        <p:txBody>
          <a:bodyPr/>
          <a:lstStyle>
            <a:lvl1pPr>
              <a:defRPr>
                <a:solidFill>
                  <a:schemeClr val="bg2"/>
                </a:solidFill>
              </a:defRPr>
            </a:lvl1pPr>
          </a:lstStyle>
          <a:p>
            <a:r>
              <a:rPr lang="de-DE" dirty="0"/>
              <a:t>Überschrift.</a:t>
            </a:r>
          </a:p>
        </p:txBody>
      </p:sp>
      <p:sp>
        <p:nvSpPr>
          <p:cNvPr id="34" name="Textplatzhalter 3">
            <a:extLst>
              <a:ext uri="{FF2B5EF4-FFF2-40B4-BE49-F238E27FC236}">
                <a16:creationId xmlns:a16="http://schemas.microsoft.com/office/drawing/2014/main" id="{BE4860D9-4C34-054D-BD42-0946CE2358CE}"/>
              </a:ext>
            </a:extLst>
          </p:cNvPr>
          <p:cNvSpPr>
            <a:spLocks noGrp="1"/>
          </p:cNvSpPr>
          <p:nvPr>
            <p:ph type="body" sz="quarter" idx="52" hasCustomPrompt="1"/>
          </p:nvPr>
        </p:nvSpPr>
        <p:spPr>
          <a:xfrm>
            <a:off x="529754" y="2216271"/>
            <a:ext cx="3469596" cy="3676057"/>
          </a:xfrm>
          <a:prstGeom prst="rect">
            <a:avLst/>
          </a:prstGeom>
        </p:spPr>
        <p:txBody>
          <a:bodyPr vert="horz" lIns="0" tIns="0" rIns="0" bIns="0" rtlCol="0">
            <a:noAutofit/>
          </a:bodyPr>
          <a:lstStyle>
            <a:lvl1pPr marL="0"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lang="de-DE" b="0" i="0">
                <a:solidFill>
                  <a:srgbClr val="231F20"/>
                </a:solidFill>
              </a:defRPr>
            </a:lvl1pPr>
            <a:lvl2pPr marL="228534"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lang="de-DE"/>
            </a:lvl2pPr>
            <a:lvl3pPr marL="457068" marR="0" indent="186039" defTabSz="1012584" fontAlgn="auto">
              <a:lnSpc>
                <a:spcPct val="100000"/>
              </a:lnSpc>
              <a:spcBef>
                <a:spcPts val="591"/>
              </a:spcBef>
              <a:spcAft>
                <a:spcPts val="0"/>
              </a:spcAft>
              <a:buClr>
                <a:schemeClr val="bg2"/>
              </a:buClr>
              <a:buSzTx/>
              <a:buFont typeface="Arial" panose="020B0604020202020204" pitchFamily="34" charset="0"/>
              <a:buChar char="•"/>
              <a:tabLst/>
              <a:defRPr lang="de-DE" sz="1769" dirty="0"/>
            </a:lvl3pPr>
          </a:lstStyle>
          <a:p>
            <a:pPr marL="0" marR="0" lvl="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err="1"/>
              <a:t>Bulletpoints</a:t>
            </a:r>
            <a:r>
              <a:rPr lang="de-DE" dirty="0"/>
              <a:t> eintragen</a:t>
            </a:r>
          </a:p>
          <a:p>
            <a:pPr marL="228534" marR="0" lvl="1"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err="1"/>
              <a:t>Bulletpoints</a:t>
            </a:r>
            <a:r>
              <a:rPr lang="de-DE" dirty="0"/>
              <a:t> eintragen</a:t>
            </a:r>
          </a:p>
          <a:p>
            <a:pPr marL="457068" marR="0" lvl="2"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err="1"/>
              <a:t>Bulletpoints</a:t>
            </a:r>
            <a:r>
              <a:rPr lang="de-DE" dirty="0"/>
              <a:t> eintragen</a:t>
            </a:r>
          </a:p>
        </p:txBody>
      </p:sp>
      <p:pic>
        <p:nvPicPr>
          <p:cNvPr id="15" name="Grafik 14">
            <a:extLst>
              <a:ext uri="{FF2B5EF4-FFF2-40B4-BE49-F238E27FC236}">
                <a16:creationId xmlns:a16="http://schemas.microsoft.com/office/drawing/2014/main" id="{799BFD24-6A74-6E48-A6F4-FA41937BE74B}"/>
              </a:ext>
            </a:extLst>
          </p:cNvPr>
          <p:cNvPicPr>
            <a:picLocks noChangeAspect="1"/>
          </p:cNvPicPr>
          <p:nvPr userDrawn="1"/>
        </p:nvPicPr>
        <p:blipFill>
          <a:blip r:embed="rId5"/>
          <a:stretch>
            <a:fillRect/>
          </a:stretch>
        </p:blipFill>
        <p:spPr>
          <a:xfrm>
            <a:off x="453496" y="1421829"/>
            <a:ext cx="581785" cy="581792"/>
          </a:xfrm>
          <a:prstGeom prst="rect">
            <a:avLst/>
          </a:prstGeom>
        </p:spPr>
      </p:pic>
      <p:pic>
        <p:nvPicPr>
          <p:cNvPr id="16" name="Grafik 15">
            <a:extLst>
              <a:ext uri="{FF2B5EF4-FFF2-40B4-BE49-F238E27FC236}">
                <a16:creationId xmlns:a16="http://schemas.microsoft.com/office/drawing/2014/main" id="{D9A8FB64-E080-D74D-83B6-5956C0449A3C}"/>
              </a:ext>
            </a:extLst>
          </p:cNvPr>
          <p:cNvPicPr>
            <a:picLocks noChangeAspect="1"/>
          </p:cNvPicPr>
          <p:nvPr userDrawn="1"/>
        </p:nvPicPr>
        <p:blipFill>
          <a:blip r:embed="rId6"/>
          <a:stretch>
            <a:fillRect/>
          </a:stretch>
        </p:blipFill>
        <p:spPr>
          <a:xfrm>
            <a:off x="4963247" y="1421828"/>
            <a:ext cx="581785" cy="581792"/>
          </a:xfrm>
          <a:prstGeom prst="rect">
            <a:avLst/>
          </a:prstGeom>
        </p:spPr>
      </p:pic>
      <p:pic>
        <p:nvPicPr>
          <p:cNvPr id="17" name="Grafik 16">
            <a:extLst>
              <a:ext uri="{FF2B5EF4-FFF2-40B4-BE49-F238E27FC236}">
                <a16:creationId xmlns:a16="http://schemas.microsoft.com/office/drawing/2014/main" id="{0562B77A-E6CA-7946-8AC7-6EDF91495440}"/>
              </a:ext>
            </a:extLst>
          </p:cNvPr>
          <p:cNvPicPr>
            <a:picLocks noChangeAspect="1"/>
          </p:cNvPicPr>
          <p:nvPr userDrawn="1"/>
        </p:nvPicPr>
        <p:blipFill>
          <a:blip r:embed="rId7"/>
          <a:stretch>
            <a:fillRect/>
          </a:stretch>
        </p:blipFill>
        <p:spPr>
          <a:xfrm>
            <a:off x="9439702" y="1421828"/>
            <a:ext cx="581785" cy="581792"/>
          </a:xfrm>
          <a:prstGeom prst="rect">
            <a:avLst/>
          </a:prstGeom>
        </p:spPr>
      </p:pic>
    </p:spTree>
    <p:extLst>
      <p:ext uri="{BB962C8B-B14F-4D97-AF65-F5344CB8AC3E}">
        <p14:creationId xmlns:p14="http://schemas.microsoft.com/office/powerpoint/2010/main" val="1965940877"/>
      </p:ext>
    </p:extLst>
  </p:cSld>
  <p:clrMapOvr>
    <a:masterClrMapping/>
  </p:clrMapOvr>
  <p:extLst>
    <p:ext uri="{DCECCB84-F9BA-43D5-87BE-67443E8EF086}">
      <p15:sldGuideLst xmlns:p15="http://schemas.microsoft.com/office/powerpoint/2012/main">
        <p15:guide id="4" orient="horz" pos="1212">
          <p15:clr>
            <a:srgbClr val="FBAE40"/>
          </p15:clr>
        </p15:guide>
        <p15:guide id="5" orient="horz" pos="962">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6 Textspalten 4 Stück">
    <p:spTree>
      <p:nvGrpSpPr>
        <p:cNvPr id="1" name=""/>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BE8A8B60-119A-4CDB-B9D0-D08DF7F4F045}"/>
              </a:ext>
            </a:extLst>
          </p:cNvPr>
          <p:cNvGraphicFramePr>
            <a:graphicFrameLocks noChangeAspect="1"/>
          </p:cNvGraphicFramePr>
          <p:nvPr userDrawn="1">
            <p:custDataLst>
              <p:tags r:id="rId1"/>
            </p:custDataLst>
            <p:extLst>
              <p:ext uri="{D42A27DB-BD31-4B8C-83A1-F6EECF244321}">
                <p14:modId xmlns:p14="http://schemas.microsoft.com/office/powerpoint/2010/main" val="1590422667"/>
              </p:ext>
            </p:extLst>
          </p:nvPr>
        </p:nvGraphicFramePr>
        <p:xfrm>
          <a:off x="2350" y="1761"/>
          <a:ext cx="2343" cy="1759"/>
        </p:xfrm>
        <a:graphic>
          <a:graphicData uri="http://schemas.openxmlformats.org/presentationml/2006/ole">
            <mc:AlternateContent xmlns:mc="http://schemas.openxmlformats.org/markup-compatibility/2006">
              <mc:Choice xmlns:v="urn:schemas-microsoft-com:vml" Requires="v">
                <p:oleObj name="think-cell Folie" r:id="rId3" imgW="6350000" imgH="6350000" progId="TCLayout.ActiveDocument.1">
                  <p:embed/>
                </p:oleObj>
              </mc:Choice>
              <mc:Fallback>
                <p:oleObj name="think-cell Folie" r:id="rId3" imgW="6350000" imgH="6350000" progId="TCLayout.ActiveDocument.1">
                  <p:embed/>
                  <p:pic>
                    <p:nvPicPr>
                      <p:cNvPr id="11" name="Objekt 10" hidden="1">
                        <a:extLst>
                          <a:ext uri="{FF2B5EF4-FFF2-40B4-BE49-F238E27FC236}">
                            <a16:creationId xmlns:a16="http://schemas.microsoft.com/office/drawing/2014/main" id="{BE8A8B60-119A-4CDB-B9D0-D08DF7F4F0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0" y="1761"/>
                        <a:ext cx="2343" cy="17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 name="Textplatzhalter 3">
            <a:extLst>
              <a:ext uri="{FF2B5EF4-FFF2-40B4-BE49-F238E27FC236}">
                <a16:creationId xmlns:a16="http://schemas.microsoft.com/office/drawing/2014/main" id="{5FA19683-87A1-C648-BE16-0EB21F69B1F2}"/>
              </a:ext>
            </a:extLst>
          </p:cNvPr>
          <p:cNvSpPr>
            <a:spLocks noGrp="1"/>
          </p:cNvSpPr>
          <p:nvPr>
            <p:ph type="body" sz="quarter" idx="26" hasCustomPrompt="1"/>
          </p:nvPr>
        </p:nvSpPr>
        <p:spPr>
          <a:xfrm>
            <a:off x="529754" y="2254941"/>
            <a:ext cx="2779998" cy="594691"/>
          </a:xfrm>
          <a:prstGeom prst="rect">
            <a:avLst/>
          </a:prstGeom>
        </p:spPr>
        <p:txBody>
          <a:bodyPr wrap="square" lIns="0" tIns="108000" rIns="0" bIns="108000">
            <a:noAutofit/>
          </a:bodyPr>
          <a:lstStyle>
            <a:lvl1pPr marL="4009" indent="-4009">
              <a:defRPr lang="de-DE" sz="1772" b="1" i="0" kern="1200" spc="0" dirty="0">
                <a:solidFill>
                  <a:schemeClr val="bg2"/>
                </a:solidFill>
                <a:latin typeface="+mn-lt"/>
                <a:ea typeface="+mn-ea"/>
                <a:cs typeface="+mn-cs"/>
              </a:defRPr>
            </a:lvl1pPr>
          </a:lstStyle>
          <a:p>
            <a:pPr lvl="0"/>
            <a:r>
              <a:rPr lang="de-DE" dirty="0"/>
              <a:t>Überschrift eintragen</a:t>
            </a:r>
          </a:p>
        </p:txBody>
      </p:sp>
      <p:sp>
        <p:nvSpPr>
          <p:cNvPr id="21" name="Textplatzhalter 3">
            <a:extLst>
              <a:ext uri="{FF2B5EF4-FFF2-40B4-BE49-F238E27FC236}">
                <a16:creationId xmlns:a16="http://schemas.microsoft.com/office/drawing/2014/main" id="{AB5AC9E0-9640-174A-9BDB-986FC9A21C4B}"/>
              </a:ext>
            </a:extLst>
          </p:cNvPr>
          <p:cNvSpPr>
            <a:spLocks noGrp="1"/>
          </p:cNvSpPr>
          <p:nvPr>
            <p:ph type="body" sz="quarter" idx="27" hasCustomPrompt="1"/>
          </p:nvPr>
        </p:nvSpPr>
        <p:spPr>
          <a:xfrm>
            <a:off x="535580" y="2849630"/>
            <a:ext cx="2774195" cy="3670334"/>
          </a:xfrm>
          <a:prstGeom prst="rect">
            <a:avLst/>
          </a:prstGeom>
        </p:spPr>
        <p:txBody>
          <a:bodyPr vert="horz" lIns="0" tIns="0" rIns="0" bIns="0" rtlCol="0">
            <a:noAutofit/>
          </a:bodyPr>
          <a:lstStyle>
            <a:lvl1pPr marL="0"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lang="de-DE" sz="1772" b="0" i="0">
                <a:solidFill>
                  <a:srgbClr val="231F20"/>
                </a:solidFill>
              </a:defRPr>
            </a:lvl1pPr>
            <a:lvl2pPr marL="228534"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lang="de-DE"/>
            </a:lvl2pPr>
            <a:lvl3pPr marL="457068" marR="0" indent="186039" defTabSz="1012584" fontAlgn="auto">
              <a:lnSpc>
                <a:spcPct val="100000"/>
              </a:lnSpc>
              <a:spcBef>
                <a:spcPts val="591"/>
              </a:spcBef>
              <a:spcAft>
                <a:spcPts val="0"/>
              </a:spcAft>
              <a:buClr>
                <a:schemeClr val="bg2"/>
              </a:buClr>
              <a:buSzTx/>
              <a:buFont typeface="Arial" panose="020B0604020202020204" pitchFamily="34" charset="0"/>
              <a:buChar char="•"/>
              <a:tabLst/>
              <a:defRPr lang="de-DE" dirty="0"/>
            </a:lvl3pPr>
          </a:lstStyle>
          <a:p>
            <a:pPr marL="0" marR="0" lvl="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err="1"/>
              <a:t>Bulletpoints</a:t>
            </a:r>
            <a:r>
              <a:rPr lang="de-DE" dirty="0"/>
              <a:t> eintragen</a:t>
            </a:r>
          </a:p>
          <a:p>
            <a:pPr marL="228534" marR="0" lvl="1"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err="1"/>
              <a:t>Bulletpoints</a:t>
            </a:r>
            <a:r>
              <a:rPr lang="de-DE" dirty="0"/>
              <a:t> eintragen</a:t>
            </a:r>
          </a:p>
          <a:p>
            <a:pPr marL="457068" marR="0" lvl="2"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err="1"/>
              <a:t>Bulletpoints</a:t>
            </a:r>
            <a:r>
              <a:rPr lang="de-DE" dirty="0"/>
              <a:t> eintragen</a:t>
            </a:r>
          </a:p>
        </p:txBody>
      </p:sp>
      <p:sp>
        <p:nvSpPr>
          <p:cNvPr id="28" name="Textplatzhalter 3">
            <a:extLst>
              <a:ext uri="{FF2B5EF4-FFF2-40B4-BE49-F238E27FC236}">
                <a16:creationId xmlns:a16="http://schemas.microsoft.com/office/drawing/2014/main" id="{F8F707EE-3F0C-5B4D-8873-E8C6F5927E4C}"/>
              </a:ext>
            </a:extLst>
          </p:cNvPr>
          <p:cNvSpPr>
            <a:spLocks noGrp="1"/>
          </p:cNvSpPr>
          <p:nvPr>
            <p:ph type="body" sz="quarter" idx="28" hasCustomPrompt="1"/>
          </p:nvPr>
        </p:nvSpPr>
        <p:spPr>
          <a:xfrm>
            <a:off x="10223233" y="2267838"/>
            <a:ext cx="2742863" cy="567189"/>
          </a:xfrm>
          <a:prstGeom prst="rect">
            <a:avLst/>
          </a:prstGeom>
        </p:spPr>
        <p:txBody>
          <a:bodyPr wrap="square" lIns="0" tIns="108000" rIns="0" bIns="108000">
            <a:noAutofit/>
          </a:bodyPr>
          <a:lstStyle>
            <a:lvl1pPr marL="4009" indent="-4009">
              <a:defRPr lang="de-DE" sz="1772" b="1" i="0" kern="1200" spc="0" dirty="0">
                <a:solidFill>
                  <a:schemeClr val="bg2"/>
                </a:solidFill>
                <a:latin typeface="+mn-lt"/>
                <a:ea typeface="+mn-ea"/>
                <a:cs typeface="+mn-cs"/>
              </a:defRPr>
            </a:lvl1pPr>
          </a:lstStyle>
          <a:p>
            <a:pPr lvl="0"/>
            <a:r>
              <a:rPr lang="de-DE" dirty="0"/>
              <a:t>Überschrift eintragen</a:t>
            </a:r>
          </a:p>
        </p:txBody>
      </p:sp>
      <p:sp>
        <p:nvSpPr>
          <p:cNvPr id="30" name="Textplatzhalter 3">
            <a:extLst>
              <a:ext uri="{FF2B5EF4-FFF2-40B4-BE49-F238E27FC236}">
                <a16:creationId xmlns:a16="http://schemas.microsoft.com/office/drawing/2014/main" id="{F06CB5EB-356F-1448-89A0-43ACA7CDE151}"/>
              </a:ext>
            </a:extLst>
          </p:cNvPr>
          <p:cNvSpPr>
            <a:spLocks noGrp="1"/>
          </p:cNvSpPr>
          <p:nvPr>
            <p:ph type="body" sz="quarter" idx="29" hasCustomPrompt="1"/>
          </p:nvPr>
        </p:nvSpPr>
        <p:spPr>
          <a:xfrm>
            <a:off x="10223245" y="2849629"/>
            <a:ext cx="2742863" cy="3670332"/>
          </a:xfrm>
          <a:prstGeom prst="rect">
            <a:avLst/>
          </a:prstGeom>
        </p:spPr>
        <p:txBody>
          <a:bodyPr vert="horz" lIns="0" tIns="0" rIns="0" bIns="0" rtlCol="0">
            <a:noAutofit/>
          </a:bodyPr>
          <a:lstStyle>
            <a:lvl1pPr marL="0"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lang="de-DE" sz="1772" b="0" i="0" kern="1200" spc="0" baseline="0">
                <a:solidFill>
                  <a:srgbClr val="231F20"/>
                </a:solidFill>
                <a:latin typeface="+mn-lt"/>
                <a:ea typeface="+mn-ea"/>
                <a:cs typeface="+mn-cs"/>
              </a:defRPr>
            </a:lvl1pPr>
            <a:lvl2pPr marL="228534"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lvl2pPr>
            <a:lvl3pPr marL="457068" marR="0" indent="186039" defTabSz="1012584" fontAlgn="auto">
              <a:lnSpc>
                <a:spcPct val="100000"/>
              </a:lnSpc>
              <a:spcBef>
                <a:spcPts val="591"/>
              </a:spcBef>
              <a:spcAft>
                <a:spcPts val="0"/>
              </a:spcAft>
              <a:buClr>
                <a:schemeClr val="bg2"/>
              </a:buClr>
              <a:buSzTx/>
              <a:buFont typeface="Arial" panose="020B0604020202020204" pitchFamily="34" charset="0"/>
              <a:buChar char="•"/>
              <a:tabLst/>
              <a:defRPr/>
            </a:lvl3pPr>
          </a:lstStyle>
          <a:p>
            <a:pPr marL="0" marR="0" lvl="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err="1"/>
              <a:t>Bulletpoints</a:t>
            </a:r>
            <a:r>
              <a:rPr lang="de-DE" dirty="0"/>
              <a:t> eintragen</a:t>
            </a:r>
          </a:p>
          <a:p>
            <a:pPr marL="228534" marR="0" lvl="1"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err="1"/>
              <a:t>Bulletpoints</a:t>
            </a:r>
            <a:r>
              <a:rPr lang="de-DE" dirty="0"/>
              <a:t> eintragen</a:t>
            </a:r>
          </a:p>
          <a:p>
            <a:pPr marL="457068" marR="0" lvl="2"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err="1"/>
              <a:t>Bulletpoints</a:t>
            </a:r>
            <a:r>
              <a:rPr lang="de-DE" dirty="0"/>
              <a:t> eintragen</a:t>
            </a:r>
          </a:p>
        </p:txBody>
      </p:sp>
      <p:sp>
        <p:nvSpPr>
          <p:cNvPr id="39" name="Textplatzhalter 3">
            <a:extLst>
              <a:ext uri="{FF2B5EF4-FFF2-40B4-BE49-F238E27FC236}">
                <a16:creationId xmlns:a16="http://schemas.microsoft.com/office/drawing/2014/main" id="{B29E2916-8611-D24F-B649-417BECD37279}"/>
              </a:ext>
            </a:extLst>
          </p:cNvPr>
          <p:cNvSpPr>
            <a:spLocks noGrp="1"/>
          </p:cNvSpPr>
          <p:nvPr>
            <p:ph type="body" sz="quarter" idx="30" hasCustomPrompt="1"/>
          </p:nvPr>
        </p:nvSpPr>
        <p:spPr>
          <a:xfrm>
            <a:off x="6963689" y="2254941"/>
            <a:ext cx="2742863" cy="581792"/>
          </a:xfrm>
          <a:prstGeom prst="rect">
            <a:avLst/>
          </a:prstGeom>
        </p:spPr>
        <p:txBody>
          <a:bodyPr wrap="square" lIns="0" tIns="108000" rIns="0" bIns="108000">
            <a:noAutofit/>
          </a:bodyPr>
          <a:lstStyle>
            <a:lvl1pPr marL="4009" indent="-4009">
              <a:defRPr lang="de-DE" sz="1772" b="1" i="0" kern="1200" spc="0" dirty="0">
                <a:solidFill>
                  <a:schemeClr val="bg2"/>
                </a:solidFill>
                <a:latin typeface="+mn-lt"/>
                <a:ea typeface="+mn-ea"/>
                <a:cs typeface="+mn-cs"/>
              </a:defRPr>
            </a:lvl1pPr>
          </a:lstStyle>
          <a:p>
            <a:pPr lvl="0"/>
            <a:r>
              <a:rPr lang="de-DE" dirty="0"/>
              <a:t>Überschrift eintragen</a:t>
            </a:r>
          </a:p>
        </p:txBody>
      </p:sp>
      <p:sp>
        <p:nvSpPr>
          <p:cNvPr id="40" name="Textplatzhalter 3">
            <a:extLst>
              <a:ext uri="{FF2B5EF4-FFF2-40B4-BE49-F238E27FC236}">
                <a16:creationId xmlns:a16="http://schemas.microsoft.com/office/drawing/2014/main" id="{2F9EC845-1524-6A4F-9D4C-AA917A2DABAC}"/>
              </a:ext>
            </a:extLst>
          </p:cNvPr>
          <p:cNvSpPr>
            <a:spLocks noGrp="1"/>
          </p:cNvSpPr>
          <p:nvPr>
            <p:ph type="body" sz="quarter" idx="31" hasCustomPrompt="1"/>
          </p:nvPr>
        </p:nvSpPr>
        <p:spPr>
          <a:xfrm>
            <a:off x="6963689" y="2835027"/>
            <a:ext cx="2742863" cy="3670331"/>
          </a:xfrm>
          <a:prstGeom prst="rect">
            <a:avLst/>
          </a:prstGeom>
        </p:spPr>
        <p:txBody>
          <a:bodyPr vert="horz" lIns="0" tIns="0" rIns="0" bIns="0" rtlCol="0">
            <a:noAutofit/>
          </a:bodyPr>
          <a:lstStyle>
            <a:lvl1pPr marL="0"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lang="de-DE" sz="1772" b="0" i="0">
                <a:solidFill>
                  <a:srgbClr val="231F20"/>
                </a:solidFill>
              </a:defRPr>
            </a:lvl1pPr>
            <a:lvl2pPr marL="228534"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lvl2pPr>
            <a:lvl3pPr marL="457068" marR="0" indent="186039" defTabSz="1012584" fontAlgn="auto">
              <a:lnSpc>
                <a:spcPct val="100000"/>
              </a:lnSpc>
              <a:spcBef>
                <a:spcPts val="591"/>
              </a:spcBef>
              <a:spcAft>
                <a:spcPts val="0"/>
              </a:spcAft>
              <a:buClr>
                <a:schemeClr val="bg2"/>
              </a:buClr>
              <a:buSzTx/>
              <a:buFont typeface="Arial" panose="020B0604020202020204" pitchFamily="34" charset="0"/>
              <a:buChar char="•"/>
              <a:tabLst/>
              <a:defRPr/>
            </a:lvl3pPr>
          </a:lstStyle>
          <a:p>
            <a:pPr marL="0" marR="0" lvl="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err="1"/>
              <a:t>Bulletpoints</a:t>
            </a:r>
            <a:r>
              <a:rPr lang="de-DE" dirty="0"/>
              <a:t> eintragen</a:t>
            </a:r>
          </a:p>
          <a:p>
            <a:pPr marL="228534" marR="0" lvl="1"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err="1"/>
              <a:t>Bulletpoints</a:t>
            </a:r>
            <a:r>
              <a:rPr lang="de-DE" dirty="0"/>
              <a:t> eintragen</a:t>
            </a:r>
          </a:p>
          <a:p>
            <a:pPr marL="457068" marR="0" lvl="2"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err="1"/>
              <a:t>Bulletpoints</a:t>
            </a:r>
            <a:r>
              <a:rPr lang="de-DE" dirty="0"/>
              <a:t> eintragen</a:t>
            </a:r>
          </a:p>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endParaRPr lang="de-DE" dirty="0"/>
          </a:p>
        </p:txBody>
      </p:sp>
      <p:sp>
        <p:nvSpPr>
          <p:cNvPr id="41" name="Textplatzhalter 3">
            <a:extLst>
              <a:ext uri="{FF2B5EF4-FFF2-40B4-BE49-F238E27FC236}">
                <a16:creationId xmlns:a16="http://schemas.microsoft.com/office/drawing/2014/main" id="{65AAF837-EB95-034E-A08D-323FD2303D69}"/>
              </a:ext>
            </a:extLst>
          </p:cNvPr>
          <p:cNvSpPr>
            <a:spLocks noGrp="1"/>
          </p:cNvSpPr>
          <p:nvPr>
            <p:ph type="body" sz="quarter" idx="32" hasCustomPrompt="1"/>
          </p:nvPr>
        </p:nvSpPr>
        <p:spPr>
          <a:xfrm>
            <a:off x="3759672" y="2254941"/>
            <a:ext cx="2742863" cy="581792"/>
          </a:xfrm>
          <a:prstGeom prst="rect">
            <a:avLst/>
          </a:prstGeom>
        </p:spPr>
        <p:txBody>
          <a:bodyPr wrap="square" lIns="0" tIns="108000" rIns="0" bIns="108000">
            <a:noAutofit/>
          </a:bodyPr>
          <a:lstStyle>
            <a:lvl1pPr marL="4009" indent="-4009">
              <a:defRPr lang="de-DE" sz="1772" b="1" i="0" kern="1200" spc="0" dirty="0">
                <a:solidFill>
                  <a:schemeClr val="bg2"/>
                </a:solidFill>
                <a:latin typeface="+mn-lt"/>
                <a:ea typeface="+mn-ea"/>
                <a:cs typeface="+mn-cs"/>
              </a:defRPr>
            </a:lvl1pPr>
          </a:lstStyle>
          <a:p>
            <a:pPr lvl="0"/>
            <a:r>
              <a:rPr lang="de-DE" dirty="0"/>
              <a:t>Überschrift eintragen</a:t>
            </a:r>
          </a:p>
        </p:txBody>
      </p:sp>
      <p:sp>
        <p:nvSpPr>
          <p:cNvPr id="42" name="Textplatzhalter 3">
            <a:extLst>
              <a:ext uri="{FF2B5EF4-FFF2-40B4-BE49-F238E27FC236}">
                <a16:creationId xmlns:a16="http://schemas.microsoft.com/office/drawing/2014/main" id="{8BA40D38-9113-454C-97A5-68E73FC97D1A}"/>
              </a:ext>
            </a:extLst>
          </p:cNvPr>
          <p:cNvSpPr>
            <a:spLocks noGrp="1"/>
          </p:cNvSpPr>
          <p:nvPr>
            <p:ph type="body" sz="quarter" idx="33" hasCustomPrompt="1"/>
          </p:nvPr>
        </p:nvSpPr>
        <p:spPr>
          <a:xfrm>
            <a:off x="3758269" y="2836732"/>
            <a:ext cx="2742863" cy="3668627"/>
          </a:xfrm>
          <a:prstGeom prst="rect">
            <a:avLst/>
          </a:prstGeom>
        </p:spPr>
        <p:txBody>
          <a:bodyPr vert="horz" lIns="0" tIns="0" rIns="0" bIns="0" rtlCol="0">
            <a:noAutofit/>
          </a:bodyPr>
          <a:lstStyle>
            <a:lvl1pPr marL="0"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lang="de-DE" b="0" i="0">
                <a:solidFill>
                  <a:srgbClr val="231F20"/>
                </a:solidFill>
              </a:defRPr>
            </a:lvl1pPr>
            <a:lvl2pPr marL="228534"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lang="de-DE"/>
            </a:lvl2pPr>
            <a:lvl3pPr marL="457068" marR="0" indent="186039" defTabSz="1012584" fontAlgn="auto">
              <a:lnSpc>
                <a:spcPct val="100000"/>
              </a:lnSpc>
              <a:spcBef>
                <a:spcPts val="591"/>
              </a:spcBef>
              <a:spcAft>
                <a:spcPts val="0"/>
              </a:spcAft>
              <a:buClr>
                <a:schemeClr val="bg2"/>
              </a:buClr>
              <a:buSzTx/>
              <a:buFont typeface="Arial" panose="020B0604020202020204" pitchFamily="34" charset="0"/>
              <a:buChar char="•"/>
              <a:tabLst/>
              <a:defRPr lang="de-DE" dirty="0" smtClean="0"/>
            </a:lvl3pPr>
          </a:lstStyle>
          <a:p>
            <a:pPr marL="0" marR="0" lvl="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err="1"/>
              <a:t>Bulletpoints</a:t>
            </a:r>
            <a:r>
              <a:rPr lang="de-DE" dirty="0"/>
              <a:t> eintragen</a:t>
            </a:r>
          </a:p>
          <a:p>
            <a:pPr marL="228534" marR="0" lvl="1"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err="1"/>
              <a:t>Bulletpoints</a:t>
            </a:r>
            <a:r>
              <a:rPr lang="de-DE" dirty="0"/>
              <a:t> eintragen</a:t>
            </a:r>
          </a:p>
          <a:p>
            <a:pPr marL="457068" marR="0" lvl="2"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err="1"/>
              <a:t>Bulletpoints</a:t>
            </a:r>
            <a:r>
              <a:rPr lang="de-DE" dirty="0"/>
              <a:t> eintragen</a:t>
            </a:r>
          </a:p>
        </p:txBody>
      </p:sp>
      <p:cxnSp>
        <p:nvCxnSpPr>
          <p:cNvPr id="46" name="Gerade Verbindung 45">
            <a:extLst>
              <a:ext uri="{FF2B5EF4-FFF2-40B4-BE49-F238E27FC236}">
                <a16:creationId xmlns:a16="http://schemas.microsoft.com/office/drawing/2014/main" id="{588E88F9-90A4-4E4E-8FC4-03D94D048394}"/>
              </a:ext>
            </a:extLst>
          </p:cNvPr>
          <p:cNvCxnSpPr>
            <a:cxnSpLocks/>
          </p:cNvCxnSpPr>
          <p:nvPr userDrawn="1"/>
        </p:nvCxnSpPr>
        <p:spPr>
          <a:xfrm flipV="1">
            <a:off x="3539170" y="1735527"/>
            <a:ext cx="0" cy="4772693"/>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7" name="Gerade Verbindung 46">
            <a:extLst>
              <a:ext uri="{FF2B5EF4-FFF2-40B4-BE49-F238E27FC236}">
                <a16:creationId xmlns:a16="http://schemas.microsoft.com/office/drawing/2014/main" id="{8E92DFD5-773E-1144-AA05-4A24D9780F6A}"/>
              </a:ext>
            </a:extLst>
          </p:cNvPr>
          <p:cNvCxnSpPr>
            <a:cxnSpLocks/>
          </p:cNvCxnSpPr>
          <p:nvPr userDrawn="1"/>
        </p:nvCxnSpPr>
        <p:spPr>
          <a:xfrm flipV="1">
            <a:off x="6731402" y="1722976"/>
            <a:ext cx="0" cy="4782383"/>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8" name="Gerade Verbindung 47">
            <a:extLst>
              <a:ext uri="{FF2B5EF4-FFF2-40B4-BE49-F238E27FC236}">
                <a16:creationId xmlns:a16="http://schemas.microsoft.com/office/drawing/2014/main" id="{C15FFAA4-8BBD-7748-9D80-72CA9EC11946}"/>
              </a:ext>
            </a:extLst>
          </p:cNvPr>
          <p:cNvCxnSpPr>
            <a:cxnSpLocks/>
          </p:cNvCxnSpPr>
          <p:nvPr userDrawn="1"/>
        </p:nvCxnSpPr>
        <p:spPr>
          <a:xfrm flipV="1">
            <a:off x="9963823" y="1713850"/>
            <a:ext cx="0" cy="478045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Textplatzhalter 4">
            <a:extLst>
              <a:ext uri="{FF2B5EF4-FFF2-40B4-BE49-F238E27FC236}">
                <a16:creationId xmlns:a16="http://schemas.microsoft.com/office/drawing/2014/main" id="{B8C0B382-A3C1-DE47-9CEC-7CE16B77C89E}"/>
              </a:ext>
            </a:extLst>
          </p:cNvPr>
          <p:cNvSpPr>
            <a:spLocks noGrp="1"/>
          </p:cNvSpPr>
          <p:nvPr>
            <p:ph type="body" sz="quarter" idx="45" hasCustomPrompt="1"/>
          </p:nvPr>
        </p:nvSpPr>
        <p:spPr>
          <a:xfrm>
            <a:off x="529755" y="396139"/>
            <a:ext cx="12442179" cy="956357"/>
          </a:xfrm>
          <a:prstGeom prst="rect">
            <a:avLst/>
          </a:prstGeom>
        </p:spPr>
        <p:txBody>
          <a:bodyPr lIns="0" tIns="0" rIns="0" bIns="0"/>
          <a:lstStyle>
            <a:lvl1pPr marL="0" marR="0" indent="0" algn="l" defTabSz="1154700"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marR="0" lvl="0" indent="0" algn="l" defTabSz="1154700" rtl="0" eaLnBrk="1" fontAlgn="auto" latinLnBrk="0" hangingPunct="1">
              <a:lnSpc>
                <a:spcPct val="100000"/>
              </a:lnSpc>
              <a:spcBef>
                <a:spcPts val="0"/>
              </a:spcBef>
              <a:spcAft>
                <a:spcPts val="0"/>
              </a:spcAft>
              <a:buClrTx/>
              <a:buSzTx/>
              <a:buFontTx/>
              <a:buNone/>
              <a:tabLst/>
              <a:defRPr/>
            </a:pPr>
            <a:r>
              <a:rPr lang="de-DE" dirty="0"/>
              <a:t>Überschrift.</a:t>
            </a:r>
          </a:p>
          <a:p>
            <a:endParaRPr lang="de-DE" dirty="0"/>
          </a:p>
        </p:txBody>
      </p:sp>
      <p:pic>
        <p:nvPicPr>
          <p:cNvPr id="22" name="Grafik 21">
            <a:extLst>
              <a:ext uri="{FF2B5EF4-FFF2-40B4-BE49-F238E27FC236}">
                <a16:creationId xmlns:a16="http://schemas.microsoft.com/office/drawing/2014/main" id="{DBAECDCB-9653-594B-8984-5C144AFA7503}"/>
              </a:ext>
            </a:extLst>
          </p:cNvPr>
          <p:cNvPicPr>
            <a:picLocks noChangeAspect="1"/>
          </p:cNvPicPr>
          <p:nvPr userDrawn="1"/>
        </p:nvPicPr>
        <p:blipFill>
          <a:blip r:embed="rId5"/>
          <a:stretch>
            <a:fillRect/>
          </a:stretch>
        </p:blipFill>
        <p:spPr>
          <a:xfrm>
            <a:off x="3785910" y="1669552"/>
            <a:ext cx="581785" cy="581792"/>
          </a:xfrm>
          <a:prstGeom prst="rect">
            <a:avLst/>
          </a:prstGeom>
        </p:spPr>
      </p:pic>
      <p:pic>
        <p:nvPicPr>
          <p:cNvPr id="24" name="Grafik 23">
            <a:extLst>
              <a:ext uri="{FF2B5EF4-FFF2-40B4-BE49-F238E27FC236}">
                <a16:creationId xmlns:a16="http://schemas.microsoft.com/office/drawing/2014/main" id="{61DA8D1E-FD0E-7E4C-8AD3-908226161042}"/>
              </a:ext>
            </a:extLst>
          </p:cNvPr>
          <p:cNvPicPr>
            <a:picLocks noChangeAspect="1"/>
          </p:cNvPicPr>
          <p:nvPr userDrawn="1"/>
        </p:nvPicPr>
        <p:blipFill>
          <a:blip r:embed="rId6"/>
          <a:stretch>
            <a:fillRect/>
          </a:stretch>
        </p:blipFill>
        <p:spPr>
          <a:xfrm>
            <a:off x="6949456" y="1655976"/>
            <a:ext cx="581785" cy="581792"/>
          </a:xfrm>
          <a:prstGeom prst="rect">
            <a:avLst/>
          </a:prstGeom>
        </p:spPr>
      </p:pic>
      <p:pic>
        <p:nvPicPr>
          <p:cNvPr id="25" name="Grafik 24">
            <a:extLst>
              <a:ext uri="{FF2B5EF4-FFF2-40B4-BE49-F238E27FC236}">
                <a16:creationId xmlns:a16="http://schemas.microsoft.com/office/drawing/2014/main" id="{E9B24926-821B-D947-915B-E040633BE489}"/>
              </a:ext>
            </a:extLst>
          </p:cNvPr>
          <p:cNvPicPr>
            <a:picLocks noChangeAspect="1"/>
          </p:cNvPicPr>
          <p:nvPr userDrawn="1"/>
        </p:nvPicPr>
        <p:blipFill>
          <a:blip r:embed="rId7"/>
          <a:stretch>
            <a:fillRect/>
          </a:stretch>
        </p:blipFill>
        <p:spPr>
          <a:xfrm>
            <a:off x="10199655" y="1645382"/>
            <a:ext cx="581785" cy="581792"/>
          </a:xfrm>
          <a:prstGeom prst="rect">
            <a:avLst/>
          </a:prstGeom>
        </p:spPr>
      </p:pic>
      <p:pic>
        <p:nvPicPr>
          <p:cNvPr id="26" name="Grafik 25">
            <a:extLst>
              <a:ext uri="{FF2B5EF4-FFF2-40B4-BE49-F238E27FC236}">
                <a16:creationId xmlns:a16="http://schemas.microsoft.com/office/drawing/2014/main" id="{22BA812D-6B3A-F646-894C-409F3571DFE9}"/>
              </a:ext>
            </a:extLst>
          </p:cNvPr>
          <p:cNvPicPr>
            <a:picLocks noChangeAspect="1"/>
          </p:cNvPicPr>
          <p:nvPr userDrawn="1"/>
        </p:nvPicPr>
        <p:blipFill>
          <a:blip r:embed="rId8"/>
          <a:stretch>
            <a:fillRect/>
          </a:stretch>
        </p:blipFill>
        <p:spPr>
          <a:xfrm>
            <a:off x="453496" y="1658838"/>
            <a:ext cx="581785" cy="581792"/>
          </a:xfrm>
          <a:prstGeom prst="rect">
            <a:avLst/>
          </a:prstGeom>
        </p:spPr>
      </p:pic>
    </p:spTree>
    <p:extLst>
      <p:ext uri="{BB962C8B-B14F-4D97-AF65-F5344CB8AC3E}">
        <p14:creationId xmlns:p14="http://schemas.microsoft.com/office/powerpoint/2010/main" val="137977081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4" orient="horz" pos="1212">
          <p15:clr>
            <a:srgbClr val="FBAE40"/>
          </p15:clr>
        </p15:guide>
        <p15:guide id="5" orient="horz" pos="962">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7 Textspalten 5 Stück">
    <p:spTree>
      <p:nvGrpSpPr>
        <p:cNvPr id="1" name=""/>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BE8A8B60-119A-4CDB-B9D0-D08DF7F4F045}"/>
              </a:ext>
            </a:extLst>
          </p:cNvPr>
          <p:cNvGraphicFramePr>
            <a:graphicFrameLocks noChangeAspect="1"/>
          </p:cNvGraphicFramePr>
          <p:nvPr userDrawn="1">
            <p:custDataLst>
              <p:tags r:id="rId1"/>
            </p:custDataLst>
            <p:extLst>
              <p:ext uri="{D42A27DB-BD31-4B8C-83A1-F6EECF244321}">
                <p14:modId xmlns:p14="http://schemas.microsoft.com/office/powerpoint/2010/main" val="3386898194"/>
              </p:ext>
            </p:extLst>
          </p:nvPr>
        </p:nvGraphicFramePr>
        <p:xfrm>
          <a:off x="2350" y="1761"/>
          <a:ext cx="2343" cy="1759"/>
        </p:xfrm>
        <a:graphic>
          <a:graphicData uri="http://schemas.openxmlformats.org/presentationml/2006/ole">
            <mc:AlternateContent xmlns:mc="http://schemas.openxmlformats.org/markup-compatibility/2006">
              <mc:Choice xmlns:v="urn:schemas-microsoft-com:vml" Requires="v">
                <p:oleObj name="think-cell Folie" r:id="rId3" imgW="6350000" imgH="6350000" progId="TCLayout.ActiveDocument.1">
                  <p:embed/>
                </p:oleObj>
              </mc:Choice>
              <mc:Fallback>
                <p:oleObj name="think-cell Folie" r:id="rId3" imgW="6350000" imgH="6350000" progId="TCLayout.ActiveDocument.1">
                  <p:embed/>
                  <p:pic>
                    <p:nvPicPr>
                      <p:cNvPr id="11" name="Objekt 10" hidden="1">
                        <a:extLst>
                          <a:ext uri="{FF2B5EF4-FFF2-40B4-BE49-F238E27FC236}">
                            <a16:creationId xmlns:a16="http://schemas.microsoft.com/office/drawing/2014/main" id="{BE8A8B60-119A-4CDB-B9D0-D08DF7F4F0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0" y="1761"/>
                        <a:ext cx="2343" cy="17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 name="Textplatzhalter 3">
            <a:extLst>
              <a:ext uri="{FF2B5EF4-FFF2-40B4-BE49-F238E27FC236}">
                <a16:creationId xmlns:a16="http://schemas.microsoft.com/office/drawing/2014/main" id="{EB93AFDF-CD04-E943-87E4-7FD8729C1F5C}"/>
              </a:ext>
            </a:extLst>
          </p:cNvPr>
          <p:cNvSpPr>
            <a:spLocks noGrp="1"/>
          </p:cNvSpPr>
          <p:nvPr>
            <p:ph type="body" sz="quarter" idx="31" hasCustomPrompt="1"/>
          </p:nvPr>
        </p:nvSpPr>
        <p:spPr>
          <a:xfrm>
            <a:off x="10726301" y="2840944"/>
            <a:ext cx="2248509" cy="3751337"/>
          </a:xfrm>
          <a:prstGeom prst="rect">
            <a:avLst/>
          </a:prstGeom>
        </p:spPr>
        <p:txBody>
          <a:bodyPr vert="horz" lIns="0" tIns="0" rIns="0" bIns="0" rtlCol="0">
            <a:noAutofit/>
          </a:bodyPr>
          <a:lstStyle>
            <a:lvl1pPr marL="0"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lang="de-DE" sz="1624" b="0" i="0" spc="0">
                <a:solidFill>
                  <a:srgbClr val="231F20"/>
                </a:solidFill>
                <a:latin typeface="+mn-lt"/>
              </a:defRPr>
            </a:lvl1pPr>
          </a:lstStyle>
          <a:p>
            <a:pPr marL="0" marR="0" lvl="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err="1"/>
              <a:t>Bulletpoints</a:t>
            </a:r>
            <a:r>
              <a:rPr lang="de-DE" dirty="0"/>
              <a:t> eintragen</a:t>
            </a:r>
          </a:p>
          <a:p>
            <a:pPr marL="0" marR="0" lvl="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err="1"/>
              <a:t>Bulletpoints</a:t>
            </a:r>
            <a:r>
              <a:rPr lang="de-DE" dirty="0"/>
              <a:t> eintragen</a:t>
            </a:r>
          </a:p>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err="1"/>
              <a:t>Bulletpoints</a:t>
            </a:r>
            <a:r>
              <a:rPr lang="de-DE" dirty="0"/>
              <a:t> eintragen</a:t>
            </a:r>
          </a:p>
        </p:txBody>
      </p:sp>
      <p:cxnSp>
        <p:nvCxnSpPr>
          <p:cNvPr id="52" name="Gerade Verbindung 51">
            <a:extLst>
              <a:ext uri="{FF2B5EF4-FFF2-40B4-BE49-F238E27FC236}">
                <a16:creationId xmlns:a16="http://schemas.microsoft.com/office/drawing/2014/main" id="{86737871-3F8C-4443-B206-131EAF361ED9}"/>
              </a:ext>
            </a:extLst>
          </p:cNvPr>
          <p:cNvCxnSpPr>
            <a:cxnSpLocks/>
          </p:cNvCxnSpPr>
          <p:nvPr userDrawn="1"/>
        </p:nvCxnSpPr>
        <p:spPr>
          <a:xfrm flipV="1">
            <a:off x="2941515" y="1735463"/>
            <a:ext cx="0" cy="4837807"/>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3" name="Gerade Verbindung 52">
            <a:extLst>
              <a:ext uri="{FF2B5EF4-FFF2-40B4-BE49-F238E27FC236}">
                <a16:creationId xmlns:a16="http://schemas.microsoft.com/office/drawing/2014/main" id="{F38D0C5A-8760-3247-9ADD-716419A72A1A}"/>
              </a:ext>
            </a:extLst>
          </p:cNvPr>
          <p:cNvCxnSpPr>
            <a:cxnSpLocks/>
          </p:cNvCxnSpPr>
          <p:nvPr userDrawn="1"/>
        </p:nvCxnSpPr>
        <p:spPr>
          <a:xfrm flipV="1">
            <a:off x="5501050" y="1723833"/>
            <a:ext cx="0" cy="4849434"/>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4" name="Gerade Verbindung 53">
            <a:extLst>
              <a:ext uri="{FF2B5EF4-FFF2-40B4-BE49-F238E27FC236}">
                <a16:creationId xmlns:a16="http://schemas.microsoft.com/office/drawing/2014/main" id="{9F8AABB6-AE53-D04C-96AA-DF01DA0CA5F7}"/>
              </a:ext>
            </a:extLst>
          </p:cNvPr>
          <p:cNvCxnSpPr>
            <a:cxnSpLocks/>
          </p:cNvCxnSpPr>
          <p:nvPr userDrawn="1"/>
        </p:nvCxnSpPr>
        <p:spPr>
          <a:xfrm flipV="1">
            <a:off x="8029422" y="1721767"/>
            <a:ext cx="0" cy="4851502"/>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55" name="Textplatzhalter 3">
            <a:extLst>
              <a:ext uri="{FF2B5EF4-FFF2-40B4-BE49-F238E27FC236}">
                <a16:creationId xmlns:a16="http://schemas.microsoft.com/office/drawing/2014/main" id="{DAF5A896-B268-7647-98D5-F6B32B323651}"/>
              </a:ext>
            </a:extLst>
          </p:cNvPr>
          <p:cNvSpPr>
            <a:spLocks noGrp="1"/>
          </p:cNvSpPr>
          <p:nvPr>
            <p:ph type="body" sz="quarter" idx="36" hasCustomPrompt="1"/>
          </p:nvPr>
        </p:nvSpPr>
        <p:spPr>
          <a:xfrm>
            <a:off x="527572" y="2258267"/>
            <a:ext cx="2250554" cy="479206"/>
          </a:xfrm>
          <a:prstGeom prst="rect">
            <a:avLst/>
          </a:prstGeom>
        </p:spPr>
        <p:txBody>
          <a:bodyPr wrap="square" lIns="0" tIns="108000" rIns="0" bIns="108000">
            <a:spAutoFit/>
          </a:bodyPr>
          <a:lstStyle>
            <a:lvl1pPr>
              <a:defRPr lang="de-DE" sz="1624" b="1" i="0" spc="0" dirty="0">
                <a:solidFill>
                  <a:schemeClr val="bg2"/>
                </a:solidFill>
                <a:latin typeface="+mn-lt"/>
              </a:defRPr>
            </a:lvl1pPr>
          </a:lstStyle>
          <a:p>
            <a:pPr marL="4009" lvl="0" indent="-4009"/>
            <a:r>
              <a:rPr lang="de-DE" dirty="0"/>
              <a:t>Überschrift eintragen</a:t>
            </a:r>
          </a:p>
        </p:txBody>
      </p:sp>
      <p:sp>
        <p:nvSpPr>
          <p:cNvPr id="56" name="Textplatzhalter 3">
            <a:extLst>
              <a:ext uri="{FF2B5EF4-FFF2-40B4-BE49-F238E27FC236}">
                <a16:creationId xmlns:a16="http://schemas.microsoft.com/office/drawing/2014/main" id="{DC0BE823-D6B5-8747-82C0-06B1EE1B7057}"/>
              </a:ext>
            </a:extLst>
          </p:cNvPr>
          <p:cNvSpPr>
            <a:spLocks noGrp="1"/>
          </p:cNvSpPr>
          <p:nvPr>
            <p:ph type="body" sz="quarter" idx="37" hasCustomPrompt="1"/>
          </p:nvPr>
        </p:nvSpPr>
        <p:spPr>
          <a:xfrm>
            <a:off x="527572" y="2840059"/>
            <a:ext cx="2250554" cy="3733211"/>
          </a:xfrm>
          <a:prstGeom prst="rect">
            <a:avLst/>
          </a:prstGeom>
        </p:spPr>
        <p:txBody>
          <a:bodyPr vert="horz" lIns="0" tIns="0" rIns="0" bIns="0" rtlCol="0">
            <a:noAutofit/>
          </a:bodyPr>
          <a:lstStyle>
            <a:lvl1pPr marL="0" marR="0" indent="186039" algn="l" defTabSz="1012584" rtl="0" eaLnBrk="1" fontAlgn="auto" latinLnBrk="0" hangingPunct="1">
              <a:lnSpc>
                <a:spcPct val="114000"/>
              </a:lnSpc>
              <a:spcBef>
                <a:spcPts val="591"/>
              </a:spcBef>
              <a:spcAft>
                <a:spcPts val="0"/>
              </a:spcAft>
              <a:buClr>
                <a:schemeClr val="bg2"/>
              </a:buClr>
              <a:buSzTx/>
              <a:buFont typeface="Arial" panose="020B0604020202020204" pitchFamily="34" charset="0"/>
              <a:buChar char="•"/>
              <a:tabLst/>
              <a:defRPr lang="de-DE" sz="1624" b="0" i="0" spc="0">
                <a:solidFill>
                  <a:srgbClr val="231F20"/>
                </a:solidFill>
                <a:latin typeface="+mn-lt"/>
              </a:defRPr>
            </a:lvl1pPr>
          </a:lstStyle>
          <a:p>
            <a:pPr marL="0" marR="0" lvl="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err="1"/>
              <a:t>Bulletpoints</a:t>
            </a:r>
            <a:r>
              <a:rPr lang="de-DE" dirty="0"/>
              <a:t> eintragen</a:t>
            </a:r>
          </a:p>
          <a:p>
            <a:pPr marL="0" marR="0" lvl="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err="1"/>
              <a:t>Bulletpoints</a:t>
            </a:r>
            <a:r>
              <a:rPr lang="de-DE" dirty="0"/>
              <a:t> eintragen</a:t>
            </a:r>
          </a:p>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err="1"/>
              <a:t>Bulletpoints</a:t>
            </a:r>
            <a:r>
              <a:rPr lang="de-DE" dirty="0"/>
              <a:t> eintragen</a:t>
            </a:r>
          </a:p>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endParaRPr lang="de-DE" dirty="0"/>
          </a:p>
        </p:txBody>
      </p:sp>
      <p:sp>
        <p:nvSpPr>
          <p:cNvPr id="57" name="Textplatzhalter 3">
            <a:extLst>
              <a:ext uri="{FF2B5EF4-FFF2-40B4-BE49-F238E27FC236}">
                <a16:creationId xmlns:a16="http://schemas.microsoft.com/office/drawing/2014/main" id="{31449EF8-99CA-5948-BCD3-9A8805C99D60}"/>
              </a:ext>
            </a:extLst>
          </p:cNvPr>
          <p:cNvSpPr>
            <a:spLocks noGrp="1"/>
          </p:cNvSpPr>
          <p:nvPr>
            <p:ph type="body" sz="quarter" idx="38" hasCustomPrompt="1"/>
          </p:nvPr>
        </p:nvSpPr>
        <p:spPr>
          <a:xfrm>
            <a:off x="3107428" y="2258267"/>
            <a:ext cx="2245646" cy="581792"/>
          </a:xfrm>
          <a:prstGeom prst="rect">
            <a:avLst/>
          </a:prstGeom>
        </p:spPr>
        <p:txBody>
          <a:bodyPr wrap="square" lIns="0" tIns="108000" rIns="0" bIns="108000">
            <a:noAutofit/>
          </a:bodyPr>
          <a:lstStyle>
            <a:lvl1pPr marL="4009" indent="-4009">
              <a:defRPr lang="de-DE" sz="1624" b="1" i="0" kern="1200" spc="0" dirty="0">
                <a:solidFill>
                  <a:schemeClr val="bg2"/>
                </a:solidFill>
                <a:latin typeface="+mn-lt"/>
                <a:ea typeface="+mn-ea"/>
                <a:cs typeface="+mn-cs"/>
              </a:defRPr>
            </a:lvl1pPr>
          </a:lstStyle>
          <a:p>
            <a:pPr lvl="0"/>
            <a:r>
              <a:rPr lang="de-DE" dirty="0"/>
              <a:t>Überschrift eintragen</a:t>
            </a:r>
          </a:p>
        </p:txBody>
      </p:sp>
      <p:sp>
        <p:nvSpPr>
          <p:cNvPr id="58" name="Textplatzhalter 3">
            <a:extLst>
              <a:ext uri="{FF2B5EF4-FFF2-40B4-BE49-F238E27FC236}">
                <a16:creationId xmlns:a16="http://schemas.microsoft.com/office/drawing/2014/main" id="{B59699B9-E70C-4145-A75A-B88758C1CDFE}"/>
              </a:ext>
            </a:extLst>
          </p:cNvPr>
          <p:cNvSpPr>
            <a:spLocks noGrp="1"/>
          </p:cNvSpPr>
          <p:nvPr>
            <p:ph type="body" sz="quarter" idx="39" hasCustomPrompt="1"/>
          </p:nvPr>
        </p:nvSpPr>
        <p:spPr>
          <a:xfrm>
            <a:off x="3104572" y="2840945"/>
            <a:ext cx="2248509" cy="3751338"/>
          </a:xfrm>
          <a:prstGeom prst="rect">
            <a:avLst/>
          </a:prstGeom>
        </p:spPr>
        <p:txBody>
          <a:bodyPr vert="horz" lIns="0" tIns="0" rIns="0" bIns="0" rtlCol="0">
            <a:noAutofit/>
          </a:bodyPr>
          <a:lstStyle>
            <a:lvl1pPr marL="0"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lang="de-DE" sz="1624" b="0" i="0" spc="0">
                <a:solidFill>
                  <a:srgbClr val="231F20"/>
                </a:solidFill>
                <a:latin typeface="+mn-lt"/>
              </a:defRPr>
            </a:lvl1pPr>
          </a:lstStyle>
          <a:p>
            <a:pPr marL="0" marR="0" lvl="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err="1"/>
              <a:t>Bulletpoints</a:t>
            </a:r>
            <a:r>
              <a:rPr lang="de-DE" dirty="0"/>
              <a:t> eintragen</a:t>
            </a:r>
          </a:p>
          <a:p>
            <a:pPr marL="0" marR="0" lvl="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err="1"/>
              <a:t>Bulletpoints</a:t>
            </a:r>
            <a:r>
              <a:rPr lang="de-DE" dirty="0"/>
              <a:t> eintragen</a:t>
            </a:r>
          </a:p>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err="1"/>
              <a:t>Bulletpoints</a:t>
            </a:r>
            <a:r>
              <a:rPr lang="de-DE" dirty="0"/>
              <a:t> eintragen</a:t>
            </a:r>
          </a:p>
        </p:txBody>
      </p:sp>
      <p:sp>
        <p:nvSpPr>
          <p:cNvPr id="59" name="Textplatzhalter 3">
            <a:extLst>
              <a:ext uri="{FF2B5EF4-FFF2-40B4-BE49-F238E27FC236}">
                <a16:creationId xmlns:a16="http://schemas.microsoft.com/office/drawing/2014/main" id="{3453E9F4-E3D7-9E41-8F9F-0BB37DB72C40}"/>
              </a:ext>
            </a:extLst>
          </p:cNvPr>
          <p:cNvSpPr>
            <a:spLocks noGrp="1"/>
          </p:cNvSpPr>
          <p:nvPr>
            <p:ph type="body" sz="quarter" idx="40" hasCustomPrompt="1"/>
          </p:nvPr>
        </p:nvSpPr>
        <p:spPr>
          <a:xfrm>
            <a:off x="5642678" y="2258267"/>
            <a:ext cx="2248509" cy="581792"/>
          </a:xfrm>
          <a:prstGeom prst="rect">
            <a:avLst/>
          </a:prstGeom>
        </p:spPr>
        <p:txBody>
          <a:bodyPr wrap="square" lIns="0" tIns="108000" rIns="0" bIns="108000">
            <a:noAutofit/>
          </a:bodyPr>
          <a:lstStyle>
            <a:lvl1pPr marL="4009" indent="-4009">
              <a:defRPr lang="de-DE" sz="1624" b="1" i="0" kern="1200" spc="0" dirty="0">
                <a:solidFill>
                  <a:schemeClr val="bg2"/>
                </a:solidFill>
                <a:latin typeface="+mn-lt"/>
                <a:ea typeface="+mn-ea"/>
                <a:cs typeface="+mn-cs"/>
              </a:defRPr>
            </a:lvl1pPr>
          </a:lstStyle>
          <a:p>
            <a:pPr lvl="0"/>
            <a:r>
              <a:rPr lang="de-DE" dirty="0"/>
              <a:t>Überschrift eintragen</a:t>
            </a:r>
          </a:p>
        </p:txBody>
      </p:sp>
      <p:sp>
        <p:nvSpPr>
          <p:cNvPr id="60" name="Textplatzhalter 3">
            <a:extLst>
              <a:ext uri="{FF2B5EF4-FFF2-40B4-BE49-F238E27FC236}">
                <a16:creationId xmlns:a16="http://schemas.microsoft.com/office/drawing/2014/main" id="{3F109BB1-C79A-1849-8FC6-477F060B7178}"/>
              </a:ext>
            </a:extLst>
          </p:cNvPr>
          <p:cNvSpPr>
            <a:spLocks noGrp="1"/>
          </p:cNvSpPr>
          <p:nvPr>
            <p:ph type="body" sz="quarter" idx="41" hasCustomPrompt="1"/>
          </p:nvPr>
        </p:nvSpPr>
        <p:spPr>
          <a:xfrm>
            <a:off x="5642676" y="2840059"/>
            <a:ext cx="2248502" cy="3752223"/>
          </a:xfrm>
          <a:prstGeom prst="rect">
            <a:avLst/>
          </a:prstGeom>
        </p:spPr>
        <p:txBody>
          <a:bodyPr vert="horz" lIns="0" tIns="0" rIns="0" bIns="0" rtlCol="0">
            <a:noAutofit/>
          </a:bodyPr>
          <a:lstStyle>
            <a:lvl1pPr marL="0"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lang="de-DE" sz="1624" b="0" i="0" spc="0">
                <a:solidFill>
                  <a:srgbClr val="231F20"/>
                </a:solidFill>
                <a:latin typeface="+mn-lt"/>
              </a:defRPr>
            </a:lvl1pPr>
          </a:lstStyle>
          <a:p>
            <a:pPr marL="0" marR="0" lvl="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err="1"/>
              <a:t>Bulletpoints</a:t>
            </a:r>
            <a:r>
              <a:rPr lang="de-DE" dirty="0"/>
              <a:t> eintragen</a:t>
            </a:r>
          </a:p>
          <a:p>
            <a:pPr marL="0" marR="0" lvl="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err="1"/>
              <a:t>Bulletpoints</a:t>
            </a:r>
            <a:r>
              <a:rPr lang="de-DE" dirty="0"/>
              <a:t> eintragen</a:t>
            </a:r>
          </a:p>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err="1"/>
              <a:t>Bulletpoints</a:t>
            </a:r>
            <a:r>
              <a:rPr lang="de-DE" dirty="0"/>
              <a:t> eintragen</a:t>
            </a:r>
          </a:p>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endParaRPr lang="de-DE" dirty="0"/>
          </a:p>
        </p:txBody>
      </p:sp>
      <p:sp>
        <p:nvSpPr>
          <p:cNvPr id="61" name="Textplatzhalter 3">
            <a:extLst>
              <a:ext uri="{FF2B5EF4-FFF2-40B4-BE49-F238E27FC236}">
                <a16:creationId xmlns:a16="http://schemas.microsoft.com/office/drawing/2014/main" id="{BBB67D36-8DCF-6F4F-9516-66D092698680}"/>
              </a:ext>
            </a:extLst>
          </p:cNvPr>
          <p:cNvSpPr>
            <a:spLocks noGrp="1"/>
          </p:cNvSpPr>
          <p:nvPr>
            <p:ph type="body" sz="quarter" idx="42" hasCustomPrompt="1"/>
          </p:nvPr>
        </p:nvSpPr>
        <p:spPr>
          <a:xfrm>
            <a:off x="8158651" y="2258267"/>
            <a:ext cx="2248509" cy="581792"/>
          </a:xfrm>
          <a:prstGeom prst="rect">
            <a:avLst/>
          </a:prstGeom>
        </p:spPr>
        <p:txBody>
          <a:bodyPr wrap="square" lIns="0" tIns="108000" rIns="0" bIns="108000">
            <a:noAutofit/>
          </a:bodyPr>
          <a:lstStyle>
            <a:lvl1pPr marL="4009" indent="-4009">
              <a:defRPr lang="de-DE" sz="1624" b="1" i="0" kern="1200" spc="0" dirty="0">
                <a:solidFill>
                  <a:schemeClr val="bg2"/>
                </a:solidFill>
                <a:latin typeface="+mn-lt"/>
                <a:ea typeface="+mn-ea"/>
                <a:cs typeface="+mn-cs"/>
              </a:defRPr>
            </a:lvl1pPr>
          </a:lstStyle>
          <a:p>
            <a:pPr lvl="0"/>
            <a:r>
              <a:rPr lang="de-DE" dirty="0"/>
              <a:t>Überschrift eintragen</a:t>
            </a:r>
          </a:p>
        </p:txBody>
      </p:sp>
      <p:sp>
        <p:nvSpPr>
          <p:cNvPr id="62" name="Textplatzhalter 3">
            <a:extLst>
              <a:ext uri="{FF2B5EF4-FFF2-40B4-BE49-F238E27FC236}">
                <a16:creationId xmlns:a16="http://schemas.microsoft.com/office/drawing/2014/main" id="{5741139B-3913-5D41-AC85-9B695C7BE1BA}"/>
              </a:ext>
            </a:extLst>
          </p:cNvPr>
          <p:cNvSpPr>
            <a:spLocks noGrp="1"/>
          </p:cNvSpPr>
          <p:nvPr>
            <p:ph type="body" sz="quarter" idx="43" hasCustomPrompt="1"/>
          </p:nvPr>
        </p:nvSpPr>
        <p:spPr>
          <a:xfrm>
            <a:off x="8160826" y="2837605"/>
            <a:ext cx="2248509" cy="3752221"/>
          </a:xfrm>
          <a:prstGeom prst="rect">
            <a:avLst/>
          </a:prstGeom>
        </p:spPr>
        <p:txBody>
          <a:bodyPr vert="horz" lIns="0" tIns="0" rIns="0" bIns="0" rtlCol="0">
            <a:noAutofit/>
          </a:bodyPr>
          <a:lstStyle>
            <a:lvl1pPr marL="0"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lang="de-DE" sz="1624" b="0" i="0" spc="0">
                <a:solidFill>
                  <a:srgbClr val="231F20"/>
                </a:solidFill>
                <a:latin typeface="+mn-lt"/>
              </a:defRPr>
            </a:lvl1pPr>
          </a:lstStyle>
          <a:p>
            <a:pPr marL="0" marR="0" lvl="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err="1"/>
              <a:t>Bulletpoints</a:t>
            </a:r>
            <a:r>
              <a:rPr lang="de-DE" dirty="0"/>
              <a:t> eintragen</a:t>
            </a:r>
          </a:p>
          <a:p>
            <a:pPr marL="0" marR="0" lvl="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err="1"/>
              <a:t>Bulletpoints</a:t>
            </a:r>
            <a:r>
              <a:rPr lang="de-DE" dirty="0"/>
              <a:t> eintragen</a:t>
            </a:r>
          </a:p>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err="1"/>
              <a:t>Bulletpoints</a:t>
            </a:r>
            <a:r>
              <a:rPr lang="de-DE" dirty="0"/>
              <a:t> eintragen</a:t>
            </a:r>
          </a:p>
        </p:txBody>
      </p:sp>
      <p:cxnSp>
        <p:nvCxnSpPr>
          <p:cNvPr id="63" name="Gerade Verbindung 62">
            <a:extLst>
              <a:ext uri="{FF2B5EF4-FFF2-40B4-BE49-F238E27FC236}">
                <a16:creationId xmlns:a16="http://schemas.microsoft.com/office/drawing/2014/main" id="{A65FDB54-920B-DC4C-AC8A-F7592840DDE6}"/>
              </a:ext>
            </a:extLst>
          </p:cNvPr>
          <p:cNvCxnSpPr>
            <a:cxnSpLocks/>
          </p:cNvCxnSpPr>
          <p:nvPr userDrawn="1"/>
        </p:nvCxnSpPr>
        <p:spPr>
          <a:xfrm flipV="1">
            <a:off x="10566927" y="1735465"/>
            <a:ext cx="0" cy="4837807"/>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Textplatzhalter 3">
            <a:extLst>
              <a:ext uri="{FF2B5EF4-FFF2-40B4-BE49-F238E27FC236}">
                <a16:creationId xmlns:a16="http://schemas.microsoft.com/office/drawing/2014/main" id="{C01B42E3-BD02-0A4F-8BED-CA143C68C7AE}"/>
              </a:ext>
            </a:extLst>
          </p:cNvPr>
          <p:cNvSpPr>
            <a:spLocks noGrp="1"/>
          </p:cNvSpPr>
          <p:nvPr>
            <p:ph type="body" sz="quarter" idx="44" hasCustomPrompt="1"/>
          </p:nvPr>
        </p:nvSpPr>
        <p:spPr>
          <a:xfrm>
            <a:off x="10725528" y="2258267"/>
            <a:ext cx="2248509" cy="581792"/>
          </a:xfrm>
          <a:prstGeom prst="rect">
            <a:avLst/>
          </a:prstGeom>
        </p:spPr>
        <p:txBody>
          <a:bodyPr wrap="square" lIns="0" tIns="108000" rIns="0" bIns="108000">
            <a:noAutofit/>
          </a:bodyPr>
          <a:lstStyle>
            <a:lvl1pPr marL="4009" indent="-4009">
              <a:defRPr lang="de-DE" sz="1624" b="1" i="0" kern="1200" spc="0" dirty="0">
                <a:solidFill>
                  <a:schemeClr val="bg2"/>
                </a:solidFill>
                <a:latin typeface="+mn-lt"/>
                <a:ea typeface="+mn-ea"/>
                <a:cs typeface="+mn-cs"/>
              </a:defRPr>
            </a:lvl1pPr>
          </a:lstStyle>
          <a:p>
            <a:pPr lvl="0"/>
            <a:r>
              <a:rPr lang="de-DE" dirty="0"/>
              <a:t>Überschrift eintragen</a:t>
            </a:r>
          </a:p>
        </p:txBody>
      </p:sp>
      <p:sp>
        <p:nvSpPr>
          <p:cNvPr id="26" name="Textplatzhalter 4">
            <a:extLst>
              <a:ext uri="{FF2B5EF4-FFF2-40B4-BE49-F238E27FC236}">
                <a16:creationId xmlns:a16="http://schemas.microsoft.com/office/drawing/2014/main" id="{4ADD2069-1F37-6A47-A0D3-3814DE142EF7}"/>
              </a:ext>
            </a:extLst>
          </p:cNvPr>
          <p:cNvSpPr>
            <a:spLocks noGrp="1"/>
          </p:cNvSpPr>
          <p:nvPr>
            <p:ph type="body" sz="quarter" idx="45" hasCustomPrompt="1"/>
          </p:nvPr>
        </p:nvSpPr>
        <p:spPr>
          <a:xfrm>
            <a:off x="529755" y="396139"/>
            <a:ext cx="12442176" cy="956357"/>
          </a:xfrm>
          <a:prstGeom prst="rect">
            <a:avLst/>
          </a:prstGeom>
        </p:spPr>
        <p:txBody>
          <a:bodyPr lIns="0" tIns="0" rIns="0" bIns="0"/>
          <a:lstStyle>
            <a:lvl1pPr marL="0" marR="0" indent="0" algn="l" defTabSz="1154700"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marR="0" lvl="0" indent="0" algn="l" defTabSz="1154700" rtl="0" eaLnBrk="1" fontAlgn="auto" latinLnBrk="0" hangingPunct="1">
              <a:lnSpc>
                <a:spcPct val="100000"/>
              </a:lnSpc>
              <a:spcBef>
                <a:spcPts val="0"/>
              </a:spcBef>
              <a:spcAft>
                <a:spcPts val="0"/>
              </a:spcAft>
              <a:buClrTx/>
              <a:buSzTx/>
              <a:buFontTx/>
              <a:buNone/>
              <a:tabLst/>
              <a:defRPr/>
            </a:pPr>
            <a:r>
              <a:rPr lang="de-DE" dirty="0"/>
              <a:t>Überschrift.</a:t>
            </a:r>
          </a:p>
          <a:p>
            <a:endParaRPr lang="de-DE" dirty="0"/>
          </a:p>
        </p:txBody>
      </p:sp>
      <p:pic>
        <p:nvPicPr>
          <p:cNvPr id="23" name="Grafik 22">
            <a:extLst>
              <a:ext uri="{FF2B5EF4-FFF2-40B4-BE49-F238E27FC236}">
                <a16:creationId xmlns:a16="http://schemas.microsoft.com/office/drawing/2014/main" id="{A8385566-B496-AF43-B3BB-3DBD8B80D7D1}"/>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10784153" y="1749221"/>
            <a:ext cx="404941" cy="443081"/>
          </a:xfrm>
          <a:prstGeom prst="rect">
            <a:avLst/>
          </a:prstGeom>
        </p:spPr>
      </p:pic>
      <p:pic>
        <p:nvPicPr>
          <p:cNvPr id="27" name="Grafik 26">
            <a:extLst>
              <a:ext uri="{FF2B5EF4-FFF2-40B4-BE49-F238E27FC236}">
                <a16:creationId xmlns:a16="http://schemas.microsoft.com/office/drawing/2014/main" id="{FA40E100-0418-1D42-A6A6-75B27B3B2970}"/>
              </a:ext>
            </a:extLst>
          </p:cNvPr>
          <p:cNvPicPr>
            <a:picLocks noChangeAspect="1"/>
          </p:cNvPicPr>
          <p:nvPr userDrawn="1"/>
        </p:nvPicPr>
        <p:blipFill>
          <a:blip r:embed="rId6"/>
          <a:stretch>
            <a:fillRect/>
          </a:stretch>
        </p:blipFill>
        <p:spPr>
          <a:xfrm>
            <a:off x="456893" y="1660301"/>
            <a:ext cx="581785" cy="581792"/>
          </a:xfrm>
          <a:prstGeom prst="rect">
            <a:avLst/>
          </a:prstGeom>
        </p:spPr>
      </p:pic>
      <p:pic>
        <p:nvPicPr>
          <p:cNvPr id="28" name="Grafik 27">
            <a:extLst>
              <a:ext uri="{FF2B5EF4-FFF2-40B4-BE49-F238E27FC236}">
                <a16:creationId xmlns:a16="http://schemas.microsoft.com/office/drawing/2014/main" id="{6F1198EB-4727-9A4A-BAB8-936D3919A3B8}"/>
              </a:ext>
            </a:extLst>
          </p:cNvPr>
          <p:cNvPicPr>
            <a:picLocks noChangeAspect="1"/>
          </p:cNvPicPr>
          <p:nvPr userDrawn="1"/>
        </p:nvPicPr>
        <p:blipFill>
          <a:blip r:embed="rId7"/>
          <a:stretch>
            <a:fillRect/>
          </a:stretch>
        </p:blipFill>
        <p:spPr>
          <a:xfrm>
            <a:off x="3119220" y="1669471"/>
            <a:ext cx="581785" cy="581792"/>
          </a:xfrm>
          <a:prstGeom prst="rect">
            <a:avLst/>
          </a:prstGeom>
        </p:spPr>
      </p:pic>
      <p:pic>
        <p:nvPicPr>
          <p:cNvPr id="29" name="Grafik 28">
            <a:extLst>
              <a:ext uri="{FF2B5EF4-FFF2-40B4-BE49-F238E27FC236}">
                <a16:creationId xmlns:a16="http://schemas.microsoft.com/office/drawing/2014/main" id="{BD101F8C-8C26-8A49-BA9B-46887998CCF3}"/>
              </a:ext>
            </a:extLst>
          </p:cNvPr>
          <p:cNvPicPr>
            <a:picLocks noChangeAspect="1"/>
          </p:cNvPicPr>
          <p:nvPr userDrawn="1"/>
        </p:nvPicPr>
        <p:blipFill>
          <a:blip r:embed="rId8"/>
          <a:stretch>
            <a:fillRect/>
          </a:stretch>
        </p:blipFill>
        <p:spPr>
          <a:xfrm>
            <a:off x="5600585" y="1660301"/>
            <a:ext cx="581785" cy="581792"/>
          </a:xfrm>
          <a:prstGeom prst="rect">
            <a:avLst/>
          </a:prstGeom>
        </p:spPr>
      </p:pic>
      <p:pic>
        <p:nvPicPr>
          <p:cNvPr id="30" name="Grafik 29">
            <a:extLst>
              <a:ext uri="{FF2B5EF4-FFF2-40B4-BE49-F238E27FC236}">
                <a16:creationId xmlns:a16="http://schemas.microsoft.com/office/drawing/2014/main" id="{61E3CF49-A931-454A-A706-A7C6EC6EA578}"/>
              </a:ext>
            </a:extLst>
          </p:cNvPr>
          <p:cNvPicPr>
            <a:picLocks noChangeAspect="1"/>
          </p:cNvPicPr>
          <p:nvPr userDrawn="1"/>
        </p:nvPicPr>
        <p:blipFill>
          <a:blip r:embed="rId9"/>
          <a:stretch>
            <a:fillRect/>
          </a:stretch>
        </p:blipFill>
        <p:spPr>
          <a:xfrm>
            <a:off x="8132511" y="1671746"/>
            <a:ext cx="581785" cy="581792"/>
          </a:xfrm>
          <a:prstGeom prst="rect">
            <a:avLst/>
          </a:prstGeom>
        </p:spPr>
      </p:pic>
    </p:spTree>
    <p:extLst>
      <p:ext uri="{BB962C8B-B14F-4D97-AF65-F5344CB8AC3E}">
        <p14:creationId xmlns:p14="http://schemas.microsoft.com/office/powerpoint/2010/main" val="217082699"/>
      </p:ext>
    </p:extLst>
  </p:cSld>
  <p:clrMapOvr>
    <a:masterClrMapping/>
  </p:clrMapOvr>
  <p:extLst>
    <p:ext uri="{DCECCB84-F9BA-43D5-87BE-67443E8EF086}">
      <p15:sldGuideLst xmlns:p15="http://schemas.microsoft.com/office/powerpoint/2012/main">
        <p15:guide id="4" orient="horz" pos="962">
          <p15:clr>
            <a:srgbClr val="FBAE40"/>
          </p15:clr>
        </p15:guide>
        <p15:guide id="5" orient="horz" pos="1212">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8 Ablaufdiagramm 3 Pfeile">
    <p:spTree>
      <p:nvGrpSpPr>
        <p:cNvPr id="1" name=""/>
        <p:cNvGrpSpPr/>
        <p:nvPr/>
      </p:nvGrpSpPr>
      <p:grpSpPr>
        <a:xfrm>
          <a:off x="0" y="0"/>
          <a:ext cx="0" cy="0"/>
          <a:chOff x="0" y="0"/>
          <a:chExt cx="0" cy="0"/>
        </a:xfrm>
      </p:grpSpPr>
      <p:sp>
        <p:nvSpPr>
          <p:cNvPr id="20" name="Textplatzhalter 4">
            <a:extLst>
              <a:ext uri="{FF2B5EF4-FFF2-40B4-BE49-F238E27FC236}">
                <a16:creationId xmlns:a16="http://schemas.microsoft.com/office/drawing/2014/main" id="{5D61B98B-0F7C-8744-859F-BF2011A11B5C}"/>
              </a:ext>
            </a:extLst>
          </p:cNvPr>
          <p:cNvSpPr>
            <a:spLocks noGrp="1"/>
          </p:cNvSpPr>
          <p:nvPr>
            <p:ph type="body" sz="quarter" idx="45" hasCustomPrompt="1"/>
          </p:nvPr>
        </p:nvSpPr>
        <p:spPr>
          <a:xfrm>
            <a:off x="529755" y="396139"/>
            <a:ext cx="12442179" cy="956357"/>
          </a:xfrm>
          <a:prstGeom prst="rect">
            <a:avLst/>
          </a:prstGeom>
        </p:spPr>
        <p:txBody>
          <a:bodyPr lIns="0" tIns="0" rIns="0" bIns="0"/>
          <a:lstStyle>
            <a:lvl1pPr marL="0" marR="0" indent="0" algn="l" defTabSz="1154700"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marR="0" lvl="0" indent="0" algn="l" defTabSz="1154700" rtl="0" eaLnBrk="1" fontAlgn="auto" latinLnBrk="0" hangingPunct="1">
              <a:lnSpc>
                <a:spcPct val="100000"/>
              </a:lnSpc>
              <a:spcBef>
                <a:spcPts val="0"/>
              </a:spcBef>
              <a:spcAft>
                <a:spcPts val="0"/>
              </a:spcAft>
              <a:buClrTx/>
              <a:buSzTx/>
              <a:buFontTx/>
              <a:buNone/>
              <a:tabLst/>
              <a:defRPr/>
            </a:pPr>
            <a:r>
              <a:rPr lang="de-DE" dirty="0"/>
              <a:t>Ablaufdiagramm mit 3 Schritten.</a:t>
            </a:r>
          </a:p>
          <a:p>
            <a:endParaRPr lang="de-DE" dirty="0"/>
          </a:p>
        </p:txBody>
      </p:sp>
      <p:graphicFrame>
        <p:nvGraphicFramePr>
          <p:cNvPr id="11" name="Objekt 10" hidden="1">
            <a:extLst>
              <a:ext uri="{FF2B5EF4-FFF2-40B4-BE49-F238E27FC236}">
                <a16:creationId xmlns:a16="http://schemas.microsoft.com/office/drawing/2014/main" id="{BE8A8B60-119A-4CDB-B9D0-D08DF7F4F045}"/>
              </a:ext>
            </a:extLst>
          </p:cNvPr>
          <p:cNvGraphicFramePr>
            <a:graphicFrameLocks noChangeAspect="1"/>
          </p:cNvGraphicFramePr>
          <p:nvPr userDrawn="1">
            <p:custDataLst>
              <p:tags r:id="rId1"/>
            </p:custDataLst>
            <p:extLst>
              <p:ext uri="{D42A27DB-BD31-4B8C-83A1-F6EECF244321}">
                <p14:modId xmlns:p14="http://schemas.microsoft.com/office/powerpoint/2010/main" val="277209521"/>
              </p:ext>
            </p:extLst>
          </p:nvPr>
        </p:nvGraphicFramePr>
        <p:xfrm>
          <a:off x="2350" y="1761"/>
          <a:ext cx="2343" cy="1759"/>
        </p:xfrm>
        <a:graphic>
          <a:graphicData uri="http://schemas.openxmlformats.org/presentationml/2006/ole">
            <mc:AlternateContent xmlns:mc="http://schemas.openxmlformats.org/markup-compatibility/2006">
              <mc:Choice xmlns:v="urn:schemas-microsoft-com:vml" Requires="v">
                <p:oleObj name="think-cell Folie" r:id="rId3" imgW="6350000" imgH="6350000" progId="TCLayout.ActiveDocument.1">
                  <p:embed/>
                </p:oleObj>
              </mc:Choice>
              <mc:Fallback>
                <p:oleObj name="think-cell Folie" r:id="rId3" imgW="6350000" imgH="6350000" progId="TCLayout.ActiveDocument.1">
                  <p:embed/>
                  <p:pic>
                    <p:nvPicPr>
                      <p:cNvPr id="11" name="Objekt 10" hidden="1">
                        <a:extLst>
                          <a:ext uri="{FF2B5EF4-FFF2-40B4-BE49-F238E27FC236}">
                            <a16:creationId xmlns:a16="http://schemas.microsoft.com/office/drawing/2014/main" id="{BE8A8B60-119A-4CDB-B9D0-D08DF7F4F0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0" y="1761"/>
                        <a:ext cx="2343" cy="17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Textplatzhalter 3">
            <a:extLst>
              <a:ext uri="{FF2B5EF4-FFF2-40B4-BE49-F238E27FC236}">
                <a16:creationId xmlns:a16="http://schemas.microsoft.com/office/drawing/2014/main" id="{58804B59-DE54-4735-977D-5F8DF5540781}"/>
              </a:ext>
            </a:extLst>
          </p:cNvPr>
          <p:cNvSpPr>
            <a:spLocks noGrp="1"/>
          </p:cNvSpPr>
          <p:nvPr>
            <p:ph type="body" sz="quarter" idx="10" hasCustomPrompt="1"/>
          </p:nvPr>
        </p:nvSpPr>
        <p:spPr>
          <a:xfrm>
            <a:off x="796974" y="2020982"/>
            <a:ext cx="3807624" cy="528074"/>
          </a:xfrm>
          <a:prstGeom prst="rect">
            <a:avLst/>
          </a:prstGeom>
        </p:spPr>
        <p:txBody>
          <a:bodyPr lIns="360000" rIns="360000" anchor="ctr"/>
          <a:lstStyle>
            <a:lvl1pPr marL="0" indent="4009" algn="ctr">
              <a:defRPr lang="de-DE" sz="1772" b="1" i="0" kern="1200" spc="0" dirty="0" smtClean="0">
                <a:solidFill>
                  <a:schemeClr val="bg2"/>
                </a:solidFill>
                <a:latin typeface="+mn-lt"/>
                <a:ea typeface="+mn-ea"/>
                <a:cs typeface="+mn-cs"/>
              </a:defRPr>
            </a:lvl1pPr>
            <a:lvl2pPr>
              <a:defRPr lang="de-DE" sz="2020" kern="1200" spc="127" dirty="0" smtClean="0">
                <a:solidFill>
                  <a:schemeClr val="bg1"/>
                </a:solidFill>
                <a:latin typeface="+mn-lt"/>
                <a:ea typeface="+mn-ea"/>
                <a:cs typeface="+mn-cs"/>
              </a:defRPr>
            </a:lvl2pPr>
            <a:lvl3pPr>
              <a:defRPr lang="de-DE" sz="2020" kern="1200" spc="127" dirty="0" smtClean="0">
                <a:solidFill>
                  <a:schemeClr val="bg1"/>
                </a:solidFill>
                <a:latin typeface="+mn-lt"/>
                <a:ea typeface="+mn-ea"/>
                <a:cs typeface="+mn-cs"/>
              </a:defRPr>
            </a:lvl3pPr>
            <a:lvl4pPr>
              <a:defRPr lang="de-DE" sz="2020" kern="1200" spc="127" dirty="0" smtClean="0">
                <a:solidFill>
                  <a:schemeClr val="bg1"/>
                </a:solidFill>
                <a:latin typeface="+mn-lt"/>
                <a:ea typeface="+mn-ea"/>
                <a:cs typeface="+mn-cs"/>
              </a:defRPr>
            </a:lvl4pPr>
            <a:lvl5pPr>
              <a:defRPr lang="de-DE" sz="2020" kern="1200" spc="127" dirty="0">
                <a:solidFill>
                  <a:schemeClr val="bg1"/>
                </a:solidFill>
                <a:latin typeface="+mn-lt"/>
                <a:ea typeface="+mn-ea"/>
                <a:cs typeface="+mn-cs"/>
              </a:defRPr>
            </a:lvl5pPr>
          </a:lstStyle>
          <a:p>
            <a:pPr lvl="0"/>
            <a:r>
              <a:rPr lang="de-DE" dirty="0"/>
              <a:t>Schritt 1 eintragen</a:t>
            </a:r>
          </a:p>
        </p:txBody>
      </p:sp>
      <p:sp>
        <p:nvSpPr>
          <p:cNvPr id="14" name="Textplatzhalter 3">
            <a:extLst>
              <a:ext uri="{FF2B5EF4-FFF2-40B4-BE49-F238E27FC236}">
                <a16:creationId xmlns:a16="http://schemas.microsoft.com/office/drawing/2014/main" id="{D79ED58B-3F81-451F-84A3-8C36DABE9AC9}"/>
              </a:ext>
            </a:extLst>
          </p:cNvPr>
          <p:cNvSpPr>
            <a:spLocks noGrp="1"/>
          </p:cNvSpPr>
          <p:nvPr>
            <p:ph type="body" sz="quarter" idx="11" hasCustomPrompt="1"/>
          </p:nvPr>
        </p:nvSpPr>
        <p:spPr>
          <a:xfrm>
            <a:off x="4956746" y="2020982"/>
            <a:ext cx="3777237" cy="528074"/>
          </a:xfrm>
          <a:prstGeom prst="rect">
            <a:avLst/>
          </a:prstGeom>
        </p:spPr>
        <p:txBody>
          <a:bodyPr anchor="ctr"/>
          <a:lstStyle>
            <a:lvl1pPr marL="0" indent="4009" algn="ctr">
              <a:defRPr lang="de-DE" sz="1772" b="1" i="0" kern="1200" spc="0" dirty="0" smtClean="0">
                <a:solidFill>
                  <a:schemeClr val="bg2"/>
                </a:solidFill>
                <a:latin typeface="+mn-lt"/>
                <a:ea typeface="+mn-ea"/>
                <a:cs typeface="+mn-cs"/>
              </a:defRPr>
            </a:lvl1pPr>
            <a:lvl2pPr>
              <a:defRPr lang="de-DE" sz="2020" kern="1200" spc="127" dirty="0" smtClean="0">
                <a:solidFill>
                  <a:schemeClr val="bg1"/>
                </a:solidFill>
                <a:latin typeface="+mn-lt"/>
                <a:ea typeface="+mn-ea"/>
                <a:cs typeface="+mn-cs"/>
              </a:defRPr>
            </a:lvl2pPr>
            <a:lvl3pPr>
              <a:defRPr lang="de-DE" sz="2020" kern="1200" spc="127" dirty="0" smtClean="0">
                <a:solidFill>
                  <a:schemeClr val="bg1"/>
                </a:solidFill>
                <a:latin typeface="+mn-lt"/>
                <a:ea typeface="+mn-ea"/>
                <a:cs typeface="+mn-cs"/>
              </a:defRPr>
            </a:lvl3pPr>
            <a:lvl4pPr>
              <a:defRPr lang="de-DE" sz="2020" kern="1200" spc="127" dirty="0" smtClean="0">
                <a:solidFill>
                  <a:schemeClr val="bg1"/>
                </a:solidFill>
                <a:latin typeface="+mn-lt"/>
                <a:ea typeface="+mn-ea"/>
                <a:cs typeface="+mn-cs"/>
              </a:defRPr>
            </a:lvl4pPr>
            <a:lvl5pPr>
              <a:defRPr lang="de-DE" sz="2020" kern="1200" spc="127" dirty="0">
                <a:solidFill>
                  <a:schemeClr val="bg1"/>
                </a:solidFill>
                <a:latin typeface="+mn-lt"/>
                <a:ea typeface="+mn-ea"/>
                <a:cs typeface="+mn-cs"/>
              </a:defRPr>
            </a:lvl5pPr>
          </a:lstStyle>
          <a:p>
            <a:pPr lvl="0"/>
            <a:r>
              <a:rPr lang="de-DE" dirty="0"/>
              <a:t>Schritt 2 eintragen</a:t>
            </a:r>
          </a:p>
        </p:txBody>
      </p:sp>
      <p:sp>
        <p:nvSpPr>
          <p:cNvPr id="15" name="Textplatzhalter 3">
            <a:extLst>
              <a:ext uri="{FF2B5EF4-FFF2-40B4-BE49-F238E27FC236}">
                <a16:creationId xmlns:a16="http://schemas.microsoft.com/office/drawing/2014/main" id="{6DD1A124-3BBB-4E1D-BEF0-0B63CCA60DC9}"/>
              </a:ext>
            </a:extLst>
          </p:cNvPr>
          <p:cNvSpPr>
            <a:spLocks noGrp="1"/>
          </p:cNvSpPr>
          <p:nvPr>
            <p:ph type="body" sz="quarter" idx="12" hasCustomPrompt="1"/>
          </p:nvPr>
        </p:nvSpPr>
        <p:spPr>
          <a:xfrm>
            <a:off x="9014724" y="2006560"/>
            <a:ext cx="3659606" cy="542495"/>
          </a:xfrm>
          <a:prstGeom prst="rect">
            <a:avLst/>
          </a:prstGeom>
        </p:spPr>
        <p:txBody>
          <a:bodyPr anchor="ctr"/>
          <a:lstStyle>
            <a:lvl1pPr marL="0" indent="4009" algn="ctr">
              <a:defRPr lang="de-DE" sz="1772" b="1" i="0" kern="1200" spc="0" dirty="0" smtClean="0">
                <a:solidFill>
                  <a:schemeClr val="bg2"/>
                </a:solidFill>
                <a:latin typeface="+mn-lt"/>
                <a:ea typeface="+mn-ea"/>
                <a:cs typeface="+mn-cs"/>
              </a:defRPr>
            </a:lvl1pPr>
            <a:lvl2pPr>
              <a:defRPr lang="de-DE" sz="2020" kern="1200" spc="127" dirty="0" smtClean="0">
                <a:solidFill>
                  <a:schemeClr val="bg1"/>
                </a:solidFill>
                <a:latin typeface="+mn-lt"/>
                <a:ea typeface="+mn-ea"/>
                <a:cs typeface="+mn-cs"/>
              </a:defRPr>
            </a:lvl2pPr>
            <a:lvl3pPr>
              <a:defRPr lang="de-DE" sz="2020" kern="1200" spc="127" dirty="0" smtClean="0">
                <a:solidFill>
                  <a:schemeClr val="bg1"/>
                </a:solidFill>
                <a:latin typeface="+mn-lt"/>
                <a:ea typeface="+mn-ea"/>
                <a:cs typeface="+mn-cs"/>
              </a:defRPr>
            </a:lvl3pPr>
            <a:lvl4pPr>
              <a:defRPr lang="de-DE" sz="2020" kern="1200" spc="127" dirty="0" smtClean="0">
                <a:solidFill>
                  <a:schemeClr val="bg1"/>
                </a:solidFill>
                <a:latin typeface="+mn-lt"/>
                <a:ea typeface="+mn-ea"/>
                <a:cs typeface="+mn-cs"/>
              </a:defRPr>
            </a:lvl4pPr>
            <a:lvl5pPr>
              <a:defRPr lang="de-DE" sz="2020" kern="1200" spc="127" dirty="0">
                <a:solidFill>
                  <a:schemeClr val="bg1"/>
                </a:solidFill>
                <a:latin typeface="+mn-lt"/>
                <a:ea typeface="+mn-ea"/>
                <a:cs typeface="+mn-cs"/>
              </a:defRPr>
            </a:lvl5pPr>
          </a:lstStyle>
          <a:p>
            <a:pPr lvl="0"/>
            <a:r>
              <a:rPr lang="de-DE" dirty="0"/>
              <a:t>Schritt 3 eintragen</a:t>
            </a:r>
          </a:p>
        </p:txBody>
      </p:sp>
      <p:sp>
        <p:nvSpPr>
          <p:cNvPr id="17" name="Textplatzhalter 16">
            <a:extLst>
              <a:ext uri="{FF2B5EF4-FFF2-40B4-BE49-F238E27FC236}">
                <a16:creationId xmlns:a16="http://schemas.microsoft.com/office/drawing/2014/main" id="{BB56B0A6-E4B7-4BC5-9A6E-528C222A7147}"/>
              </a:ext>
            </a:extLst>
          </p:cNvPr>
          <p:cNvSpPr>
            <a:spLocks noGrp="1"/>
          </p:cNvSpPr>
          <p:nvPr>
            <p:ph type="body" sz="quarter" idx="13" hasCustomPrompt="1"/>
          </p:nvPr>
        </p:nvSpPr>
        <p:spPr>
          <a:xfrm>
            <a:off x="796974" y="3077506"/>
            <a:ext cx="3807624" cy="3470727"/>
          </a:xfrm>
          <a:prstGeom prst="rect">
            <a:avLst/>
          </a:prstGeom>
        </p:spPr>
        <p:txBody>
          <a:bodyPr vert="horz" lIns="0" tIns="0" rIns="0" bIns="0" rtlCol="0">
            <a:noAutofit/>
          </a:bodyPr>
          <a:lstStyle>
            <a:lvl1pPr marL="0"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lang="de-DE" sz="1772" b="0" i="0" spc="0" dirty="0">
                <a:solidFill>
                  <a:srgbClr val="231F20"/>
                </a:solidFill>
                <a:latin typeface="+mn-lt"/>
              </a:defRPr>
            </a:lvl1pPr>
            <a:lvl2pPr marL="228534" indent="0">
              <a:buClr>
                <a:schemeClr val="bg2"/>
              </a:buClr>
              <a:buFontTx/>
              <a:buNone/>
              <a:defRPr/>
            </a:lvl2pPr>
            <a:lvl3pPr marL="457068" indent="0">
              <a:buClr>
                <a:schemeClr val="bg2"/>
              </a:buClr>
              <a:buFontTx/>
              <a:buNone/>
              <a:defRPr/>
            </a:lvl3pPr>
            <a:lvl5pPr>
              <a:buSzPct val="90000"/>
              <a:defRPr/>
            </a:lvl5pPr>
            <a:lvl6pPr marL="2886751" indent="0">
              <a:buNone/>
              <a:defRPr/>
            </a:lvl6pPr>
          </a:lstStyle>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a:t>Text eintragen</a:t>
            </a:r>
          </a:p>
          <a:p>
            <a:pPr marL="228534" marR="0" lvl="1"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a:t>Text eintragen</a:t>
            </a:r>
          </a:p>
          <a:p>
            <a:pPr marL="457068" marR="0" lvl="2"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a:t>Text eintragen</a:t>
            </a:r>
          </a:p>
          <a:p>
            <a:pPr marL="0" marR="0" lvl="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endParaRPr lang="de-DE" dirty="0"/>
          </a:p>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endParaRPr lang="de-DE" dirty="0"/>
          </a:p>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endParaRPr lang="de-DE" dirty="0"/>
          </a:p>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endParaRPr lang="de-DE" dirty="0"/>
          </a:p>
        </p:txBody>
      </p:sp>
      <p:sp>
        <p:nvSpPr>
          <p:cNvPr id="18" name="Textplatzhalter 16">
            <a:extLst>
              <a:ext uri="{FF2B5EF4-FFF2-40B4-BE49-F238E27FC236}">
                <a16:creationId xmlns:a16="http://schemas.microsoft.com/office/drawing/2014/main" id="{060B4FD6-E421-4454-9106-3DF0EAB0891E}"/>
              </a:ext>
            </a:extLst>
          </p:cNvPr>
          <p:cNvSpPr>
            <a:spLocks noGrp="1"/>
          </p:cNvSpPr>
          <p:nvPr>
            <p:ph type="body" sz="quarter" idx="14" hasCustomPrompt="1"/>
          </p:nvPr>
        </p:nvSpPr>
        <p:spPr>
          <a:xfrm>
            <a:off x="4956745" y="3077506"/>
            <a:ext cx="3767119" cy="3470727"/>
          </a:xfrm>
          <a:prstGeom prst="rect">
            <a:avLst/>
          </a:prstGeom>
        </p:spPr>
        <p:txBody>
          <a:bodyPr vert="horz" lIns="0" tIns="0" rIns="0" bIns="0" rtlCol="0">
            <a:noAutofit/>
          </a:bodyPr>
          <a:lstStyle>
            <a:lvl1pPr marL="0" marR="0" indent="0" defTabSz="1012584" fontAlgn="auto">
              <a:lnSpc>
                <a:spcPct val="100000"/>
              </a:lnSpc>
              <a:spcBef>
                <a:spcPts val="591"/>
              </a:spcBef>
              <a:spcAft>
                <a:spcPts val="0"/>
              </a:spcAft>
              <a:buClr>
                <a:schemeClr val="bg2"/>
              </a:buClr>
              <a:buSzTx/>
              <a:buFont typeface="Arial" panose="020B0604020202020204" pitchFamily="34" charset="0"/>
              <a:buNone/>
              <a:tabLst/>
              <a:defRPr lang="de-DE" sz="1772" b="0" i="0" spc="0" dirty="0">
                <a:solidFill>
                  <a:srgbClr val="231F20"/>
                </a:solidFill>
                <a:latin typeface="+mn-lt"/>
              </a:defRPr>
            </a:lvl1pPr>
            <a:lvl2pPr marL="228534"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lvl2pPr>
            <a:lvl3pPr marL="457068"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lvl3pPr>
          </a:lstStyle>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a:t>Text eintragen</a:t>
            </a:r>
          </a:p>
          <a:p>
            <a:pPr marL="228534" marR="0" lvl="1"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a:t>Text eintragen</a:t>
            </a:r>
          </a:p>
          <a:p>
            <a:pPr marL="457068" marR="0" lvl="2"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a:t>Text eintragen</a:t>
            </a:r>
          </a:p>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endParaRPr lang="de-DE" dirty="0"/>
          </a:p>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endParaRPr lang="de-DE" dirty="0"/>
          </a:p>
        </p:txBody>
      </p:sp>
      <p:sp>
        <p:nvSpPr>
          <p:cNvPr id="19" name="Textplatzhalter 16">
            <a:extLst>
              <a:ext uri="{FF2B5EF4-FFF2-40B4-BE49-F238E27FC236}">
                <a16:creationId xmlns:a16="http://schemas.microsoft.com/office/drawing/2014/main" id="{3BB696A8-B59F-4967-894B-E2E98E416392}"/>
              </a:ext>
            </a:extLst>
          </p:cNvPr>
          <p:cNvSpPr>
            <a:spLocks noGrp="1"/>
          </p:cNvSpPr>
          <p:nvPr>
            <p:ph type="body" sz="quarter" idx="15" hasCustomPrompt="1"/>
          </p:nvPr>
        </p:nvSpPr>
        <p:spPr>
          <a:xfrm>
            <a:off x="9014724" y="3077506"/>
            <a:ext cx="3659606" cy="3470727"/>
          </a:xfrm>
          <a:prstGeom prst="rect">
            <a:avLst/>
          </a:prstGeom>
        </p:spPr>
        <p:txBody>
          <a:bodyPr vert="horz" lIns="0" tIns="0" rIns="0" bIns="0" rtlCol="0">
            <a:noAutofit/>
          </a:bodyPr>
          <a:lstStyle>
            <a:lvl1pPr marL="0" marR="0" indent="186039" defTabSz="1012584" fontAlgn="auto">
              <a:lnSpc>
                <a:spcPct val="100000"/>
              </a:lnSpc>
              <a:spcBef>
                <a:spcPts val="591"/>
              </a:spcBef>
              <a:spcAft>
                <a:spcPts val="0"/>
              </a:spcAft>
              <a:buClr>
                <a:schemeClr val="bg2"/>
              </a:buClr>
              <a:buSzTx/>
              <a:buFont typeface="Arial" panose="020B0604020202020204" pitchFamily="34" charset="0"/>
              <a:buChar char="•"/>
              <a:tabLst/>
              <a:defRPr lang="de-DE" sz="1772" b="0" i="0" spc="0" dirty="0">
                <a:solidFill>
                  <a:srgbClr val="231F20"/>
                </a:solidFill>
                <a:latin typeface="+mn-lt"/>
              </a:defRPr>
            </a:lvl1pPr>
            <a:lvl2pPr marL="228534"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lvl2pPr>
            <a:lvl3pPr marL="457068"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lvl3pPr>
          </a:lstStyle>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a:t>Text eintragen</a:t>
            </a:r>
          </a:p>
          <a:p>
            <a:pPr marL="228534" marR="0" lvl="1"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a:t>Text eintragen</a:t>
            </a:r>
          </a:p>
          <a:p>
            <a:pPr marL="457068" marR="0" lvl="2"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a:t>Text eintragen</a:t>
            </a:r>
          </a:p>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endParaRPr lang="de-DE" dirty="0"/>
          </a:p>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endParaRPr lang="de-DE" dirty="0"/>
          </a:p>
        </p:txBody>
      </p:sp>
    </p:spTree>
    <p:extLst>
      <p:ext uri="{BB962C8B-B14F-4D97-AF65-F5344CB8AC3E}">
        <p14:creationId xmlns:p14="http://schemas.microsoft.com/office/powerpoint/2010/main" val="3150008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xEl>
                                              <p:pRg st="0" end="0"/>
                                            </p:txEl>
                                          </p:spTgt>
                                        </p:tgtEl>
                                        <p:attrNameLst>
                                          <p:attrName>style.visibility</p:attrName>
                                        </p:attrNameLst>
                                      </p:cBhvr>
                                      <p:to>
                                        <p:strVal val="visible"/>
                                      </p:to>
                                    </p:set>
                                    <p:animEffect transition="in" filter="fade">
                                      <p:cBhvr>
                                        <p:cTn id="10" dur="500"/>
                                        <p:tgtEl>
                                          <p:spTgt spid="17">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xEl>
                                              <p:pRg st="1" end="1"/>
                                            </p:txEl>
                                          </p:spTgt>
                                        </p:tgtEl>
                                        <p:attrNameLst>
                                          <p:attrName>style.visibility</p:attrName>
                                        </p:attrNameLst>
                                      </p:cBhvr>
                                      <p:to>
                                        <p:strVal val="visible"/>
                                      </p:to>
                                    </p:set>
                                    <p:animEffect transition="in" filter="fade">
                                      <p:cBhvr>
                                        <p:cTn id="13" dur="500"/>
                                        <p:tgtEl>
                                          <p:spTgt spid="17">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xEl>
                                              <p:pRg st="2" end="2"/>
                                            </p:txEl>
                                          </p:spTgt>
                                        </p:tgtEl>
                                        <p:attrNameLst>
                                          <p:attrName>style.visibility</p:attrName>
                                        </p:attrNameLst>
                                      </p:cBhvr>
                                      <p:to>
                                        <p:strVal val="visible"/>
                                      </p:to>
                                    </p:set>
                                    <p:animEffect transition="in" filter="fade">
                                      <p:cBhvr>
                                        <p:cTn id="16" dur="500"/>
                                        <p:tgtEl>
                                          <p:spTgt spid="17">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animEffect transition="in" filter="fade">
                                      <p:cBhvr>
                                        <p:cTn id="19" dur="500"/>
                                        <p:tgtEl>
                                          <p:spTgt spid="14">
                                            <p:txEl>
                                              <p:pRg st="0" end="0"/>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5">
                                            <p:txEl>
                                              <p:pRg st="0" end="0"/>
                                            </p:txEl>
                                          </p:spTgt>
                                        </p:tgtEl>
                                        <p:attrNameLst>
                                          <p:attrName>style.visibility</p:attrName>
                                        </p:attrNameLst>
                                      </p:cBhvr>
                                      <p:to>
                                        <p:strVal val="visible"/>
                                      </p:to>
                                    </p:set>
                                    <p:animEffect transition="in" filter="fade">
                                      <p:cBhvr>
                                        <p:cTn id="22"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tmplLst>
          <p:tmpl lvl="1">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14" grpId="0" build="p">
        <p:tmplLst>
          <p:tmpl lvl="1">
            <p:tnLst>
              <p:par>
                <p:cTn presetID="10"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build="p">
        <p:tmplLst>
          <p:tmpl lvl="1">
            <p:tnLst>
              <p:par>
                <p:cTn presetID="10" presetClass="entr" presetSubtype="0" fill="hold" nodeType="with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7" grpId="0" build="p">
        <p:tmplLst>
          <p:tmpl lvl="1">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Lst>
  </p:timing>
  <p:extLst>
    <p:ext uri="{DCECCB84-F9BA-43D5-87BE-67443E8EF086}">
      <p15:sldGuideLst xmlns:p15="http://schemas.microsoft.com/office/powerpoint/2012/main">
        <p15:guide id="1" pos="3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9 Ablaufdiagramm 4 Pfeile">
    <p:spTree>
      <p:nvGrpSpPr>
        <p:cNvPr id="1" name=""/>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BE8A8B60-119A-4CDB-B9D0-D08DF7F4F045}"/>
              </a:ext>
            </a:extLst>
          </p:cNvPr>
          <p:cNvGraphicFramePr>
            <a:graphicFrameLocks noChangeAspect="1"/>
          </p:cNvGraphicFramePr>
          <p:nvPr userDrawn="1">
            <p:custDataLst>
              <p:tags r:id="rId1"/>
            </p:custDataLst>
            <p:extLst>
              <p:ext uri="{D42A27DB-BD31-4B8C-83A1-F6EECF244321}">
                <p14:modId xmlns:p14="http://schemas.microsoft.com/office/powerpoint/2010/main" val="1001469463"/>
              </p:ext>
            </p:extLst>
          </p:nvPr>
        </p:nvGraphicFramePr>
        <p:xfrm>
          <a:off x="2350" y="1761"/>
          <a:ext cx="2343" cy="1759"/>
        </p:xfrm>
        <a:graphic>
          <a:graphicData uri="http://schemas.openxmlformats.org/presentationml/2006/ole">
            <mc:AlternateContent xmlns:mc="http://schemas.openxmlformats.org/markup-compatibility/2006">
              <mc:Choice xmlns:v="urn:schemas-microsoft-com:vml" Requires="v">
                <p:oleObj name="think-cell Folie" r:id="rId3" imgW="6350000" imgH="6350000" progId="TCLayout.ActiveDocument.1">
                  <p:embed/>
                </p:oleObj>
              </mc:Choice>
              <mc:Fallback>
                <p:oleObj name="think-cell Folie" r:id="rId3" imgW="6350000" imgH="6350000" progId="TCLayout.ActiveDocument.1">
                  <p:embed/>
                  <p:pic>
                    <p:nvPicPr>
                      <p:cNvPr id="11" name="Objekt 10" hidden="1">
                        <a:extLst>
                          <a:ext uri="{FF2B5EF4-FFF2-40B4-BE49-F238E27FC236}">
                            <a16:creationId xmlns:a16="http://schemas.microsoft.com/office/drawing/2014/main" id="{BE8A8B60-119A-4CDB-B9D0-D08DF7F4F0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0" y="1761"/>
                        <a:ext cx="2343" cy="17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Pfeil: Fünfeck 5">
            <a:extLst>
              <a:ext uri="{FF2B5EF4-FFF2-40B4-BE49-F238E27FC236}">
                <a16:creationId xmlns:a16="http://schemas.microsoft.com/office/drawing/2014/main" id="{4B3D0859-5F84-4289-B454-3F391F49C011}"/>
              </a:ext>
            </a:extLst>
          </p:cNvPr>
          <p:cNvSpPr/>
          <p:nvPr userDrawn="1"/>
        </p:nvSpPr>
        <p:spPr>
          <a:xfrm>
            <a:off x="529755" y="2103319"/>
            <a:ext cx="3231348" cy="542495"/>
          </a:xfrm>
          <a:prstGeom prst="homePlate">
            <a:avLst/>
          </a:prstGeom>
          <a:noFill/>
          <a:ln w="158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72" spc="0" dirty="0">
              <a:solidFill>
                <a:schemeClr val="bg1"/>
              </a:solidFill>
              <a:latin typeface="+mn-lt"/>
            </a:endParaRPr>
          </a:p>
        </p:txBody>
      </p:sp>
      <p:sp>
        <p:nvSpPr>
          <p:cNvPr id="7" name="Pfeil: Chevron 6">
            <a:extLst>
              <a:ext uri="{FF2B5EF4-FFF2-40B4-BE49-F238E27FC236}">
                <a16:creationId xmlns:a16="http://schemas.microsoft.com/office/drawing/2014/main" id="{8AA47B9C-599E-403E-9C98-48A4092DBDDD}"/>
              </a:ext>
            </a:extLst>
          </p:cNvPr>
          <p:cNvSpPr/>
          <p:nvPr userDrawn="1"/>
        </p:nvSpPr>
        <p:spPr>
          <a:xfrm>
            <a:off x="6652303" y="2103319"/>
            <a:ext cx="3231497" cy="542495"/>
          </a:xfrm>
          <a:prstGeom prst="chevron">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454604" rIns="454604" rtlCol="0" anchor="ctr"/>
          <a:lstStyle/>
          <a:p>
            <a:pPr algn="ctr"/>
            <a:endParaRPr lang="de-DE" sz="2020" spc="0" dirty="0">
              <a:solidFill>
                <a:schemeClr val="bg1"/>
              </a:solidFill>
              <a:latin typeface="+mn-lt"/>
            </a:endParaRPr>
          </a:p>
        </p:txBody>
      </p:sp>
      <p:sp>
        <p:nvSpPr>
          <p:cNvPr id="9" name="Pfeil: Chevron 8">
            <a:extLst>
              <a:ext uri="{FF2B5EF4-FFF2-40B4-BE49-F238E27FC236}">
                <a16:creationId xmlns:a16="http://schemas.microsoft.com/office/drawing/2014/main" id="{9C0EC36B-F3CF-4BC3-9C52-D44B068AA3EC}"/>
              </a:ext>
            </a:extLst>
          </p:cNvPr>
          <p:cNvSpPr/>
          <p:nvPr userDrawn="1"/>
        </p:nvSpPr>
        <p:spPr>
          <a:xfrm>
            <a:off x="3591437" y="2103319"/>
            <a:ext cx="3222232" cy="542495"/>
          </a:xfrm>
          <a:prstGeom prst="chevron">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454604" rIns="454604" rtlCol="0" anchor="ctr"/>
          <a:lstStyle/>
          <a:p>
            <a:pPr algn="ctr"/>
            <a:endParaRPr lang="de-DE" sz="2020" spc="0" dirty="0">
              <a:solidFill>
                <a:schemeClr val="bg1"/>
              </a:solidFill>
              <a:latin typeface="+mn-lt"/>
            </a:endParaRPr>
          </a:p>
        </p:txBody>
      </p:sp>
      <p:sp>
        <p:nvSpPr>
          <p:cNvPr id="4" name="Textplatzhalter 3">
            <a:extLst>
              <a:ext uri="{FF2B5EF4-FFF2-40B4-BE49-F238E27FC236}">
                <a16:creationId xmlns:a16="http://schemas.microsoft.com/office/drawing/2014/main" id="{58804B59-DE54-4735-977D-5F8DF5540781}"/>
              </a:ext>
            </a:extLst>
          </p:cNvPr>
          <p:cNvSpPr>
            <a:spLocks noGrp="1"/>
          </p:cNvSpPr>
          <p:nvPr>
            <p:ph type="body" sz="quarter" idx="10" hasCustomPrompt="1"/>
          </p:nvPr>
        </p:nvSpPr>
        <p:spPr>
          <a:xfrm>
            <a:off x="709311" y="2103319"/>
            <a:ext cx="2765845" cy="542495"/>
          </a:xfrm>
          <a:prstGeom prst="rect">
            <a:avLst/>
          </a:prstGeom>
        </p:spPr>
        <p:txBody>
          <a:bodyPr lIns="180000" rIns="180000" anchor="ctr"/>
          <a:lstStyle>
            <a:lvl1pPr marL="0" indent="4009" algn="ctr">
              <a:defRPr lang="de-DE" sz="1772" b="1" i="0" kern="1200" spc="0" dirty="0" smtClean="0">
                <a:solidFill>
                  <a:schemeClr val="bg2"/>
                </a:solidFill>
                <a:latin typeface="+mn-lt"/>
                <a:ea typeface="+mn-ea"/>
                <a:cs typeface="+mn-cs"/>
              </a:defRPr>
            </a:lvl1pPr>
            <a:lvl2pPr>
              <a:defRPr lang="de-DE" sz="2020" kern="1200" spc="127" dirty="0" smtClean="0">
                <a:solidFill>
                  <a:schemeClr val="bg1"/>
                </a:solidFill>
                <a:latin typeface="+mn-lt"/>
                <a:ea typeface="+mn-ea"/>
                <a:cs typeface="+mn-cs"/>
              </a:defRPr>
            </a:lvl2pPr>
            <a:lvl3pPr>
              <a:defRPr lang="de-DE" sz="2020" kern="1200" spc="127" dirty="0" smtClean="0">
                <a:solidFill>
                  <a:schemeClr val="bg1"/>
                </a:solidFill>
                <a:latin typeface="+mn-lt"/>
                <a:ea typeface="+mn-ea"/>
                <a:cs typeface="+mn-cs"/>
              </a:defRPr>
            </a:lvl3pPr>
            <a:lvl4pPr>
              <a:defRPr lang="de-DE" sz="2020" kern="1200" spc="127" dirty="0" smtClean="0">
                <a:solidFill>
                  <a:schemeClr val="bg1"/>
                </a:solidFill>
                <a:latin typeface="+mn-lt"/>
                <a:ea typeface="+mn-ea"/>
                <a:cs typeface="+mn-cs"/>
              </a:defRPr>
            </a:lvl4pPr>
            <a:lvl5pPr>
              <a:defRPr lang="de-DE" sz="2020" kern="1200" spc="127" dirty="0">
                <a:solidFill>
                  <a:schemeClr val="bg1"/>
                </a:solidFill>
                <a:latin typeface="+mn-lt"/>
                <a:ea typeface="+mn-ea"/>
                <a:cs typeface="+mn-cs"/>
              </a:defRPr>
            </a:lvl5pPr>
          </a:lstStyle>
          <a:p>
            <a:pPr lvl="0"/>
            <a:r>
              <a:rPr lang="de-DE" dirty="0"/>
              <a:t>Schritt 1</a:t>
            </a:r>
          </a:p>
        </p:txBody>
      </p:sp>
      <p:sp>
        <p:nvSpPr>
          <p:cNvPr id="14" name="Textplatzhalter 3">
            <a:extLst>
              <a:ext uri="{FF2B5EF4-FFF2-40B4-BE49-F238E27FC236}">
                <a16:creationId xmlns:a16="http://schemas.microsoft.com/office/drawing/2014/main" id="{D79ED58B-3F81-451F-84A3-8C36DABE9AC9}"/>
              </a:ext>
            </a:extLst>
          </p:cNvPr>
          <p:cNvSpPr>
            <a:spLocks noGrp="1"/>
          </p:cNvSpPr>
          <p:nvPr>
            <p:ph type="body" sz="quarter" idx="11" hasCustomPrompt="1"/>
          </p:nvPr>
        </p:nvSpPr>
        <p:spPr>
          <a:xfrm>
            <a:off x="3877385" y="2103319"/>
            <a:ext cx="2658634" cy="542495"/>
          </a:xfrm>
          <a:prstGeom prst="rect">
            <a:avLst/>
          </a:prstGeom>
        </p:spPr>
        <p:txBody>
          <a:bodyPr lIns="180000" rIns="180000" anchor="ctr"/>
          <a:lstStyle>
            <a:lvl1pPr marL="0" indent="4009" algn="ctr">
              <a:defRPr lang="de-DE" sz="1772" b="1" i="0" kern="1200" spc="0" dirty="0" smtClean="0">
                <a:solidFill>
                  <a:schemeClr val="bg2"/>
                </a:solidFill>
                <a:latin typeface="+mn-lt"/>
                <a:ea typeface="+mn-ea"/>
                <a:cs typeface="+mn-cs"/>
              </a:defRPr>
            </a:lvl1pPr>
            <a:lvl2pPr>
              <a:defRPr lang="de-DE" sz="2020" kern="1200" spc="127" dirty="0" smtClean="0">
                <a:solidFill>
                  <a:schemeClr val="bg1"/>
                </a:solidFill>
                <a:latin typeface="+mn-lt"/>
                <a:ea typeface="+mn-ea"/>
                <a:cs typeface="+mn-cs"/>
              </a:defRPr>
            </a:lvl2pPr>
            <a:lvl3pPr>
              <a:defRPr lang="de-DE" sz="2020" kern="1200" spc="127" dirty="0" smtClean="0">
                <a:solidFill>
                  <a:schemeClr val="bg1"/>
                </a:solidFill>
                <a:latin typeface="+mn-lt"/>
                <a:ea typeface="+mn-ea"/>
                <a:cs typeface="+mn-cs"/>
              </a:defRPr>
            </a:lvl3pPr>
            <a:lvl4pPr>
              <a:defRPr lang="de-DE" sz="2020" kern="1200" spc="127" dirty="0" smtClean="0">
                <a:solidFill>
                  <a:schemeClr val="bg1"/>
                </a:solidFill>
                <a:latin typeface="+mn-lt"/>
                <a:ea typeface="+mn-ea"/>
                <a:cs typeface="+mn-cs"/>
              </a:defRPr>
            </a:lvl4pPr>
            <a:lvl5pPr>
              <a:defRPr lang="de-DE" sz="2020" kern="1200" spc="127" dirty="0">
                <a:solidFill>
                  <a:schemeClr val="bg1"/>
                </a:solidFill>
                <a:latin typeface="+mn-lt"/>
                <a:ea typeface="+mn-ea"/>
                <a:cs typeface="+mn-cs"/>
              </a:defRPr>
            </a:lvl5pPr>
          </a:lstStyle>
          <a:p>
            <a:pPr lvl="0"/>
            <a:r>
              <a:rPr lang="de-DE" dirty="0"/>
              <a:t>Schritt 2</a:t>
            </a:r>
          </a:p>
        </p:txBody>
      </p:sp>
      <p:sp>
        <p:nvSpPr>
          <p:cNvPr id="15" name="Textplatzhalter 3">
            <a:extLst>
              <a:ext uri="{FF2B5EF4-FFF2-40B4-BE49-F238E27FC236}">
                <a16:creationId xmlns:a16="http://schemas.microsoft.com/office/drawing/2014/main" id="{6DD1A124-3BBB-4E1D-BEF0-0B63CCA60DC9}"/>
              </a:ext>
            </a:extLst>
          </p:cNvPr>
          <p:cNvSpPr>
            <a:spLocks noGrp="1"/>
          </p:cNvSpPr>
          <p:nvPr>
            <p:ph type="body" sz="quarter" idx="12" hasCustomPrompt="1"/>
          </p:nvPr>
        </p:nvSpPr>
        <p:spPr>
          <a:xfrm>
            <a:off x="6929954" y="2103319"/>
            <a:ext cx="2671013" cy="542495"/>
          </a:xfrm>
          <a:prstGeom prst="rect">
            <a:avLst/>
          </a:prstGeom>
        </p:spPr>
        <p:txBody>
          <a:bodyPr lIns="180000" rIns="180000" anchor="ctr"/>
          <a:lstStyle>
            <a:lvl1pPr marL="0" indent="4009" algn="ctr">
              <a:defRPr lang="de-DE" sz="1772" b="1" i="0" kern="1200" spc="0" dirty="0" smtClean="0">
                <a:solidFill>
                  <a:schemeClr val="bg2"/>
                </a:solidFill>
                <a:latin typeface="+mn-lt"/>
                <a:ea typeface="+mn-ea"/>
                <a:cs typeface="+mn-cs"/>
              </a:defRPr>
            </a:lvl1pPr>
            <a:lvl2pPr>
              <a:defRPr lang="de-DE" sz="2020" kern="1200" spc="127" dirty="0" smtClean="0">
                <a:solidFill>
                  <a:schemeClr val="bg1"/>
                </a:solidFill>
                <a:latin typeface="+mn-lt"/>
                <a:ea typeface="+mn-ea"/>
                <a:cs typeface="+mn-cs"/>
              </a:defRPr>
            </a:lvl2pPr>
            <a:lvl3pPr>
              <a:defRPr lang="de-DE" sz="2020" kern="1200" spc="127" dirty="0" smtClean="0">
                <a:solidFill>
                  <a:schemeClr val="bg1"/>
                </a:solidFill>
                <a:latin typeface="+mn-lt"/>
                <a:ea typeface="+mn-ea"/>
                <a:cs typeface="+mn-cs"/>
              </a:defRPr>
            </a:lvl3pPr>
            <a:lvl4pPr>
              <a:defRPr lang="de-DE" sz="2020" kern="1200" spc="127" dirty="0" smtClean="0">
                <a:solidFill>
                  <a:schemeClr val="bg1"/>
                </a:solidFill>
                <a:latin typeface="+mn-lt"/>
                <a:ea typeface="+mn-ea"/>
                <a:cs typeface="+mn-cs"/>
              </a:defRPr>
            </a:lvl4pPr>
            <a:lvl5pPr>
              <a:defRPr lang="de-DE" sz="2020" kern="1200" spc="127" dirty="0">
                <a:solidFill>
                  <a:schemeClr val="bg1"/>
                </a:solidFill>
                <a:latin typeface="+mn-lt"/>
                <a:ea typeface="+mn-ea"/>
                <a:cs typeface="+mn-cs"/>
              </a:defRPr>
            </a:lvl5pPr>
          </a:lstStyle>
          <a:p>
            <a:pPr lvl="0"/>
            <a:r>
              <a:rPr lang="de-DE" dirty="0"/>
              <a:t>Schritt 3</a:t>
            </a:r>
          </a:p>
        </p:txBody>
      </p:sp>
      <p:sp>
        <p:nvSpPr>
          <p:cNvPr id="17" name="Textplatzhalter 16">
            <a:extLst>
              <a:ext uri="{FF2B5EF4-FFF2-40B4-BE49-F238E27FC236}">
                <a16:creationId xmlns:a16="http://schemas.microsoft.com/office/drawing/2014/main" id="{BB56B0A6-E4B7-4BC5-9A6E-528C222A7147}"/>
              </a:ext>
            </a:extLst>
          </p:cNvPr>
          <p:cNvSpPr>
            <a:spLocks noGrp="1"/>
          </p:cNvSpPr>
          <p:nvPr>
            <p:ph type="body" sz="quarter" idx="13" hasCustomPrompt="1"/>
          </p:nvPr>
        </p:nvSpPr>
        <p:spPr>
          <a:xfrm>
            <a:off x="709310" y="3247965"/>
            <a:ext cx="2765844" cy="3097745"/>
          </a:xfrm>
          <a:prstGeom prst="rect">
            <a:avLst/>
          </a:prstGeom>
        </p:spPr>
        <p:txBody>
          <a:bodyPr vert="horz" lIns="0" tIns="0" rIns="0" bIns="0" rtlCol="0">
            <a:noAutofit/>
          </a:bodyPr>
          <a:lstStyle>
            <a:lvl1pPr marL="0" marR="0" indent="186039" defTabSz="1012584" fontAlgn="auto">
              <a:lnSpc>
                <a:spcPct val="100000"/>
              </a:lnSpc>
              <a:spcBef>
                <a:spcPts val="591"/>
              </a:spcBef>
              <a:spcAft>
                <a:spcPts val="0"/>
              </a:spcAft>
              <a:buClr>
                <a:schemeClr val="bg2"/>
              </a:buClr>
              <a:buSzTx/>
              <a:buFont typeface="Arial" panose="020B0604020202020204" pitchFamily="34" charset="0"/>
              <a:buChar char="•"/>
              <a:tabLst/>
              <a:defRPr lang="de-DE" sz="1772" b="0" i="0" spc="0" dirty="0">
                <a:solidFill>
                  <a:srgbClr val="231F20"/>
                </a:solidFill>
                <a:latin typeface="+mn-lt"/>
              </a:defRPr>
            </a:lvl1pPr>
            <a:lvl2pPr marL="228534"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lvl2pPr>
            <a:lvl3pPr marL="457068"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lvl3pPr>
          </a:lstStyle>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a:t>Text eintragen</a:t>
            </a:r>
          </a:p>
          <a:p>
            <a:pPr marL="228534" marR="0" lvl="1"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a:t>Text eintragen</a:t>
            </a:r>
          </a:p>
          <a:p>
            <a:pPr marL="457068" marR="0" lvl="2"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a:t>Text eintragen</a:t>
            </a:r>
          </a:p>
        </p:txBody>
      </p:sp>
      <p:sp>
        <p:nvSpPr>
          <p:cNvPr id="18" name="Textplatzhalter 16">
            <a:extLst>
              <a:ext uri="{FF2B5EF4-FFF2-40B4-BE49-F238E27FC236}">
                <a16:creationId xmlns:a16="http://schemas.microsoft.com/office/drawing/2014/main" id="{060B4FD6-E421-4454-9106-3DF0EAB0891E}"/>
              </a:ext>
            </a:extLst>
          </p:cNvPr>
          <p:cNvSpPr>
            <a:spLocks noGrp="1"/>
          </p:cNvSpPr>
          <p:nvPr>
            <p:ph type="body" sz="quarter" idx="14" hasCustomPrompt="1"/>
          </p:nvPr>
        </p:nvSpPr>
        <p:spPr>
          <a:xfrm>
            <a:off x="3869087" y="3247966"/>
            <a:ext cx="2659779" cy="3097743"/>
          </a:xfrm>
          <a:prstGeom prst="rect">
            <a:avLst/>
          </a:prstGeom>
        </p:spPr>
        <p:txBody>
          <a:bodyPr vert="horz" lIns="0" tIns="0" rIns="0" bIns="0" rtlCol="0">
            <a:noAutofit/>
          </a:bodyPr>
          <a:lstStyle>
            <a:lvl1pPr marL="0" marR="0" indent="186039" defTabSz="1012584" fontAlgn="auto">
              <a:lnSpc>
                <a:spcPct val="100000"/>
              </a:lnSpc>
              <a:spcBef>
                <a:spcPts val="591"/>
              </a:spcBef>
              <a:spcAft>
                <a:spcPts val="0"/>
              </a:spcAft>
              <a:buClr>
                <a:schemeClr val="bg2"/>
              </a:buClr>
              <a:buSzTx/>
              <a:buFont typeface="Arial" panose="020B0604020202020204" pitchFamily="34" charset="0"/>
              <a:buChar char="•"/>
              <a:tabLst/>
              <a:defRPr lang="de-DE" sz="1772" b="0" i="0" spc="0" dirty="0">
                <a:solidFill>
                  <a:srgbClr val="231F20"/>
                </a:solidFill>
                <a:latin typeface="+mn-lt"/>
              </a:defRPr>
            </a:lvl1pPr>
            <a:lvl2pPr marL="228534"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lvl2pPr>
            <a:lvl3pPr marL="457068"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lvl3pPr>
          </a:lstStyle>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a:t>Text eintragen</a:t>
            </a:r>
          </a:p>
          <a:p>
            <a:pPr marL="228534" marR="0" lvl="1"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a:t>Text eintragen</a:t>
            </a:r>
          </a:p>
          <a:p>
            <a:pPr marL="457068" marR="0" lvl="2"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a:t>Text eintragen</a:t>
            </a:r>
          </a:p>
        </p:txBody>
      </p:sp>
      <p:sp>
        <p:nvSpPr>
          <p:cNvPr id="13" name="Pfeil: Chevron 12">
            <a:extLst>
              <a:ext uri="{FF2B5EF4-FFF2-40B4-BE49-F238E27FC236}">
                <a16:creationId xmlns:a16="http://schemas.microsoft.com/office/drawing/2014/main" id="{EDFB8A5F-175D-45E5-B9CF-5E5A1E9BAC64}"/>
              </a:ext>
            </a:extLst>
          </p:cNvPr>
          <p:cNvSpPr/>
          <p:nvPr userDrawn="1"/>
        </p:nvSpPr>
        <p:spPr>
          <a:xfrm>
            <a:off x="9717249" y="2103319"/>
            <a:ext cx="3254685" cy="542495"/>
          </a:xfrm>
          <a:prstGeom prst="chevron">
            <a:avLst/>
          </a:prstGeom>
          <a:noFill/>
          <a:ln w="158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454604" rIns="454604" rtlCol="0" anchor="ctr"/>
          <a:lstStyle/>
          <a:p>
            <a:pPr algn="ctr"/>
            <a:endParaRPr lang="de-DE" sz="2020" spc="0" dirty="0">
              <a:solidFill>
                <a:schemeClr val="bg1"/>
              </a:solidFill>
              <a:latin typeface="+mn-lt"/>
            </a:endParaRPr>
          </a:p>
        </p:txBody>
      </p:sp>
      <p:sp>
        <p:nvSpPr>
          <p:cNvPr id="16" name="Textplatzhalter 3">
            <a:extLst>
              <a:ext uri="{FF2B5EF4-FFF2-40B4-BE49-F238E27FC236}">
                <a16:creationId xmlns:a16="http://schemas.microsoft.com/office/drawing/2014/main" id="{027EE389-062D-4199-BD87-983EDD46CF64}"/>
              </a:ext>
            </a:extLst>
          </p:cNvPr>
          <p:cNvSpPr>
            <a:spLocks noGrp="1"/>
          </p:cNvSpPr>
          <p:nvPr>
            <p:ph type="body" sz="quarter" idx="16" hasCustomPrompt="1"/>
          </p:nvPr>
        </p:nvSpPr>
        <p:spPr>
          <a:xfrm>
            <a:off x="10000084" y="2103319"/>
            <a:ext cx="2639556" cy="542495"/>
          </a:xfrm>
          <a:prstGeom prst="rect">
            <a:avLst/>
          </a:prstGeom>
        </p:spPr>
        <p:txBody>
          <a:bodyPr lIns="180000" rIns="180000" anchor="ctr"/>
          <a:lstStyle>
            <a:lvl1pPr marL="0" indent="4009" algn="ctr">
              <a:defRPr lang="de-DE" sz="1772" b="1" i="0" kern="1200" spc="0" dirty="0" smtClean="0">
                <a:solidFill>
                  <a:schemeClr val="bg2"/>
                </a:solidFill>
                <a:latin typeface="+mn-lt"/>
                <a:ea typeface="+mn-ea"/>
                <a:cs typeface="+mn-cs"/>
              </a:defRPr>
            </a:lvl1pPr>
            <a:lvl2pPr>
              <a:defRPr lang="de-DE" sz="2020" kern="1200" spc="127" dirty="0" smtClean="0">
                <a:solidFill>
                  <a:schemeClr val="bg1"/>
                </a:solidFill>
                <a:latin typeface="+mn-lt"/>
                <a:ea typeface="+mn-ea"/>
                <a:cs typeface="+mn-cs"/>
              </a:defRPr>
            </a:lvl2pPr>
            <a:lvl3pPr>
              <a:defRPr lang="de-DE" sz="2020" kern="1200" spc="127" dirty="0" smtClean="0">
                <a:solidFill>
                  <a:schemeClr val="bg1"/>
                </a:solidFill>
                <a:latin typeface="+mn-lt"/>
                <a:ea typeface="+mn-ea"/>
                <a:cs typeface="+mn-cs"/>
              </a:defRPr>
            </a:lvl3pPr>
            <a:lvl4pPr>
              <a:defRPr lang="de-DE" sz="2020" kern="1200" spc="127" dirty="0" smtClean="0">
                <a:solidFill>
                  <a:schemeClr val="bg1"/>
                </a:solidFill>
                <a:latin typeface="+mn-lt"/>
                <a:ea typeface="+mn-ea"/>
                <a:cs typeface="+mn-cs"/>
              </a:defRPr>
            </a:lvl4pPr>
            <a:lvl5pPr>
              <a:defRPr lang="de-DE" sz="2020" kern="1200" spc="127" dirty="0">
                <a:solidFill>
                  <a:schemeClr val="bg1"/>
                </a:solidFill>
                <a:latin typeface="+mn-lt"/>
                <a:ea typeface="+mn-ea"/>
                <a:cs typeface="+mn-cs"/>
              </a:defRPr>
            </a:lvl5pPr>
          </a:lstStyle>
          <a:p>
            <a:pPr lvl="0"/>
            <a:r>
              <a:rPr lang="de-DE" dirty="0"/>
              <a:t>Schritt 4</a:t>
            </a:r>
          </a:p>
        </p:txBody>
      </p:sp>
      <p:sp>
        <p:nvSpPr>
          <p:cNvPr id="22" name="Textplatzhalter 16">
            <a:extLst>
              <a:ext uri="{FF2B5EF4-FFF2-40B4-BE49-F238E27FC236}">
                <a16:creationId xmlns:a16="http://schemas.microsoft.com/office/drawing/2014/main" id="{A6286785-971B-46DB-8B66-E57BD3B80C3B}"/>
              </a:ext>
            </a:extLst>
          </p:cNvPr>
          <p:cNvSpPr>
            <a:spLocks noGrp="1"/>
          </p:cNvSpPr>
          <p:nvPr>
            <p:ph type="body" sz="quarter" idx="17" hasCustomPrompt="1"/>
          </p:nvPr>
        </p:nvSpPr>
        <p:spPr>
          <a:xfrm>
            <a:off x="6922801" y="3247965"/>
            <a:ext cx="2678167" cy="3097742"/>
          </a:xfrm>
          <a:prstGeom prst="rect">
            <a:avLst/>
          </a:prstGeom>
        </p:spPr>
        <p:txBody>
          <a:bodyPr vert="horz" lIns="0" tIns="0" rIns="0" bIns="0" rtlCol="0">
            <a:noAutofit/>
          </a:bodyPr>
          <a:lstStyle>
            <a:lvl1pPr marL="0" marR="0" indent="186039" defTabSz="1012584" fontAlgn="auto">
              <a:lnSpc>
                <a:spcPct val="100000"/>
              </a:lnSpc>
              <a:spcBef>
                <a:spcPts val="591"/>
              </a:spcBef>
              <a:spcAft>
                <a:spcPts val="0"/>
              </a:spcAft>
              <a:buClr>
                <a:schemeClr val="bg2"/>
              </a:buClr>
              <a:buSzTx/>
              <a:buFont typeface="Arial" panose="020B0604020202020204" pitchFamily="34" charset="0"/>
              <a:buChar char="•"/>
              <a:tabLst/>
              <a:defRPr lang="de-DE" sz="1772" b="0" i="0" spc="0" dirty="0">
                <a:solidFill>
                  <a:srgbClr val="231F20"/>
                </a:solidFill>
                <a:latin typeface="+mn-lt"/>
              </a:defRPr>
            </a:lvl1pPr>
            <a:lvl2pPr marL="228534"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lvl2pPr>
            <a:lvl3pPr marL="457068"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lvl3pPr>
          </a:lstStyle>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a:t>Text eintragen</a:t>
            </a:r>
          </a:p>
          <a:p>
            <a:pPr marL="228534" marR="0" lvl="1"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a:t>Text eintragen</a:t>
            </a:r>
          </a:p>
          <a:p>
            <a:pPr marL="457068" marR="0" lvl="2"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a:t>Text eintragen</a:t>
            </a:r>
          </a:p>
        </p:txBody>
      </p:sp>
      <p:sp>
        <p:nvSpPr>
          <p:cNvPr id="23" name="Textplatzhalter 16">
            <a:extLst>
              <a:ext uri="{FF2B5EF4-FFF2-40B4-BE49-F238E27FC236}">
                <a16:creationId xmlns:a16="http://schemas.microsoft.com/office/drawing/2014/main" id="{0DE3870E-0ABC-485E-9935-B4EBE46B1FEC}"/>
              </a:ext>
            </a:extLst>
          </p:cNvPr>
          <p:cNvSpPr>
            <a:spLocks noGrp="1"/>
          </p:cNvSpPr>
          <p:nvPr>
            <p:ph type="body" sz="quarter" idx="18" hasCustomPrompt="1"/>
          </p:nvPr>
        </p:nvSpPr>
        <p:spPr>
          <a:xfrm>
            <a:off x="9994901" y="3247966"/>
            <a:ext cx="2639556" cy="3097740"/>
          </a:xfrm>
          <a:prstGeom prst="rect">
            <a:avLst/>
          </a:prstGeom>
        </p:spPr>
        <p:txBody>
          <a:bodyPr vert="horz" lIns="0" tIns="0" rIns="0" bIns="0" rtlCol="0">
            <a:noAutofit/>
          </a:bodyPr>
          <a:lstStyle>
            <a:lvl1pPr marL="0" marR="0" indent="186039" defTabSz="1012584" fontAlgn="auto">
              <a:lnSpc>
                <a:spcPct val="100000"/>
              </a:lnSpc>
              <a:spcBef>
                <a:spcPts val="591"/>
              </a:spcBef>
              <a:spcAft>
                <a:spcPts val="0"/>
              </a:spcAft>
              <a:buClr>
                <a:schemeClr val="bg2"/>
              </a:buClr>
              <a:buSzTx/>
              <a:buFont typeface="Arial" panose="020B0604020202020204" pitchFamily="34" charset="0"/>
              <a:buChar char="•"/>
              <a:tabLst/>
              <a:defRPr lang="de-DE" sz="1772" b="0" i="0" spc="0" dirty="0">
                <a:solidFill>
                  <a:srgbClr val="231F20"/>
                </a:solidFill>
                <a:latin typeface="+mn-lt"/>
              </a:defRPr>
            </a:lvl1pPr>
            <a:lvl2pPr marL="228534"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lvl2pPr>
            <a:lvl3pPr marL="457068"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lvl3pPr>
          </a:lstStyle>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a:t>Text eintragen</a:t>
            </a:r>
          </a:p>
          <a:p>
            <a:pPr marL="228534" marR="0" lvl="1"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a:t>Text eintragen</a:t>
            </a:r>
          </a:p>
          <a:p>
            <a:pPr marL="457068" marR="0" lvl="2"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a:t>Text eintragen</a:t>
            </a:r>
          </a:p>
        </p:txBody>
      </p:sp>
      <p:sp>
        <p:nvSpPr>
          <p:cNvPr id="19" name="Textplatzhalter 4">
            <a:extLst>
              <a:ext uri="{FF2B5EF4-FFF2-40B4-BE49-F238E27FC236}">
                <a16:creationId xmlns:a16="http://schemas.microsoft.com/office/drawing/2014/main" id="{B4074EB6-764F-094F-9C8B-A825AB12B31F}"/>
              </a:ext>
            </a:extLst>
          </p:cNvPr>
          <p:cNvSpPr>
            <a:spLocks noGrp="1"/>
          </p:cNvSpPr>
          <p:nvPr>
            <p:ph type="body" sz="quarter" idx="45" hasCustomPrompt="1"/>
          </p:nvPr>
        </p:nvSpPr>
        <p:spPr>
          <a:xfrm>
            <a:off x="529755" y="396139"/>
            <a:ext cx="12442179" cy="956357"/>
          </a:xfrm>
          <a:prstGeom prst="rect">
            <a:avLst/>
          </a:prstGeom>
        </p:spPr>
        <p:txBody>
          <a:bodyPr lIns="0" tIns="0" rIns="0" bIns="0"/>
          <a:lstStyle>
            <a:lvl1pPr marL="0" marR="0" indent="0" algn="l" defTabSz="1154700"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marR="0" lvl="0" indent="0" algn="l" defTabSz="1154700" rtl="0" eaLnBrk="1" fontAlgn="auto" latinLnBrk="0" hangingPunct="1">
              <a:lnSpc>
                <a:spcPct val="100000"/>
              </a:lnSpc>
              <a:spcBef>
                <a:spcPts val="0"/>
              </a:spcBef>
              <a:spcAft>
                <a:spcPts val="0"/>
              </a:spcAft>
              <a:buClrTx/>
              <a:buSzTx/>
              <a:buFontTx/>
              <a:buNone/>
              <a:tabLst/>
              <a:defRPr/>
            </a:pPr>
            <a:r>
              <a:rPr lang="de-DE" dirty="0"/>
              <a:t>Ablaufdiagramm mit 4 Schritten.</a:t>
            </a:r>
          </a:p>
          <a:p>
            <a:endParaRPr lang="de-DE" dirty="0"/>
          </a:p>
        </p:txBody>
      </p:sp>
    </p:spTree>
    <p:extLst>
      <p:ext uri="{BB962C8B-B14F-4D97-AF65-F5344CB8AC3E}">
        <p14:creationId xmlns:p14="http://schemas.microsoft.com/office/powerpoint/2010/main" val="4160743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xEl>
                                              <p:pRg st="0" end="0"/>
                                            </p:txEl>
                                          </p:spTgt>
                                        </p:tgtEl>
                                        <p:attrNameLst>
                                          <p:attrName>style.visibility</p:attrName>
                                        </p:attrNameLst>
                                      </p:cBhvr>
                                      <p:to>
                                        <p:strVal val="visible"/>
                                      </p:to>
                                    </p:set>
                                    <p:animEffect transition="in" filter="fade">
                                      <p:cBhvr>
                                        <p:cTn id="13" dur="500"/>
                                        <p:tgtEl>
                                          <p:spTgt spid="17">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xEl>
                                              <p:pRg st="1" end="1"/>
                                            </p:txEl>
                                          </p:spTgt>
                                        </p:tgtEl>
                                        <p:attrNameLst>
                                          <p:attrName>style.visibility</p:attrName>
                                        </p:attrNameLst>
                                      </p:cBhvr>
                                      <p:to>
                                        <p:strVal val="visible"/>
                                      </p:to>
                                    </p:set>
                                    <p:animEffect transition="in" filter="fade">
                                      <p:cBhvr>
                                        <p:cTn id="16" dur="500"/>
                                        <p:tgtEl>
                                          <p:spTgt spid="17">
                                            <p:txEl>
                                              <p:pRg st="1" end="1"/>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xEl>
                                              <p:pRg st="2" end="2"/>
                                            </p:txEl>
                                          </p:spTgt>
                                        </p:tgtEl>
                                        <p:attrNameLst>
                                          <p:attrName>style.visibility</p:attrName>
                                        </p:attrNameLst>
                                      </p:cBhvr>
                                      <p:to>
                                        <p:strVal val="visible"/>
                                      </p:to>
                                    </p:set>
                                    <p:animEffect transition="in" filter="fade">
                                      <p:cBhvr>
                                        <p:cTn id="19" dur="500"/>
                                        <p:tgtEl>
                                          <p:spTgt spid="17">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
                                            <p:txEl>
                                              <p:pRg st="0" end="0"/>
                                            </p:txEl>
                                          </p:spTgt>
                                        </p:tgtEl>
                                        <p:attrNameLst>
                                          <p:attrName>style.visibility</p:attrName>
                                        </p:attrNameLst>
                                      </p:cBhvr>
                                      <p:to>
                                        <p:strVal val="visible"/>
                                      </p:to>
                                    </p:set>
                                    <p:animEffect transition="in" filter="fade">
                                      <p:cBhvr>
                                        <p:cTn id="27" dur="500"/>
                                        <p:tgtEl>
                                          <p:spTgt spid="14">
                                            <p:txEl>
                                              <p:pRg st="0" end="0"/>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8">
                                            <p:txEl>
                                              <p:pRg st="0" end="0"/>
                                            </p:txEl>
                                          </p:spTgt>
                                        </p:tgtEl>
                                        <p:attrNameLst>
                                          <p:attrName>style.visibility</p:attrName>
                                        </p:attrNameLst>
                                      </p:cBhvr>
                                      <p:to>
                                        <p:strVal val="visible"/>
                                      </p:to>
                                    </p:set>
                                    <p:animEffect transition="in" filter="fade">
                                      <p:cBhvr>
                                        <p:cTn id="30" dur="500"/>
                                        <p:tgtEl>
                                          <p:spTgt spid="18">
                                            <p:txEl>
                                              <p:pRg st="0" end="0"/>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8">
                                            <p:txEl>
                                              <p:pRg st="1" end="1"/>
                                            </p:txEl>
                                          </p:spTgt>
                                        </p:tgtEl>
                                        <p:attrNameLst>
                                          <p:attrName>style.visibility</p:attrName>
                                        </p:attrNameLst>
                                      </p:cBhvr>
                                      <p:to>
                                        <p:strVal val="visible"/>
                                      </p:to>
                                    </p:set>
                                    <p:animEffect transition="in" filter="fade">
                                      <p:cBhvr>
                                        <p:cTn id="33" dur="500"/>
                                        <p:tgtEl>
                                          <p:spTgt spid="18">
                                            <p:txEl>
                                              <p:pRg st="1" end="1"/>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8">
                                            <p:txEl>
                                              <p:pRg st="2" end="2"/>
                                            </p:txEl>
                                          </p:spTgt>
                                        </p:tgtEl>
                                        <p:attrNameLst>
                                          <p:attrName>style.visibility</p:attrName>
                                        </p:attrNameLst>
                                      </p:cBhvr>
                                      <p:to>
                                        <p:strVal val="visible"/>
                                      </p:to>
                                    </p:set>
                                    <p:animEffect transition="in" filter="fade">
                                      <p:cBhvr>
                                        <p:cTn id="36" dur="500"/>
                                        <p:tgtEl>
                                          <p:spTgt spid="18">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
                                            <p:txEl>
                                              <p:pRg st="0" end="0"/>
                                            </p:txEl>
                                          </p:spTgt>
                                        </p:tgtEl>
                                        <p:attrNameLst>
                                          <p:attrName>style.visibility</p:attrName>
                                        </p:attrNameLst>
                                      </p:cBhvr>
                                      <p:to>
                                        <p:strVal val="visible"/>
                                      </p:to>
                                    </p:set>
                                    <p:animEffect transition="in" filter="fade">
                                      <p:cBhvr>
                                        <p:cTn id="44" dur="500"/>
                                        <p:tgtEl>
                                          <p:spTgt spid="15">
                                            <p:txEl>
                                              <p:pRg st="0" end="0"/>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2">
                                            <p:txEl>
                                              <p:pRg st="0" end="0"/>
                                            </p:txEl>
                                          </p:spTgt>
                                        </p:tgtEl>
                                        <p:attrNameLst>
                                          <p:attrName>style.visibility</p:attrName>
                                        </p:attrNameLst>
                                      </p:cBhvr>
                                      <p:to>
                                        <p:strVal val="visible"/>
                                      </p:to>
                                    </p:set>
                                    <p:animEffect transition="in" filter="fade">
                                      <p:cBhvr>
                                        <p:cTn id="47" dur="500"/>
                                        <p:tgtEl>
                                          <p:spTgt spid="22">
                                            <p:txEl>
                                              <p:pRg st="0" end="0"/>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2">
                                            <p:txEl>
                                              <p:pRg st="1" end="1"/>
                                            </p:txEl>
                                          </p:spTgt>
                                        </p:tgtEl>
                                        <p:attrNameLst>
                                          <p:attrName>style.visibility</p:attrName>
                                        </p:attrNameLst>
                                      </p:cBhvr>
                                      <p:to>
                                        <p:strVal val="visible"/>
                                      </p:to>
                                    </p:set>
                                    <p:animEffect transition="in" filter="fade">
                                      <p:cBhvr>
                                        <p:cTn id="50" dur="500"/>
                                        <p:tgtEl>
                                          <p:spTgt spid="22">
                                            <p:txEl>
                                              <p:pRg st="1" end="1"/>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2">
                                            <p:txEl>
                                              <p:pRg st="2" end="2"/>
                                            </p:txEl>
                                          </p:spTgt>
                                        </p:tgtEl>
                                        <p:attrNameLst>
                                          <p:attrName>style.visibility</p:attrName>
                                        </p:attrNameLst>
                                      </p:cBhvr>
                                      <p:to>
                                        <p:strVal val="visible"/>
                                      </p:to>
                                    </p:set>
                                    <p:animEffect transition="in" filter="fade">
                                      <p:cBhvr>
                                        <p:cTn id="53" dur="500"/>
                                        <p:tgtEl>
                                          <p:spTgt spid="22">
                                            <p:txEl>
                                              <p:pRg st="2" end="2"/>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6">
                                            <p:txEl>
                                              <p:pRg st="0" end="0"/>
                                            </p:txEl>
                                          </p:spTgt>
                                        </p:tgtEl>
                                        <p:attrNameLst>
                                          <p:attrName>style.visibility</p:attrName>
                                        </p:attrNameLst>
                                      </p:cBhvr>
                                      <p:to>
                                        <p:strVal val="visible"/>
                                      </p:to>
                                    </p:set>
                                    <p:animEffect transition="in" filter="fade">
                                      <p:cBhvr>
                                        <p:cTn id="61" dur="500"/>
                                        <p:tgtEl>
                                          <p:spTgt spid="16">
                                            <p:txEl>
                                              <p:pRg st="0" end="0"/>
                                            </p:txEl>
                                          </p:spTgt>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3">
                                            <p:txEl>
                                              <p:pRg st="0" end="0"/>
                                            </p:txEl>
                                          </p:spTgt>
                                        </p:tgtEl>
                                        <p:attrNameLst>
                                          <p:attrName>style.visibility</p:attrName>
                                        </p:attrNameLst>
                                      </p:cBhvr>
                                      <p:to>
                                        <p:strVal val="visible"/>
                                      </p:to>
                                    </p:set>
                                    <p:animEffect transition="in" filter="fade">
                                      <p:cBhvr>
                                        <p:cTn id="64" dur="500"/>
                                        <p:tgtEl>
                                          <p:spTgt spid="23">
                                            <p:txEl>
                                              <p:pRg st="0" end="0"/>
                                            </p:txEl>
                                          </p:spTgt>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3">
                                            <p:txEl>
                                              <p:pRg st="1" end="1"/>
                                            </p:txEl>
                                          </p:spTgt>
                                        </p:tgtEl>
                                        <p:attrNameLst>
                                          <p:attrName>style.visibility</p:attrName>
                                        </p:attrNameLst>
                                      </p:cBhvr>
                                      <p:to>
                                        <p:strVal val="visible"/>
                                      </p:to>
                                    </p:set>
                                    <p:animEffect transition="in" filter="fade">
                                      <p:cBhvr>
                                        <p:cTn id="67" dur="500"/>
                                        <p:tgtEl>
                                          <p:spTgt spid="23">
                                            <p:txEl>
                                              <p:pRg st="1" end="1"/>
                                            </p:txEl>
                                          </p:spTgt>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3">
                                            <p:txEl>
                                              <p:pRg st="2" end="2"/>
                                            </p:txEl>
                                          </p:spTgt>
                                        </p:tgtEl>
                                        <p:attrNameLst>
                                          <p:attrName>style.visibility</p:attrName>
                                        </p:attrNameLst>
                                      </p:cBhvr>
                                      <p:to>
                                        <p:strVal val="visible"/>
                                      </p:to>
                                    </p:set>
                                    <p:animEffect transition="in" filter="fade">
                                      <p:cBhvr>
                                        <p:cTn id="70" dur="500"/>
                                        <p:tgtEl>
                                          <p:spTgt spid="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4" grpId="0" build="p">
        <p:tmplLst>
          <p:tmpl lvl="1">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14" grpId="0" build="p">
        <p:tmplLst>
          <p:tmpl lvl="1">
            <p:tnLst>
              <p:par>
                <p:cTn presetID="10"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build="p">
        <p:tmplLst>
          <p:tmpl lvl="1">
            <p:tnLst>
              <p:par>
                <p:cTn presetID="10" presetClass="entr" presetSubtype="0" fill="hold" nodeType="with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7" grpId="0" build="p">
        <p:tmplLst>
          <p:tmpl lvl="1">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18" grpId="0" build="p">
        <p:tmplLst>
          <p:tmpl lvl="1">
            <p:tnLst>
              <p:par>
                <p:cTn presetID="10" presetClass="entr" presetSubtype="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3" grpId="0" animBg="1"/>
      <p:bldP spid="16" grpId="0" build="p">
        <p:tmplLst>
          <p:tmpl lvl="1">
            <p:tnLst>
              <p:par>
                <p:cTn presetID="10" presetClass="entr" presetSubtype="0" fill="hold" nodeType="with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22" grpId="0" build="p">
        <p:tmplLst>
          <p:tmpl lvl="1">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P spid="23" grpId="0" build="p">
        <p:tmplLst>
          <p:tmpl lvl="1">
            <p:tnLst>
              <p:par>
                <p:cTn presetID="10"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Lst>
  </p:timing>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0 Ablauf mit 3 Kästen_hell">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3CA0C604-CB2A-FA43-9669-8510C06E2868}"/>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4177151" y="3797300"/>
            <a:ext cx="755579" cy="768251"/>
          </a:xfrm>
          <a:prstGeom prst="rect">
            <a:avLst/>
          </a:prstGeom>
        </p:spPr>
      </p:pic>
      <p:sp>
        <p:nvSpPr>
          <p:cNvPr id="20" name="object 5">
            <a:extLst>
              <a:ext uri="{FF2B5EF4-FFF2-40B4-BE49-F238E27FC236}">
                <a16:creationId xmlns:a16="http://schemas.microsoft.com/office/drawing/2014/main" id="{E009AF5B-72A9-41A6-B3F9-C7C8531D496B}"/>
              </a:ext>
            </a:extLst>
          </p:cNvPr>
          <p:cNvSpPr txBox="1"/>
          <p:nvPr userDrawn="1"/>
        </p:nvSpPr>
        <p:spPr>
          <a:xfrm>
            <a:off x="529755" y="2126356"/>
            <a:ext cx="3605001" cy="542495"/>
          </a:xfrm>
          <a:prstGeom prst="rect">
            <a:avLst/>
          </a:prstGeom>
          <a:noFill/>
          <a:ln w="15875">
            <a:solidFill>
              <a:schemeClr val="accent1"/>
            </a:solidFill>
          </a:ln>
        </p:spPr>
        <p:txBody>
          <a:bodyPr vert="horz" wrap="square" lIns="0" tIns="0" rIns="0" bIns="0" rtlCol="0" anchor="ctr">
            <a:noAutofit/>
          </a:bodyPr>
          <a:lstStyle/>
          <a:p>
            <a:pPr marL="16038" algn="ctr">
              <a:lnSpc>
                <a:spcPct val="125000"/>
              </a:lnSpc>
              <a:spcBef>
                <a:spcPts val="127"/>
              </a:spcBef>
            </a:pPr>
            <a:endParaRPr sz="2020" spc="0" dirty="0">
              <a:solidFill>
                <a:schemeClr val="bg1"/>
              </a:solidFill>
              <a:latin typeface="+mn-lt"/>
            </a:endParaRPr>
          </a:p>
        </p:txBody>
      </p:sp>
      <p:sp>
        <p:nvSpPr>
          <p:cNvPr id="17" name="Textplatzhalter 16">
            <a:extLst>
              <a:ext uri="{FF2B5EF4-FFF2-40B4-BE49-F238E27FC236}">
                <a16:creationId xmlns:a16="http://schemas.microsoft.com/office/drawing/2014/main" id="{BB56B0A6-E4B7-4BC5-9A6E-528C222A7147}"/>
              </a:ext>
            </a:extLst>
          </p:cNvPr>
          <p:cNvSpPr>
            <a:spLocks noGrp="1"/>
          </p:cNvSpPr>
          <p:nvPr>
            <p:ph type="body" sz="quarter" idx="13" hasCustomPrompt="1"/>
          </p:nvPr>
        </p:nvSpPr>
        <p:spPr>
          <a:xfrm>
            <a:off x="529754" y="3111892"/>
            <a:ext cx="3605001" cy="3301325"/>
          </a:xfrm>
          <a:prstGeom prst="rect">
            <a:avLst/>
          </a:prstGeom>
          <a:solidFill>
            <a:schemeClr val="accent1">
              <a:lumMod val="40000"/>
              <a:lumOff val="60000"/>
            </a:schemeClr>
          </a:solidFill>
        </p:spPr>
        <p:txBody>
          <a:bodyPr vert="horz" lIns="0" tIns="72000" rIns="72000" bIns="72000" rtlCol="0">
            <a:noAutofit/>
          </a:bodyPr>
          <a:lstStyle>
            <a:lvl1pPr marL="253146" indent="-253146">
              <a:buClr>
                <a:schemeClr val="bg2"/>
              </a:buClr>
              <a:buFont typeface="Arial" panose="020B0604020202020204" pitchFamily="34" charset="0"/>
              <a:buChar char="•"/>
              <a:defRPr lang="de-DE" sz="1772" b="0" i="0" spc="0" dirty="0">
                <a:solidFill>
                  <a:srgbClr val="231F20"/>
                </a:solidFill>
                <a:latin typeface="+mn-lt"/>
              </a:defRPr>
            </a:lvl1pPr>
            <a:lvl2pPr marL="479675" indent="-253146">
              <a:buClr>
                <a:schemeClr val="bg2"/>
              </a:buClr>
              <a:buFont typeface="Arial" panose="020B0604020202020204" pitchFamily="34" charset="0"/>
              <a:buChar char="•"/>
              <a:defRPr sz="1772"/>
            </a:lvl2pPr>
            <a:lvl3pPr marL="708209" indent="-253146">
              <a:buClr>
                <a:schemeClr val="bg2"/>
              </a:buClr>
              <a:buFont typeface="Arial" panose="020B0604020202020204" pitchFamily="34" charset="0"/>
              <a:buChar char="•"/>
              <a:defRPr sz="1772"/>
            </a:lvl3pPr>
          </a:lstStyle>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a:t>Text eintragen</a:t>
            </a:r>
          </a:p>
          <a:p>
            <a:pPr marL="226529" marR="0" lvl="1"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a:t>Zweite Ebene</a:t>
            </a:r>
          </a:p>
          <a:p>
            <a:pPr marL="455063" marR="0" lvl="2"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a:t>Dritte Ebene	</a:t>
            </a:r>
          </a:p>
        </p:txBody>
      </p:sp>
      <p:graphicFrame>
        <p:nvGraphicFramePr>
          <p:cNvPr id="11" name="Objekt 10" hidden="1">
            <a:extLst>
              <a:ext uri="{FF2B5EF4-FFF2-40B4-BE49-F238E27FC236}">
                <a16:creationId xmlns:a16="http://schemas.microsoft.com/office/drawing/2014/main" id="{BE8A8B60-119A-4CDB-B9D0-D08DF7F4F045}"/>
              </a:ext>
            </a:extLst>
          </p:cNvPr>
          <p:cNvGraphicFramePr>
            <a:graphicFrameLocks noChangeAspect="1"/>
          </p:cNvGraphicFramePr>
          <p:nvPr userDrawn="1">
            <p:custDataLst>
              <p:tags r:id="rId1"/>
            </p:custDataLst>
            <p:extLst>
              <p:ext uri="{D42A27DB-BD31-4B8C-83A1-F6EECF244321}">
                <p14:modId xmlns:p14="http://schemas.microsoft.com/office/powerpoint/2010/main" val="416115263"/>
              </p:ext>
            </p:extLst>
          </p:nvPr>
        </p:nvGraphicFramePr>
        <p:xfrm>
          <a:off x="2350" y="1761"/>
          <a:ext cx="2343" cy="1759"/>
        </p:xfrm>
        <a:graphic>
          <a:graphicData uri="http://schemas.openxmlformats.org/presentationml/2006/ole">
            <mc:AlternateContent xmlns:mc="http://schemas.openxmlformats.org/markup-compatibility/2006">
              <mc:Choice xmlns:v="urn:schemas-microsoft-com:vml" Requires="v">
                <p:oleObj name="think-cell Folie" r:id="rId4" imgW="6350000" imgH="6350000" progId="TCLayout.ActiveDocument.1">
                  <p:embed/>
                </p:oleObj>
              </mc:Choice>
              <mc:Fallback>
                <p:oleObj name="think-cell Folie" r:id="rId4" imgW="6350000" imgH="6350000" progId="TCLayout.ActiveDocument.1">
                  <p:embed/>
                  <p:pic>
                    <p:nvPicPr>
                      <p:cNvPr id="11" name="Objekt 10" hidden="1">
                        <a:extLst>
                          <a:ext uri="{FF2B5EF4-FFF2-40B4-BE49-F238E27FC236}">
                            <a16:creationId xmlns:a16="http://schemas.microsoft.com/office/drawing/2014/main" id="{BE8A8B60-119A-4CDB-B9D0-D08DF7F4F0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50" y="1761"/>
                        <a:ext cx="2343" cy="17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Textplatzhalter 3">
            <a:extLst>
              <a:ext uri="{FF2B5EF4-FFF2-40B4-BE49-F238E27FC236}">
                <a16:creationId xmlns:a16="http://schemas.microsoft.com/office/drawing/2014/main" id="{58804B59-DE54-4735-977D-5F8DF5540781}"/>
              </a:ext>
            </a:extLst>
          </p:cNvPr>
          <p:cNvSpPr>
            <a:spLocks noGrp="1"/>
          </p:cNvSpPr>
          <p:nvPr>
            <p:ph type="body" sz="quarter" idx="10" hasCustomPrompt="1"/>
          </p:nvPr>
        </p:nvSpPr>
        <p:spPr>
          <a:xfrm>
            <a:off x="529755" y="2120903"/>
            <a:ext cx="3604999" cy="526906"/>
          </a:xfrm>
          <a:prstGeom prst="rect">
            <a:avLst/>
          </a:prstGeom>
        </p:spPr>
        <p:txBody>
          <a:bodyPr lIns="360000" rIns="360000" anchor="ctr"/>
          <a:lstStyle>
            <a:lvl1pPr marL="0" indent="4009" algn="ctr">
              <a:defRPr lang="de-DE" sz="1772" b="1" i="0" kern="1200" spc="0" dirty="0" smtClean="0">
                <a:solidFill>
                  <a:schemeClr val="bg2"/>
                </a:solidFill>
                <a:latin typeface="+mn-lt"/>
                <a:ea typeface="+mn-ea"/>
                <a:cs typeface="+mn-cs"/>
              </a:defRPr>
            </a:lvl1pPr>
            <a:lvl2pPr>
              <a:defRPr lang="de-DE" sz="2020" kern="1200" spc="127" dirty="0" smtClean="0">
                <a:solidFill>
                  <a:schemeClr val="bg1"/>
                </a:solidFill>
                <a:latin typeface="+mn-lt"/>
                <a:ea typeface="+mn-ea"/>
                <a:cs typeface="+mn-cs"/>
              </a:defRPr>
            </a:lvl2pPr>
            <a:lvl3pPr>
              <a:defRPr lang="de-DE" sz="2020" kern="1200" spc="127" dirty="0" smtClean="0">
                <a:solidFill>
                  <a:schemeClr val="bg1"/>
                </a:solidFill>
                <a:latin typeface="+mn-lt"/>
                <a:ea typeface="+mn-ea"/>
                <a:cs typeface="+mn-cs"/>
              </a:defRPr>
            </a:lvl3pPr>
            <a:lvl4pPr>
              <a:defRPr lang="de-DE" sz="2020" kern="1200" spc="127" dirty="0" smtClean="0">
                <a:solidFill>
                  <a:schemeClr val="bg1"/>
                </a:solidFill>
                <a:latin typeface="+mn-lt"/>
                <a:ea typeface="+mn-ea"/>
                <a:cs typeface="+mn-cs"/>
              </a:defRPr>
            </a:lvl4pPr>
            <a:lvl5pPr>
              <a:defRPr lang="de-DE" sz="2020" kern="1200" spc="127" dirty="0">
                <a:solidFill>
                  <a:schemeClr val="bg1"/>
                </a:solidFill>
                <a:latin typeface="+mn-lt"/>
                <a:ea typeface="+mn-ea"/>
                <a:cs typeface="+mn-cs"/>
              </a:defRPr>
            </a:lvl5pPr>
          </a:lstStyle>
          <a:p>
            <a:pPr lvl="0"/>
            <a:r>
              <a:rPr lang="de-DE" dirty="0"/>
              <a:t>Schritt 1 eintragen</a:t>
            </a:r>
          </a:p>
        </p:txBody>
      </p:sp>
      <p:sp>
        <p:nvSpPr>
          <p:cNvPr id="22" name="object 7">
            <a:extLst>
              <a:ext uri="{FF2B5EF4-FFF2-40B4-BE49-F238E27FC236}">
                <a16:creationId xmlns:a16="http://schemas.microsoft.com/office/drawing/2014/main" id="{940AC347-ABC6-4B4C-929D-F773730E7EB1}"/>
              </a:ext>
            </a:extLst>
          </p:cNvPr>
          <p:cNvSpPr txBox="1"/>
          <p:nvPr userDrawn="1"/>
        </p:nvSpPr>
        <p:spPr>
          <a:xfrm>
            <a:off x="4959991" y="2126356"/>
            <a:ext cx="3603994" cy="542495"/>
          </a:xfrm>
          <a:prstGeom prst="rect">
            <a:avLst/>
          </a:prstGeom>
          <a:noFill/>
          <a:ln w="15875">
            <a:solidFill>
              <a:schemeClr val="accent1"/>
            </a:solidFill>
          </a:ln>
        </p:spPr>
        <p:txBody>
          <a:bodyPr vert="horz" wrap="square" lIns="0" tIns="0" rIns="0" bIns="0" rtlCol="0" anchor="ctr">
            <a:noAutofit/>
          </a:bodyPr>
          <a:lstStyle/>
          <a:p>
            <a:pPr algn="ctr">
              <a:spcBef>
                <a:spcPts val="1288"/>
              </a:spcBef>
            </a:pPr>
            <a:endParaRPr sz="1772" spc="0" dirty="0">
              <a:solidFill>
                <a:schemeClr val="bg1"/>
              </a:solidFill>
              <a:latin typeface="+mn-lt"/>
            </a:endParaRPr>
          </a:p>
        </p:txBody>
      </p:sp>
      <p:sp>
        <p:nvSpPr>
          <p:cNvPr id="24" name="object 9">
            <a:extLst>
              <a:ext uri="{FF2B5EF4-FFF2-40B4-BE49-F238E27FC236}">
                <a16:creationId xmlns:a16="http://schemas.microsoft.com/office/drawing/2014/main" id="{81A86D96-EB03-4AB0-BA5B-6ED7B317992D}"/>
              </a:ext>
            </a:extLst>
          </p:cNvPr>
          <p:cNvSpPr txBox="1"/>
          <p:nvPr userDrawn="1"/>
        </p:nvSpPr>
        <p:spPr>
          <a:xfrm>
            <a:off x="9367939" y="2126356"/>
            <a:ext cx="3603994" cy="542495"/>
          </a:xfrm>
          <a:prstGeom prst="rect">
            <a:avLst/>
          </a:prstGeom>
          <a:noFill/>
          <a:ln w="15875">
            <a:solidFill>
              <a:schemeClr val="accent1"/>
            </a:solidFill>
          </a:ln>
        </p:spPr>
        <p:txBody>
          <a:bodyPr vert="horz" wrap="square" lIns="0" tIns="0" rIns="0" bIns="0" rtlCol="0" anchor="ctr">
            <a:noAutofit/>
          </a:bodyPr>
          <a:lstStyle/>
          <a:p>
            <a:pPr algn="ctr">
              <a:spcBef>
                <a:spcPts val="1288"/>
              </a:spcBef>
            </a:pPr>
            <a:endParaRPr sz="1772" spc="0" dirty="0">
              <a:solidFill>
                <a:schemeClr val="bg1"/>
              </a:solidFill>
              <a:latin typeface="+mn-lt"/>
            </a:endParaRPr>
          </a:p>
        </p:txBody>
      </p:sp>
      <p:sp>
        <p:nvSpPr>
          <p:cNvPr id="29" name="Textplatzhalter 16">
            <a:extLst>
              <a:ext uri="{FF2B5EF4-FFF2-40B4-BE49-F238E27FC236}">
                <a16:creationId xmlns:a16="http://schemas.microsoft.com/office/drawing/2014/main" id="{8FB9EC58-3178-447F-8417-6F263BCF3B9D}"/>
              </a:ext>
            </a:extLst>
          </p:cNvPr>
          <p:cNvSpPr>
            <a:spLocks noGrp="1"/>
          </p:cNvSpPr>
          <p:nvPr>
            <p:ph type="body" sz="quarter" idx="18" hasCustomPrompt="1"/>
          </p:nvPr>
        </p:nvSpPr>
        <p:spPr>
          <a:xfrm>
            <a:off x="4959990" y="3111893"/>
            <a:ext cx="3618847" cy="3301323"/>
          </a:xfrm>
          <a:prstGeom prst="rect">
            <a:avLst/>
          </a:prstGeom>
          <a:solidFill>
            <a:schemeClr val="accent1">
              <a:lumMod val="40000"/>
              <a:lumOff val="60000"/>
            </a:schemeClr>
          </a:solidFill>
        </p:spPr>
        <p:txBody>
          <a:bodyPr vert="horz" lIns="0" tIns="72000" rIns="72000" bIns="72000" rtlCol="0">
            <a:noAutofit/>
          </a:bodyPr>
          <a:lstStyle>
            <a:lvl1pPr marL="0" marR="0" indent="186039" defTabSz="1012584" fontAlgn="auto">
              <a:lnSpc>
                <a:spcPct val="100000"/>
              </a:lnSpc>
              <a:spcBef>
                <a:spcPts val="591"/>
              </a:spcBef>
              <a:spcAft>
                <a:spcPts val="0"/>
              </a:spcAft>
              <a:buClr>
                <a:schemeClr val="bg2"/>
              </a:buClr>
              <a:buSzTx/>
              <a:buFont typeface="Arial" panose="020B0604020202020204" pitchFamily="34" charset="0"/>
              <a:buChar char="•"/>
              <a:tabLst/>
              <a:defRPr lang="de-DE" sz="1772" b="0" i="0" spc="0" dirty="0">
                <a:solidFill>
                  <a:srgbClr val="231F20"/>
                </a:solidFill>
                <a:latin typeface="+mn-lt"/>
              </a:defRPr>
            </a:lvl1pPr>
            <a:lvl2pPr marL="226529" marR="0" indent="186039" defTabSz="1012584" fontAlgn="auto">
              <a:lnSpc>
                <a:spcPct val="100000"/>
              </a:lnSpc>
              <a:spcBef>
                <a:spcPts val="591"/>
              </a:spcBef>
              <a:spcAft>
                <a:spcPts val="0"/>
              </a:spcAft>
              <a:buClr>
                <a:schemeClr val="bg2"/>
              </a:buClr>
              <a:buSzTx/>
              <a:buFont typeface="Arial" panose="020B0604020202020204" pitchFamily="34" charset="0"/>
              <a:buChar char="•"/>
              <a:tabLst/>
              <a:defRPr/>
            </a:lvl2pPr>
            <a:lvl3pPr marL="455063" marR="0" indent="186039" defTabSz="1012584" fontAlgn="auto">
              <a:lnSpc>
                <a:spcPct val="100000"/>
              </a:lnSpc>
              <a:spcBef>
                <a:spcPts val="591"/>
              </a:spcBef>
              <a:spcAft>
                <a:spcPts val="0"/>
              </a:spcAft>
              <a:buClr>
                <a:schemeClr val="bg2"/>
              </a:buClr>
              <a:buSzTx/>
              <a:buFont typeface="Arial" panose="020B0604020202020204" pitchFamily="34" charset="0"/>
              <a:buChar char="•"/>
              <a:tabLst/>
              <a:defRPr/>
            </a:lvl3pPr>
          </a:lstStyle>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a:t>Text eintragen</a:t>
            </a:r>
          </a:p>
          <a:p>
            <a:pPr marL="226529" marR="0" lvl="1"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a:t>Zweite Ebene</a:t>
            </a:r>
          </a:p>
          <a:p>
            <a:pPr marL="455063" marR="0" lvl="2"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a:t>Dritte Ebene	</a:t>
            </a:r>
          </a:p>
        </p:txBody>
      </p:sp>
      <p:sp>
        <p:nvSpPr>
          <p:cNvPr id="30" name="Textplatzhalter 16">
            <a:extLst>
              <a:ext uri="{FF2B5EF4-FFF2-40B4-BE49-F238E27FC236}">
                <a16:creationId xmlns:a16="http://schemas.microsoft.com/office/drawing/2014/main" id="{F3C483F7-6CAD-4765-B823-971879C159F6}"/>
              </a:ext>
            </a:extLst>
          </p:cNvPr>
          <p:cNvSpPr>
            <a:spLocks noGrp="1"/>
          </p:cNvSpPr>
          <p:nvPr>
            <p:ph type="body" sz="quarter" idx="19" hasCustomPrompt="1"/>
          </p:nvPr>
        </p:nvSpPr>
        <p:spPr>
          <a:xfrm>
            <a:off x="9353087" y="3111892"/>
            <a:ext cx="3618847" cy="3301322"/>
          </a:xfrm>
          <a:prstGeom prst="rect">
            <a:avLst/>
          </a:prstGeom>
          <a:solidFill>
            <a:schemeClr val="accent1">
              <a:lumMod val="40000"/>
              <a:lumOff val="60000"/>
            </a:schemeClr>
          </a:solidFill>
        </p:spPr>
        <p:txBody>
          <a:bodyPr vert="horz" lIns="0" tIns="72000" rIns="72000" bIns="72000" rtlCol="0">
            <a:noAutofit/>
          </a:bodyPr>
          <a:lstStyle>
            <a:lvl1pPr marL="0" marR="0" indent="186039" defTabSz="1012584" fontAlgn="auto">
              <a:lnSpc>
                <a:spcPct val="100000"/>
              </a:lnSpc>
              <a:spcBef>
                <a:spcPts val="591"/>
              </a:spcBef>
              <a:spcAft>
                <a:spcPts val="0"/>
              </a:spcAft>
              <a:buClr>
                <a:schemeClr val="bg2"/>
              </a:buClr>
              <a:buSzTx/>
              <a:buFont typeface="Arial" panose="020B0604020202020204" pitchFamily="34" charset="0"/>
              <a:buChar char="•"/>
              <a:tabLst/>
              <a:defRPr lang="de-DE" sz="1772" b="0" i="0" spc="0" dirty="0">
                <a:solidFill>
                  <a:srgbClr val="231F20"/>
                </a:solidFill>
                <a:latin typeface="+mn-lt"/>
              </a:defRPr>
            </a:lvl1pPr>
            <a:lvl2pPr marL="226529" marR="0" indent="186039" defTabSz="1012584" fontAlgn="auto">
              <a:lnSpc>
                <a:spcPct val="100000"/>
              </a:lnSpc>
              <a:spcBef>
                <a:spcPts val="591"/>
              </a:spcBef>
              <a:spcAft>
                <a:spcPts val="0"/>
              </a:spcAft>
              <a:buClr>
                <a:schemeClr val="bg2"/>
              </a:buClr>
              <a:buSzTx/>
              <a:buFont typeface="Arial" panose="020B0604020202020204" pitchFamily="34" charset="0"/>
              <a:buChar char="•"/>
              <a:tabLst/>
              <a:defRPr/>
            </a:lvl2pPr>
            <a:lvl3pPr marL="455063" marR="0" indent="186039" defTabSz="1012584" fontAlgn="auto">
              <a:lnSpc>
                <a:spcPct val="100000"/>
              </a:lnSpc>
              <a:spcBef>
                <a:spcPts val="591"/>
              </a:spcBef>
              <a:spcAft>
                <a:spcPts val="0"/>
              </a:spcAft>
              <a:buClr>
                <a:schemeClr val="bg2"/>
              </a:buClr>
              <a:buSzTx/>
              <a:buFont typeface="Arial" panose="020B0604020202020204" pitchFamily="34" charset="0"/>
              <a:buChar char="•"/>
              <a:tabLst/>
              <a:defRPr/>
            </a:lvl3pPr>
          </a:lstStyle>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a:t>Text eintragen</a:t>
            </a:r>
          </a:p>
          <a:p>
            <a:pPr marL="226529" marR="0" lvl="1"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a:t>Zweite Ebene</a:t>
            </a:r>
          </a:p>
          <a:p>
            <a:pPr marL="455063" marR="0" lvl="2"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a:t>Dritte Ebene	</a:t>
            </a:r>
          </a:p>
        </p:txBody>
      </p:sp>
      <p:sp>
        <p:nvSpPr>
          <p:cNvPr id="31" name="Textplatzhalter 3">
            <a:extLst>
              <a:ext uri="{FF2B5EF4-FFF2-40B4-BE49-F238E27FC236}">
                <a16:creationId xmlns:a16="http://schemas.microsoft.com/office/drawing/2014/main" id="{DA801448-29F4-40A1-A0DB-E7750BFF92AF}"/>
              </a:ext>
            </a:extLst>
          </p:cNvPr>
          <p:cNvSpPr>
            <a:spLocks noGrp="1"/>
          </p:cNvSpPr>
          <p:nvPr>
            <p:ph type="body" sz="quarter" idx="20" hasCustomPrompt="1"/>
          </p:nvPr>
        </p:nvSpPr>
        <p:spPr>
          <a:xfrm>
            <a:off x="4959991" y="2120903"/>
            <a:ext cx="3603994" cy="542495"/>
          </a:xfrm>
          <a:prstGeom prst="rect">
            <a:avLst/>
          </a:prstGeom>
        </p:spPr>
        <p:txBody>
          <a:bodyPr lIns="360000" rIns="360000" anchor="ctr"/>
          <a:lstStyle>
            <a:lvl1pPr marL="0" indent="4009" algn="ctr">
              <a:defRPr lang="de-DE" sz="1772" b="1" i="0" kern="1200" spc="0" dirty="0" smtClean="0">
                <a:solidFill>
                  <a:schemeClr val="bg2"/>
                </a:solidFill>
                <a:latin typeface="+mn-lt"/>
                <a:ea typeface="+mn-ea"/>
                <a:cs typeface="+mn-cs"/>
              </a:defRPr>
            </a:lvl1pPr>
            <a:lvl2pPr>
              <a:defRPr lang="de-DE" sz="2020" kern="1200" spc="127" dirty="0" smtClean="0">
                <a:solidFill>
                  <a:schemeClr val="bg1"/>
                </a:solidFill>
                <a:latin typeface="+mn-lt"/>
                <a:ea typeface="+mn-ea"/>
                <a:cs typeface="+mn-cs"/>
              </a:defRPr>
            </a:lvl2pPr>
            <a:lvl3pPr>
              <a:defRPr lang="de-DE" sz="2020" kern="1200" spc="127" dirty="0" smtClean="0">
                <a:solidFill>
                  <a:schemeClr val="bg1"/>
                </a:solidFill>
                <a:latin typeface="+mn-lt"/>
                <a:ea typeface="+mn-ea"/>
                <a:cs typeface="+mn-cs"/>
              </a:defRPr>
            </a:lvl3pPr>
            <a:lvl4pPr>
              <a:defRPr lang="de-DE" sz="2020" kern="1200" spc="127" dirty="0" smtClean="0">
                <a:solidFill>
                  <a:schemeClr val="bg1"/>
                </a:solidFill>
                <a:latin typeface="+mn-lt"/>
                <a:ea typeface="+mn-ea"/>
                <a:cs typeface="+mn-cs"/>
              </a:defRPr>
            </a:lvl4pPr>
            <a:lvl5pPr>
              <a:defRPr lang="de-DE" sz="2020" kern="1200" spc="127" dirty="0">
                <a:solidFill>
                  <a:schemeClr val="bg1"/>
                </a:solidFill>
                <a:latin typeface="+mn-lt"/>
                <a:ea typeface="+mn-ea"/>
                <a:cs typeface="+mn-cs"/>
              </a:defRPr>
            </a:lvl5pPr>
          </a:lstStyle>
          <a:p>
            <a:pPr lvl="0"/>
            <a:r>
              <a:rPr lang="de-DE" dirty="0"/>
              <a:t>Schritt 2 eintragen</a:t>
            </a:r>
          </a:p>
        </p:txBody>
      </p:sp>
      <p:sp>
        <p:nvSpPr>
          <p:cNvPr id="32" name="Textplatzhalter 3">
            <a:extLst>
              <a:ext uri="{FF2B5EF4-FFF2-40B4-BE49-F238E27FC236}">
                <a16:creationId xmlns:a16="http://schemas.microsoft.com/office/drawing/2014/main" id="{EE62F28D-E6EB-4959-8CD5-B7FC8DED13E4}"/>
              </a:ext>
            </a:extLst>
          </p:cNvPr>
          <p:cNvSpPr>
            <a:spLocks noGrp="1"/>
          </p:cNvSpPr>
          <p:nvPr>
            <p:ph type="body" sz="quarter" idx="21" hasCustomPrompt="1"/>
          </p:nvPr>
        </p:nvSpPr>
        <p:spPr>
          <a:xfrm>
            <a:off x="9353085" y="2126356"/>
            <a:ext cx="3603994" cy="542495"/>
          </a:xfrm>
          <a:prstGeom prst="rect">
            <a:avLst/>
          </a:prstGeom>
          <a:ln>
            <a:noFill/>
          </a:ln>
        </p:spPr>
        <p:txBody>
          <a:bodyPr lIns="360000" rIns="360000" anchor="ctr"/>
          <a:lstStyle>
            <a:lvl1pPr marL="0" indent="4009" algn="ctr">
              <a:defRPr lang="de-DE" sz="1772" b="1" i="0" kern="1200" spc="0" dirty="0" smtClean="0">
                <a:solidFill>
                  <a:schemeClr val="bg2"/>
                </a:solidFill>
                <a:latin typeface="+mn-lt"/>
                <a:ea typeface="+mn-ea"/>
                <a:cs typeface="+mn-cs"/>
              </a:defRPr>
            </a:lvl1pPr>
            <a:lvl2pPr>
              <a:defRPr lang="de-DE" sz="2020" kern="1200" spc="127" dirty="0" smtClean="0">
                <a:solidFill>
                  <a:schemeClr val="bg1"/>
                </a:solidFill>
                <a:latin typeface="+mn-lt"/>
                <a:ea typeface="+mn-ea"/>
                <a:cs typeface="+mn-cs"/>
              </a:defRPr>
            </a:lvl2pPr>
            <a:lvl3pPr>
              <a:defRPr lang="de-DE" sz="2020" kern="1200" spc="127" dirty="0" smtClean="0">
                <a:solidFill>
                  <a:schemeClr val="bg1"/>
                </a:solidFill>
                <a:latin typeface="+mn-lt"/>
                <a:ea typeface="+mn-ea"/>
                <a:cs typeface="+mn-cs"/>
              </a:defRPr>
            </a:lvl3pPr>
            <a:lvl4pPr>
              <a:defRPr lang="de-DE" sz="2020" kern="1200" spc="127" dirty="0" smtClean="0">
                <a:solidFill>
                  <a:schemeClr val="bg1"/>
                </a:solidFill>
                <a:latin typeface="+mn-lt"/>
                <a:ea typeface="+mn-ea"/>
                <a:cs typeface="+mn-cs"/>
              </a:defRPr>
            </a:lvl4pPr>
            <a:lvl5pPr>
              <a:defRPr lang="de-DE" sz="2020" kern="1200" spc="127" dirty="0">
                <a:solidFill>
                  <a:schemeClr val="bg1"/>
                </a:solidFill>
                <a:latin typeface="+mn-lt"/>
                <a:ea typeface="+mn-ea"/>
                <a:cs typeface="+mn-cs"/>
              </a:defRPr>
            </a:lvl5pPr>
          </a:lstStyle>
          <a:p>
            <a:pPr lvl="0"/>
            <a:r>
              <a:rPr lang="de-DE" dirty="0"/>
              <a:t>Schritt 3 eintragen</a:t>
            </a:r>
          </a:p>
        </p:txBody>
      </p:sp>
      <p:pic>
        <p:nvPicPr>
          <p:cNvPr id="15" name="Grafik 14">
            <a:extLst>
              <a:ext uri="{FF2B5EF4-FFF2-40B4-BE49-F238E27FC236}">
                <a16:creationId xmlns:a16="http://schemas.microsoft.com/office/drawing/2014/main" id="{37B83A8C-E991-2E4E-BF16-3EAF866A848E}"/>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8578835" y="3797300"/>
            <a:ext cx="755579" cy="768251"/>
          </a:xfrm>
          <a:prstGeom prst="rect">
            <a:avLst/>
          </a:prstGeom>
        </p:spPr>
      </p:pic>
      <p:sp>
        <p:nvSpPr>
          <p:cNvPr id="16" name="Textplatzhalter 4">
            <a:extLst>
              <a:ext uri="{FF2B5EF4-FFF2-40B4-BE49-F238E27FC236}">
                <a16:creationId xmlns:a16="http://schemas.microsoft.com/office/drawing/2014/main" id="{31C6AAC4-AF0F-0F45-B468-63C299E0BEDE}"/>
              </a:ext>
            </a:extLst>
          </p:cNvPr>
          <p:cNvSpPr>
            <a:spLocks noGrp="1"/>
          </p:cNvSpPr>
          <p:nvPr>
            <p:ph type="body" sz="quarter" idx="45" hasCustomPrompt="1"/>
          </p:nvPr>
        </p:nvSpPr>
        <p:spPr>
          <a:xfrm>
            <a:off x="529755" y="396139"/>
            <a:ext cx="12442179" cy="956357"/>
          </a:xfrm>
          <a:prstGeom prst="rect">
            <a:avLst/>
          </a:prstGeom>
        </p:spPr>
        <p:txBody>
          <a:bodyPr lIns="0" tIns="0" rIns="0" bIns="0"/>
          <a:lstStyle>
            <a:lvl1pPr marL="0" marR="0" indent="0" algn="l" defTabSz="1154700"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marR="0" lvl="0" indent="0" algn="l" defTabSz="1154700" rtl="0" eaLnBrk="1" fontAlgn="auto" latinLnBrk="0" hangingPunct="1">
              <a:lnSpc>
                <a:spcPct val="100000"/>
              </a:lnSpc>
              <a:spcBef>
                <a:spcPts val="0"/>
              </a:spcBef>
              <a:spcAft>
                <a:spcPts val="0"/>
              </a:spcAft>
              <a:buClrTx/>
              <a:buSzTx/>
              <a:buFontTx/>
              <a:buNone/>
              <a:tabLst/>
              <a:defRPr/>
            </a:pPr>
            <a:r>
              <a:rPr lang="de-DE" dirty="0"/>
              <a:t>Ablaufdiagramm mit 3 Schritten.</a:t>
            </a:r>
          </a:p>
          <a:p>
            <a:endParaRPr lang="de-DE" dirty="0"/>
          </a:p>
        </p:txBody>
      </p:sp>
    </p:spTree>
    <p:extLst>
      <p:ext uri="{BB962C8B-B14F-4D97-AF65-F5344CB8AC3E}">
        <p14:creationId xmlns:p14="http://schemas.microsoft.com/office/powerpoint/2010/main" val="1847314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bg/>
                                          </p:spTgt>
                                        </p:tgtEl>
                                        <p:attrNameLst>
                                          <p:attrName>style.visibility</p:attrName>
                                        </p:attrNameLst>
                                      </p:cBhvr>
                                      <p:to>
                                        <p:strVal val="visible"/>
                                      </p:to>
                                    </p:set>
                                    <p:animEffect transition="in" filter="fade">
                                      <p:cBhvr>
                                        <p:cTn id="10" dur="500"/>
                                        <p:tgtEl>
                                          <p:spTgt spid="17">
                                            <p:bg/>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xEl>
                                              <p:pRg st="0" end="0"/>
                                            </p:txEl>
                                          </p:spTgt>
                                        </p:tgtEl>
                                        <p:attrNameLst>
                                          <p:attrName>style.visibility</p:attrName>
                                        </p:attrNameLst>
                                      </p:cBhvr>
                                      <p:to>
                                        <p:strVal val="visible"/>
                                      </p:to>
                                    </p:set>
                                    <p:animEffect transition="in" filter="fade">
                                      <p:cBhvr>
                                        <p:cTn id="15" dur="500"/>
                                        <p:tgtEl>
                                          <p:spTgt spid="17">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xEl>
                                              <p:pRg st="1" end="1"/>
                                            </p:txEl>
                                          </p:spTgt>
                                        </p:tgtEl>
                                        <p:attrNameLst>
                                          <p:attrName>style.visibility</p:attrName>
                                        </p:attrNameLst>
                                      </p:cBhvr>
                                      <p:to>
                                        <p:strVal val="visible"/>
                                      </p:to>
                                    </p:set>
                                    <p:animEffect transition="in" filter="fade">
                                      <p:cBhvr>
                                        <p:cTn id="18" dur="500"/>
                                        <p:tgtEl>
                                          <p:spTgt spid="17">
                                            <p:txEl>
                                              <p:pRg st="1" end="1"/>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
                                            <p:txEl>
                                              <p:pRg st="2" end="2"/>
                                            </p:txEl>
                                          </p:spTgt>
                                        </p:tgtEl>
                                        <p:attrNameLst>
                                          <p:attrName>style.visibility</p:attrName>
                                        </p:attrNameLst>
                                      </p:cBhvr>
                                      <p:to>
                                        <p:strVal val="visible"/>
                                      </p:to>
                                    </p:set>
                                    <p:animEffect transition="in" filter="fade">
                                      <p:cBhvr>
                                        <p:cTn id="21" dur="500"/>
                                        <p:tgtEl>
                                          <p:spTgt spid="17">
                                            <p:txEl>
                                              <p:pRg st="2" end="2"/>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fade">
                                      <p:cBhvr>
                                        <p:cTn id="24" dur="500"/>
                                        <p:tgtEl>
                                          <p:spTgt spid="4">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9">
                                            <p:bg/>
                                          </p:spTgt>
                                        </p:tgtEl>
                                        <p:attrNameLst>
                                          <p:attrName>style.visibility</p:attrName>
                                        </p:attrNameLst>
                                      </p:cBhvr>
                                      <p:to>
                                        <p:strVal val="visible"/>
                                      </p:to>
                                    </p:set>
                                    <p:animEffect transition="in" filter="fade">
                                      <p:cBhvr>
                                        <p:cTn id="32" dur="500"/>
                                        <p:tgtEl>
                                          <p:spTgt spid="29">
                                            <p:bg/>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9">
                                            <p:txEl>
                                              <p:pRg st="0" end="0"/>
                                            </p:txEl>
                                          </p:spTgt>
                                        </p:tgtEl>
                                        <p:attrNameLst>
                                          <p:attrName>style.visibility</p:attrName>
                                        </p:attrNameLst>
                                      </p:cBhvr>
                                      <p:to>
                                        <p:strVal val="visible"/>
                                      </p:to>
                                    </p:set>
                                    <p:animEffect transition="in" filter="fade">
                                      <p:cBhvr>
                                        <p:cTn id="37" dur="500"/>
                                        <p:tgtEl>
                                          <p:spTgt spid="29">
                                            <p:txEl>
                                              <p:pRg st="0" end="0"/>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9">
                                            <p:txEl>
                                              <p:pRg st="1" end="1"/>
                                            </p:txEl>
                                          </p:spTgt>
                                        </p:tgtEl>
                                        <p:attrNameLst>
                                          <p:attrName>style.visibility</p:attrName>
                                        </p:attrNameLst>
                                      </p:cBhvr>
                                      <p:to>
                                        <p:strVal val="visible"/>
                                      </p:to>
                                    </p:set>
                                    <p:animEffect transition="in" filter="fade">
                                      <p:cBhvr>
                                        <p:cTn id="40" dur="500"/>
                                        <p:tgtEl>
                                          <p:spTgt spid="29">
                                            <p:txEl>
                                              <p:pRg st="1" end="1"/>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9">
                                            <p:txEl>
                                              <p:pRg st="2" end="2"/>
                                            </p:txEl>
                                          </p:spTgt>
                                        </p:tgtEl>
                                        <p:attrNameLst>
                                          <p:attrName>style.visibility</p:attrName>
                                        </p:attrNameLst>
                                      </p:cBhvr>
                                      <p:to>
                                        <p:strVal val="visible"/>
                                      </p:to>
                                    </p:set>
                                    <p:animEffect transition="in" filter="fade">
                                      <p:cBhvr>
                                        <p:cTn id="43" dur="500"/>
                                        <p:tgtEl>
                                          <p:spTgt spid="29">
                                            <p:txEl>
                                              <p:pRg st="2" end="2"/>
                                            </p:tx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1">
                                            <p:txEl>
                                              <p:pRg st="0" end="0"/>
                                            </p:txEl>
                                          </p:spTgt>
                                        </p:tgtEl>
                                        <p:attrNameLst>
                                          <p:attrName>style.visibility</p:attrName>
                                        </p:attrNameLst>
                                      </p:cBhvr>
                                      <p:to>
                                        <p:strVal val="visible"/>
                                      </p:to>
                                    </p:set>
                                    <p:animEffect transition="in" filter="fade">
                                      <p:cBhvr>
                                        <p:cTn id="46" dur="500"/>
                                        <p:tgtEl>
                                          <p:spTgt spid="31">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500"/>
                                        <p:tgtEl>
                                          <p:spTgt spid="2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0">
                                            <p:bg/>
                                          </p:spTgt>
                                        </p:tgtEl>
                                        <p:attrNameLst>
                                          <p:attrName>style.visibility</p:attrName>
                                        </p:attrNameLst>
                                      </p:cBhvr>
                                      <p:to>
                                        <p:strVal val="visible"/>
                                      </p:to>
                                    </p:set>
                                    <p:animEffect transition="in" filter="fade">
                                      <p:cBhvr>
                                        <p:cTn id="54" dur="500"/>
                                        <p:tgtEl>
                                          <p:spTgt spid="30">
                                            <p:bg/>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0">
                                            <p:txEl>
                                              <p:pRg st="0" end="0"/>
                                            </p:txEl>
                                          </p:spTgt>
                                        </p:tgtEl>
                                        <p:attrNameLst>
                                          <p:attrName>style.visibility</p:attrName>
                                        </p:attrNameLst>
                                      </p:cBhvr>
                                      <p:to>
                                        <p:strVal val="visible"/>
                                      </p:to>
                                    </p:set>
                                    <p:animEffect transition="in" filter="fade">
                                      <p:cBhvr>
                                        <p:cTn id="59" dur="500"/>
                                        <p:tgtEl>
                                          <p:spTgt spid="30">
                                            <p:txEl>
                                              <p:pRg st="0" end="0"/>
                                            </p:txEl>
                                          </p:spTgt>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0">
                                            <p:txEl>
                                              <p:pRg st="1" end="1"/>
                                            </p:txEl>
                                          </p:spTgt>
                                        </p:tgtEl>
                                        <p:attrNameLst>
                                          <p:attrName>style.visibility</p:attrName>
                                        </p:attrNameLst>
                                      </p:cBhvr>
                                      <p:to>
                                        <p:strVal val="visible"/>
                                      </p:to>
                                    </p:set>
                                    <p:animEffect transition="in" filter="fade">
                                      <p:cBhvr>
                                        <p:cTn id="62" dur="500"/>
                                        <p:tgtEl>
                                          <p:spTgt spid="30">
                                            <p:txEl>
                                              <p:pRg st="1" end="1"/>
                                            </p:txEl>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0">
                                            <p:txEl>
                                              <p:pRg st="2" end="2"/>
                                            </p:txEl>
                                          </p:spTgt>
                                        </p:tgtEl>
                                        <p:attrNameLst>
                                          <p:attrName>style.visibility</p:attrName>
                                        </p:attrNameLst>
                                      </p:cBhvr>
                                      <p:to>
                                        <p:strVal val="visible"/>
                                      </p:to>
                                    </p:set>
                                    <p:animEffect transition="in" filter="fade">
                                      <p:cBhvr>
                                        <p:cTn id="65" dur="500"/>
                                        <p:tgtEl>
                                          <p:spTgt spid="30">
                                            <p:txEl>
                                              <p:pRg st="2" end="2"/>
                                            </p:txEl>
                                          </p:spTgt>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2">
                                            <p:txEl>
                                              <p:pRg st="0" end="0"/>
                                            </p:txEl>
                                          </p:spTgt>
                                        </p:tgtEl>
                                        <p:attrNameLst>
                                          <p:attrName>style.visibility</p:attrName>
                                        </p:attrNameLst>
                                      </p:cBhvr>
                                      <p:to>
                                        <p:strVal val="visible"/>
                                      </p:to>
                                    </p:set>
                                    <p:animEffect transition="in" filter="fade">
                                      <p:cBhvr>
                                        <p:cTn id="68" dur="500"/>
                                        <p:tgtEl>
                                          <p:spTgt spid="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7" grpId="0" build="p" animBg="1">
        <p:tmplLst>
          <p:tmpl>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4" grpId="0" build="p">
        <p:tmplLst>
          <p:tmpl lvl="1">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22" grpId="0" animBg="1"/>
      <p:bldP spid="24" grpId="0" animBg="1"/>
      <p:bldP spid="29" grpId="0" build="p" animBg="1">
        <p:tmplLst>
          <p:tmpl>
            <p:tnLst>
              <p:par>
                <p:cTn presetID="10" presetClass="entr" presetSubtype="0" fill="hold" nodeType="with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30" grpId="0" build="p" animBg="1">
        <p:tmplLst>
          <p:tmpl>
            <p:tnLst>
              <p:par>
                <p:cTn presetID="10" presetClass="entr" presetSubtype="0"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Lst>
      </p:bldP>
      <p:bldP spid="31" grpId="0" build="p">
        <p:tmplLst>
          <p:tmpl lvl="1">
            <p:tnLst>
              <p:par>
                <p:cTn presetID="10" presetClass="entr" presetSubtype="0" fill="hold" nodeType="with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2" grpId="0" build="p">
        <p:tmplLst>
          <p:tmpl lvl="1">
            <p:tnLst>
              <p:par>
                <p:cTn presetID="10" presetClass="entr" presetSubtype="0" fill="hold" nodeType="with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fade">
                      <p:cBhvr>
                        <p:cTn dur="500"/>
                        <p:tgtEl>
                          <p:spTgt spid="32"/>
                        </p:tgtEl>
                      </p:cBhvr>
                    </p:animEffect>
                  </p:childTnLst>
                </p:cTn>
              </p:par>
            </p:tnLst>
          </p:tmpl>
        </p:tmplLst>
      </p:bldP>
    </p:bldLst>
  </p:timing>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61 Ablauf mit 4 Kästen_hell">
    <p:spTree>
      <p:nvGrpSpPr>
        <p:cNvPr id="1" name=""/>
        <p:cNvGrpSpPr/>
        <p:nvPr/>
      </p:nvGrpSpPr>
      <p:grpSpPr>
        <a:xfrm>
          <a:off x="0" y="0"/>
          <a:ext cx="0" cy="0"/>
          <a:chOff x="0" y="0"/>
          <a:chExt cx="0" cy="0"/>
        </a:xfrm>
      </p:grpSpPr>
      <p:sp>
        <p:nvSpPr>
          <p:cNvPr id="17" name="Textplatzhalter 16">
            <a:extLst>
              <a:ext uri="{FF2B5EF4-FFF2-40B4-BE49-F238E27FC236}">
                <a16:creationId xmlns:a16="http://schemas.microsoft.com/office/drawing/2014/main" id="{BB56B0A6-E4B7-4BC5-9A6E-528C222A7147}"/>
              </a:ext>
            </a:extLst>
          </p:cNvPr>
          <p:cNvSpPr>
            <a:spLocks noGrp="1"/>
          </p:cNvSpPr>
          <p:nvPr>
            <p:ph type="body" sz="quarter" idx="13" hasCustomPrompt="1"/>
          </p:nvPr>
        </p:nvSpPr>
        <p:spPr>
          <a:xfrm>
            <a:off x="545456" y="3111892"/>
            <a:ext cx="2604656" cy="3368832"/>
          </a:xfrm>
          <a:prstGeom prst="rect">
            <a:avLst/>
          </a:prstGeom>
          <a:solidFill>
            <a:schemeClr val="accent1">
              <a:lumMod val="40000"/>
              <a:lumOff val="60000"/>
            </a:schemeClr>
          </a:solidFill>
        </p:spPr>
        <p:txBody>
          <a:bodyPr vert="horz" lIns="0" tIns="72000" rIns="72000" bIns="72000" rtlCol="0">
            <a:noAutofit/>
          </a:bodyPr>
          <a:lstStyle>
            <a:lvl1pPr marL="0" marR="0" indent="186039" defTabSz="1012584" fontAlgn="auto">
              <a:lnSpc>
                <a:spcPct val="100000"/>
              </a:lnSpc>
              <a:spcBef>
                <a:spcPts val="591"/>
              </a:spcBef>
              <a:spcAft>
                <a:spcPts val="0"/>
              </a:spcAft>
              <a:buClr>
                <a:schemeClr val="bg2"/>
              </a:buClr>
              <a:buSzTx/>
              <a:buFont typeface="Arial" panose="020B0604020202020204" pitchFamily="34" charset="0"/>
              <a:buChar char="•"/>
              <a:tabLst/>
              <a:defRPr lang="de-DE" sz="1772" b="0" i="0" spc="0" dirty="0">
                <a:solidFill>
                  <a:srgbClr val="231F20"/>
                </a:solidFill>
                <a:latin typeface="+mn-lt"/>
              </a:defRPr>
            </a:lvl1pPr>
            <a:lvl2pPr marL="228534"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sz="1772"/>
            </a:lvl2pPr>
            <a:lvl3pPr marL="457068"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sz="1772"/>
            </a:lvl3pPr>
          </a:lstStyle>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a:t>Text eintragen</a:t>
            </a:r>
          </a:p>
          <a:p>
            <a:pPr marL="228534" marR="0" lvl="1"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a:t>Text eintragen</a:t>
            </a:r>
          </a:p>
          <a:p>
            <a:pPr marL="457068" marR="0" lvl="2"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a:t>Text eintragen</a:t>
            </a:r>
          </a:p>
        </p:txBody>
      </p:sp>
      <p:sp>
        <p:nvSpPr>
          <p:cNvPr id="20" name="object 5">
            <a:extLst>
              <a:ext uri="{FF2B5EF4-FFF2-40B4-BE49-F238E27FC236}">
                <a16:creationId xmlns:a16="http://schemas.microsoft.com/office/drawing/2014/main" id="{E009AF5B-72A9-41A6-B3F9-C7C8531D496B}"/>
              </a:ext>
            </a:extLst>
          </p:cNvPr>
          <p:cNvSpPr txBox="1"/>
          <p:nvPr userDrawn="1"/>
        </p:nvSpPr>
        <p:spPr>
          <a:xfrm>
            <a:off x="545454" y="2122223"/>
            <a:ext cx="2604656" cy="542495"/>
          </a:xfrm>
          <a:prstGeom prst="rect">
            <a:avLst/>
          </a:prstGeom>
          <a:noFill/>
          <a:ln w="15875">
            <a:solidFill>
              <a:schemeClr val="accent1"/>
            </a:solidFill>
          </a:ln>
        </p:spPr>
        <p:txBody>
          <a:bodyPr vert="horz" wrap="square" lIns="0" tIns="0" rIns="0" bIns="0" rtlCol="0" anchor="ctr">
            <a:noAutofit/>
          </a:bodyPr>
          <a:lstStyle/>
          <a:p>
            <a:pPr marL="16038" algn="ctr">
              <a:lnSpc>
                <a:spcPct val="125000"/>
              </a:lnSpc>
              <a:spcBef>
                <a:spcPts val="127"/>
              </a:spcBef>
            </a:pPr>
            <a:endParaRPr sz="1772" b="1" i="0" spc="0" dirty="0">
              <a:solidFill>
                <a:schemeClr val="bg1"/>
              </a:solidFill>
              <a:latin typeface="+mn-lt"/>
            </a:endParaRPr>
          </a:p>
        </p:txBody>
      </p:sp>
      <p:graphicFrame>
        <p:nvGraphicFramePr>
          <p:cNvPr id="11" name="Objekt 10" hidden="1">
            <a:extLst>
              <a:ext uri="{FF2B5EF4-FFF2-40B4-BE49-F238E27FC236}">
                <a16:creationId xmlns:a16="http://schemas.microsoft.com/office/drawing/2014/main" id="{BE8A8B60-119A-4CDB-B9D0-D08DF7F4F045}"/>
              </a:ext>
            </a:extLst>
          </p:cNvPr>
          <p:cNvGraphicFramePr>
            <a:graphicFrameLocks noChangeAspect="1"/>
          </p:cNvGraphicFramePr>
          <p:nvPr userDrawn="1">
            <p:custDataLst>
              <p:tags r:id="rId1"/>
            </p:custDataLst>
            <p:extLst>
              <p:ext uri="{D42A27DB-BD31-4B8C-83A1-F6EECF244321}">
                <p14:modId xmlns:p14="http://schemas.microsoft.com/office/powerpoint/2010/main" val="3518136736"/>
              </p:ext>
            </p:extLst>
          </p:nvPr>
        </p:nvGraphicFramePr>
        <p:xfrm>
          <a:off x="2350" y="1761"/>
          <a:ext cx="2343" cy="1759"/>
        </p:xfrm>
        <a:graphic>
          <a:graphicData uri="http://schemas.openxmlformats.org/presentationml/2006/ole">
            <mc:AlternateContent xmlns:mc="http://schemas.openxmlformats.org/markup-compatibility/2006">
              <mc:Choice xmlns:v="urn:schemas-microsoft-com:vml" Requires="v">
                <p:oleObj name="think-cell Folie" r:id="rId3" imgW="6350000" imgH="6350000" progId="TCLayout.ActiveDocument.1">
                  <p:embed/>
                </p:oleObj>
              </mc:Choice>
              <mc:Fallback>
                <p:oleObj name="think-cell Folie" r:id="rId3" imgW="6350000" imgH="6350000" progId="TCLayout.ActiveDocument.1">
                  <p:embed/>
                  <p:pic>
                    <p:nvPicPr>
                      <p:cNvPr id="11" name="Objekt 10" hidden="1">
                        <a:extLst>
                          <a:ext uri="{FF2B5EF4-FFF2-40B4-BE49-F238E27FC236}">
                            <a16:creationId xmlns:a16="http://schemas.microsoft.com/office/drawing/2014/main" id="{BE8A8B60-119A-4CDB-B9D0-D08DF7F4F0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0" y="1761"/>
                        <a:ext cx="2343" cy="17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 name="object 7">
            <a:extLst>
              <a:ext uri="{FF2B5EF4-FFF2-40B4-BE49-F238E27FC236}">
                <a16:creationId xmlns:a16="http://schemas.microsoft.com/office/drawing/2014/main" id="{940AC347-ABC6-4B4C-929D-F773730E7EB1}"/>
              </a:ext>
            </a:extLst>
          </p:cNvPr>
          <p:cNvSpPr txBox="1"/>
          <p:nvPr userDrawn="1"/>
        </p:nvSpPr>
        <p:spPr>
          <a:xfrm>
            <a:off x="3817053" y="2119670"/>
            <a:ext cx="2604656" cy="557430"/>
          </a:xfrm>
          <a:prstGeom prst="rect">
            <a:avLst/>
          </a:prstGeom>
          <a:noFill/>
          <a:ln w="15875">
            <a:solidFill>
              <a:schemeClr val="accent1"/>
            </a:solidFill>
          </a:ln>
        </p:spPr>
        <p:txBody>
          <a:bodyPr vert="horz" wrap="square" lIns="0" tIns="0" rIns="0" bIns="0" rtlCol="0" anchor="ctr">
            <a:noAutofit/>
          </a:bodyPr>
          <a:lstStyle/>
          <a:p>
            <a:pPr algn="ctr">
              <a:spcBef>
                <a:spcPts val="1288"/>
              </a:spcBef>
            </a:pPr>
            <a:endParaRPr sz="1772" b="1" i="0" spc="0" dirty="0">
              <a:solidFill>
                <a:schemeClr val="bg1"/>
              </a:solidFill>
              <a:latin typeface="+mn-lt"/>
            </a:endParaRPr>
          </a:p>
        </p:txBody>
      </p:sp>
      <p:sp>
        <p:nvSpPr>
          <p:cNvPr id="24" name="object 9">
            <a:extLst>
              <a:ext uri="{FF2B5EF4-FFF2-40B4-BE49-F238E27FC236}">
                <a16:creationId xmlns:a16="http://schemas.microsoft.com/office/drawing/2014/main" id="{81A86D96-EB03-4AB0-BA5B-6ED7B317992D}"/>
              </a:ext>
            </a:extLst>
          </p:cNvPr>
          <p:cNvSpPr txBox="1"/>
          <p:nvPr userDrawn="1"/>
        </p:nvSpPr>
        <p:spPr>
          <a:xfrm>
            <a:off x="7081040" y="2134605"/>
            <a:ext cx="2605900" cy="542495"/>
          </a:xfrm>
          <a:prstGeom prst="rect">
            <a:avLst/>
          </a:prstGeom>
          <a:noFill/>
          <a:ln w="15875">
            <a:solidFill>
              <a:schemeClr val="accent1"/>
            </a:solidFill>
          </a:ln>
        </p:spPr>
        <p:txBody>
          <a:bodyPr vert="horz" wrap="square" lIns="0" tIns="0" rIns="0" bIns="0" rtlCol="0" anchor="ctr">
            <a:noAutofit/>
          </a:bodyPr>
          <a:lstStyle/>
          <a:p>
            <a:pPr algn="ctr">
              <a:lnSpc>
                <a:spcPct val="100000"/>
              </a:lnSpc>
              <a:spcBef>
                <a:spcPts val="1288"/>
              </a:spcBef>
            </a:pPr>
            <a:endParaRPr sz="1477" spc="0" dirty="0">
              <a:solidFill>
                <a:schemeClr val="bg1"/>
              </a:solidFill>
              <a:latin typeface="+mn-lt"/>
            </a:endParaRPr>
          </a:p>
        </p:txBody>
      </p:sp>
      <p:sp>
        <p:nvSpPr>
          <p:cNvPr id="29" name="Textplatzhalter 16">
            <a:extLst>
              <a:ext uri="{FF2B5EF4-FFF2-40B4-BE49-F238E27FC236}">
                <a16:creationId xmlns:a16="http://schemas.microsoft.com/office/drawing/2014/main" id="{8FB9EC58-3178-447F-8417-6F263BCF3B9D}"/>
              </a:ext>
            </a:extLst>
          </p:cNvPr>
          <p:cNvSpPr>
            <a:spLocks noGrp="1"/>
          </p:cNvSpPr>
          <p:nvPr>
            <p:ph type="body" sz="quarter" idx="18" hasCustomPrompt="1"/>
          </p:nvPr>
        </p:nvSpPr>
        <p:spPr>
          <a:xfrm>
            <a:off x="3819811" y="3111892"/>
            <a:ext cx="2604656" cy="3368832"/>
          </a:xfrm>
          <a:prstGeom prst="rect">
            <a:avLst/>
          </a:prstGeom>
          <a:solidFill>
            <a:schemeClr val="accent1">
              <a:lumMod val="40000"/>
              <a:lumOff val="60000"/>
            </a:schemeClr>
          </a:solidFill>
        </p:spPr>
        <p:txBody>
          <a:bodyPr vert="horz" lIns="0" tIns="72000" rIns="72000" bIns="72000" rtlCol="0">
            <a:noAutofit/>
          </a:bodyPr>
          <a:lstStyle>
            <a:lvl1pPr marL="0" marR="0" indent="186039" defTabSz="1012584" fontAlgn="auto">
              <a:lnSpc>
                <a:spcPct val="100000"/>
              </a:lnSpc>
              <a:spcBef>
                <a:spcPts val="591"/>
              </a:spcBef>
              <a:spcAft>
                <a:spcPts val="0"/>
              </a:spcAft>
              <a:buClr>
                <a:schemeClr val="bg2"/>
              </a:buClr>
              <a:buSzTx/>
              <a:buFont typeface="Arial" panose="020B0604020202020204" pitchFamily="34" charset="0"/>
              <a:buChar char="•"/>
              <a:tabLst/>
              <a:defRPr lang="de-DE" sz="1772" b="0" i="0" spc="0" dirty="0">
                <a:solidFill>
                  <a:srgbClr val="231F20"/>
                </a:solidFill>
                <a:latin typeface="+mn-lt"/>
              </a:defRPr>
            </a:lvl1pPr>
            <a:lvl2pPr marL="228534"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sz="1772"/>
            </a:lvl2pPr>
            <a:lvl3pPr marL="457068"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sz="1772"/>
            </a:lvl3pPr>
          </a:lstStyle>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a:t>Text eintragen</a:t>
            </a:r>
          </a:p>
          <a:p>
            <a:pPr marL="228534" marR="0" lvl="1"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a:t>Text eintragen</a:t>
            </a:r>
          </a:p>
          <a:p>
            <a:pPr marL="457068" marR="0" lvl="2"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a:t>Text eintragen</a:t>
            </a:r>
          </a:p>
        </p:txBody>
      </p:sp>
      <p:sp>
        <p:nvSpPr>
          <p:cNvPr id="30" name="Textplatzhalter 16">
            <a:extLst>
              <a:ext uri="{FF2B5EF4-FFF2-40B4-BE49-F238E27FC236}">
                <a16:creationId xmlns:a16="http://schemas.microsoft.com/office/drawing/2014/main" id="{F3C483F7-6CAD-4765-B823-971879C159F6}"/>
              </a:ext>
            </a:extLst>
          </p:cNvPr>
          <p:cNvSpPr>
            <a:spLocks noGrp="1"/>
          </p:cNvSpPr>
          <p:nvPr>
            <p:ph type="body" sz="quarter" idx="19" hasCustomPrompt="1"/>
          </p:nvPr>
        </p:nvSpPr>
        <p:spPr>
          <a:xfrm>
            <a:off x="7072742" y="3111890"/>
            <a:ext cx="2604656" cy="3368832"/>
          </a:xfrm>
          <a:prstGeom prst="rect">
            <a:avLst/>
          </a:prstGeom>
          <a:solidFill>
            <a:schemeClr val="accent1">
              <a:lumMod val="40000"/>
              <a:lumOff val="60000"/>
            </a:schemeClr>
          </a:solidFill>
        </p:spPr>
        <p:txBody>
          <a:bodyPr vert="horz" lIns="0" tIns="72000" rIns="72000" bIns="72000" rtlCol="0">
            <a:noAutofit/>
          </a:bodyPr>
          <a:lstStyle>
            <a:lvl1pPr marL="0" marR="0" indent="186039" defTabSz="1012584" fontAlgn="auto">
              <a:lnSpc>
                <a:spcPct val="100000"/>
              </a:lnSpc>
              <a:spcBef>
                <a:spcPts val="591"/>
              </a:spcBef>
              <a:spcAft>
                <a:spcPts val="0"/>
              </a:spcAft>
              <a:buClr>
                <a:schemeClr val="bg2"/>
              </a:buClr>
              <a:buSzTx/>
              <a:buFont typeface="Arial" panose="020B0604020202020204" pitchFamily="34" charset="0"/>
              <a:buChar char="•"/>
              <a:tabLst/>
              <a:defRPr lang="de-DE" sz="1772" b="0" i="0" spc="0" dirty="0">
                <a:solidFill>
                  <a:srgbClr val="231F20"/>
                </a:solidFill>
                <a:latin typeface="+mn-lt"/>
              </a:defRPr>
            </a:lvl1pPr>
            <a:lvl2pPr marL="228534"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sz="1772"/>
            </a:lvl2pPr>
            <a:lvl3pPr marL="457068"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sz="1772"/>
            </a:lvl3pPr>
          </a:lstStyle>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a:t>Text eintragen</a:t>
            </a:r>
          </a:p>
          <a:p>
            <a:pPr marL="228534" marR="0" lvl="1"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a:t>Text eintragen</a:t>
            </a:r>
          </a:p>
          <a:p>
            <a:pPr marL="457068" marR="0" lvl="2"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a:t>Text eintragen</a:t>
            </a:r>
          </a:p>
        </p:txBody>
      </p:sp>
      <p:sp>
        <p:nvSpPr>
          <p:cNvPr id="19" name="Textplatzhalter 16">
            <a:extLst>
              <a:ext uri="{FF2B5EF4-FFF2-40B4-BE49-F238E27FC236}">
                <a16:creationId xmlns:a16="http://schemas.microsoft.com/office/drawing/2014/main" id="{54694374-1217-4027-9141-0C9B7FFF5121}"/>
              </a:ext>
            </a:extLst>
          </p:cNvPr>
          <p:cNvSpPr>
            <a:spLocks noGrp="1"/>
          </p:cNvSpPr>
          <p:nvPr>
            <p:ph type="body" sz="quarter" idx="23" hasCustomPrompt="1"/>
          </p:nvPr>
        </p:nvSpPr>
        <p:spPr>
          <a:xfrm>
            <a:off x="10368532" y="3110238"/>
            <a:ext cx="2604656" cy="3368831"/>
          </a:xfrm>
          <a:prstGeom prst="rect">
            <a:avLst/>
          </a:prstGeom>
          <a:solidFill>
            <a:schemeClr val="accent1">
              <a:lumMod val="40000"/>
              <a:lumOff val="60000"/>
            </a:schemeClr>
          </a:solidFill>
        </p:spPr>
        <p:txBody>
          <a:bodyPr vert="horz" lIns="0" tIns="72000" rIns="72000" bIns="72000" rtlCol="0">
            <a:noAutofit/>
          </a:bodyPr>
          <a:lstStyle>
            <a:lvl1pPr marL="0" marR="0" indent="186039" defTabSz="1012584" fontAlgn="auto">
              <a:lnSpc>
                <a:spcPct val="100000"/>
              </a:lnSpc>
              <a:spcBef>
                <a:spcPts val="591"/>
              </a:spcBef>
              <a:spcAft>
                <a:spcPts val="0"/>
              </a:spcAft>
              <a:buClr>
                <a:schemeClr val="bg2"/>
              </a:buClr>
              <a:buSzTx/>
              <a:buFont typeface="Arial" panose="020B0604020202020204" pitchFamily="34" charset="0"/>
              <a:buChar char="•"/>
              <a:tabLst/>
              <a:defRPr lang="de-DE" sz="1772" b="0" i="0" spc="0" dirty="0">
                <a:solidFill>
                  <a:srgbClr val="231F20"/>
                </a:solidFill>
                <a:latin typeface="+mn-lt"/>
              </a:defRPr>
            </a:lvl1pPr>
            <a:lvl2pPr marL="228534"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sz="1772"/>
            </a:lvl2pPr>
            <a:lvl3pPr marL="457068"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sz="1772"/>
            </a:lvl3pPr>
          </a:lstStyle>
          <a:p>
            <a:pPr marL="0" marR="0" lvl="0" indent="186039" defTabSz="1012584" fontAlgn="auto">
              <a:lnSpc>
                <a:spcPct val="100000"/>
              </a:lnSpc>
              <a:spcBef>
                <a:spcPts val="591"/>
              </a:spcBef>
              <a:spcAft>
                <a:spcPts val="0"/>
              </a:spcAft>
              <a:buClr>
                <a:schemeClr val="bg2"/>
              </a:buClr>
              <a:buSzTx/>
              <a:buFont typeface="Arial" panose="020B0604020202020204" pitchFamily="34" charset="0"/>
              <a:buChar char="•"/>
              <a:tabLst/>
            </a:pPr>
            <a:r>
              <a:rPr lang="de-DE" dirty="0"/>
              <a:t>Text eintragen</a:t>
            </a:r>
          </a:p>
          <a:p>
            <a:pPr marL="228534" marR="0" lvl="1"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a:t>Text eintragen</a:t>
            </a:r>
          </a:p>
          <a:p>
            <a:pPr marL="457068" marR="0" lvl="2"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pPr>
            <a:r>
              <a:rPr lang="de-DE" dirty="0"/>
              <a:t>Text eintragen</a:t>
            </a:r>
          </a:p>
        </p:txBody>
      </p:sp>
      <p:sp>
        <p:nvSpPr>
          <p:cNvPr id="16" name="object 9">
            <a:extLst>
              <a:ext uri="{FF2B5EF4-FFF2-40B4-BE49-F238E27FC236}">
                <a16:creationId xmlns:a16="http://schemas.microsoft.com/office/drawing/2014/main" id="{92F9CD60-978D-4194-ACE2-F85F46E6FB13}"/>
              </a:ext>
            </a:extLst>
          </p:cNvPr>
          <p:cNvSpPr txBox="1"/>
          <p:nvPr userDrawn="1"/>
        </p:nvSpPr>
        <p:spPr>
          <a:xfrm>
            <a:off x="10364938" y="2134385"/>
            <a:ext cx="2608250" cy="527559"/>
          </a:xfrm>
          <a:prstGeom prst="rect">
            <a:avLst/>
          </a:prstGeom>
          <a:noFill/>
          <a:ln w="15875">
            <a:solidFill>
              <a:schemeClr val="accent1"/>
            </a:solidFill>
          </a:ln>
        </p:spPr>
        <p:txBody>
          <a:bodyPr vert="horz" wrap="square" lIns="0" tIns="0" rIns="0" bIns="0" rtlCol="0" anchor="ctr">
            <a:noAutofit/>
          </a:bodyPr>
          <a:lstStyle/>
          <a:p>
            <a:pPr algn="ctr">
              <a:spcBef>
                <a:spcPts val="1288"/>
              </a:spcBef>
            </a:pPr>
            <a:endParaRPr sz="1477" b="1" i="0" spc="0" dirty="0">
              <a:solidFill>
                <a:schemeClr val="bg1"/>
              </a:solidFill>
              <a:latin typeface="+mn-lt"/>
            </a:endParaRPr>
          </a:p>
        </p:txBody>
      </p:sp>
      <p:pic>
        <p:nvPicPr>
          <p:cNvPr id="25" name="Grafik 24">
            <a:extLst>
              <a:ext uri="{FF2B5EF4-FFF2-40B4-BE49-F238E27FC236}">
                <a16:creationId xmlns:a16="http://schemas.microsoft.com/office/drawing/2014/main" id="{0211A3E3-E9F6-A949-A04D-A1CD95FC0416}"/>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3177526" y="3976625"/>
            <a:ext cx="634910" cy="634918"/>
          </a:xfrm>
          <a:prstGeom prst="rect">
            <a:avLst/>
          </a:prstGeom>
        </p:spPr>
      </p:pic>
      <p:pic>
        <p:nvPicPr>
          <p:cNvPr id="27" name="Grafik 26">
            <a:extLst>
              <a:ext uri="{FF2B5EF4-FFF2-40B4-BE49-F238E27FC236}">
                <a16:creationId xmlns:a16="http://schemas.microsoft.com/office/drawing/2014/main" id="{8F7006E5-9732-9B4E-A816-8160B3239D1F}"/>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6427334" y="3976625"/>
            <a:ext cx="634910" cy="634918"/>
          </a:xfrm>
          <a:prstGeom prst="rect">
            <a:avLst/>
          </a:prstGeom>
        </p:spPr>
      </p:pic>
      <p:pic>
        <p:nvPicPr>
          <p:cNvPr id="28" name="Grafik 27">
            <a:extLst>
              <a:ext uri="{FF2B5EF4-FFF2-40B4-BE49-F238E27FC236}">
                <a16:creationId xmlns:a16="http://schemas.microsoft.com/office/drawing/2014/main" id="{DED28BA5-0CDF-FC4B-8FBF-B3BE841AB408}"/>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9703142" y="3976625"/>
            <a:ext cx="634910" cy="634918"/>
          </a:xfrm>
          <a:prstGeom prst="rect">
            <a:avLst/>
          </a:prstGeom>
        </p:spPr>
      </p:pic>
      <p:sp>
        <p:nvSpPr>
          <p:cNvPr id="23" name="Textplatzhalter 4">
            <a:extLst>
              <a:ext uri="{FF2B5EF4-FFF2-40B4-BE49-F238E27FC236}">
                <a16:creationId xmlns:a16="http://schemas.microsoft.com/office/drawing/2014/main" id="{1704A505-E224-CF45-8C69-785158EBAD26}"/>
              </a:ext>
            </a:extLst>
          </p:cNvPr>
          <p:cNvSpPr>
            <a:spLocks noGrp="1"/>
          </p:cNvSpPr>
          <p:nvPr>
            <p:ph type="body" sz="quarter" idx="45" hasCustomPrompt="1"/>
          </p:nvPr>
        </p:nvSpPr>
        <p:spPr>
          <a:xfrm>
            <a:off x="529755" y="396139"/>
            <a:ext cx="12442179" cy="956357"/>
          </a:xfrm>
          <a:prstGeom prst="rect">
            <a:avLst/>
          </a:prstGeom>
        </p:spPr>
        <p:txBody>
          <a:bodyPr lIns="0" tIns="0" rIns="0" bIns="0"/>
          <a:lstStyle>
            <a:lvl1pPr marL="0" marR="0" indent="0" algn="l" defTabSz="1154700"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marR="0" lvl="0" indent="0" algn="l" defTabSz="1154700" rtl="0" eaLnBrk="1" fontAlgn="auto" latinLnBrk="0" hangingPunct="1">
              <a:lnSpc>
                <a:spcPct val="100000"/>
              </a:lnSpc>
              <a:spcBef>
                <a:spcPts val="0"/>
              </a:spcBef>
              <a:spcAft>
                <a:spcPts val="0"/>
              </a:spcAft>
              <a:buClrTx/>
              <a:buSzTx/>
              <a:buFontTx/>
              <a:buNone/>
              <a:tabLst/>
              <a:defRPr/>
            </a:pPr>
            <a:r>
              <a:rPr lang="de-DE" dirty="0"/>
              <a:t>Ablaufdiagramm mit 4 Schritten.</a:t>
            </a:r>
          </a:p>
          <a:p>
            <a:endParaRPr lang="de-DE" dirty="0"/>
          </a:p>
        </p:txBody>
      </p:sp>
      <p:sp>
        <p:nvSpPr>
          <p:cNvPr id="37" name="Textplatzhalter 3">
            <a:extLst>
              <a:ext uri="{FF2B5EF4-FFF2-40B4-BE49-F238E27FC236}">
                <a16:creationId xmlns:a16="http://schemas.microsoft.com/office/drawing/2014/main" id="{731CFCFD-C05C-234F-BB4D-77D8947A4BC8}"/>
              </a:ext>
            </a:extLst>
          </p:cNvPr>
          <p:cNvSpPr>
            <a:spLocks noGrp="1"/>
          </p:cNvSpPr>
          <p:nvPr>
            <p:ph type="body" sz="quarter" idx="10" hasCustomPrompt="1"/>
          </p:nvPr>
        </p:nvSpPr>
        <p:spPr>
          <a:xfrm>
            <a:off x="529755" y="2134385"/>
            <a:ext cx="2620355" cy="527559"/>
          </a:xfrm>
          <a:prstGeom prst="rect">
            <a:avLst/>
          </a:prstGeom>
        </p:spPr>
        <p:txBody>
          <a:bodyPr lIns="180000" rIns="180000" anchor="ctr"/>
          <a:lstStyle>
            <a:lvl1pPr marL="0" indent="4009" algn="ctr">
              <a:defRPr lang="de-DE" sz="1772" b="1" i="0" kern="1200" spc="0" dirty="0" smtClean="0">
                <a:solidFill>
                  <a:schemeClr val="bg2"/>
                </a:solidFill>
                <a:latin typeface="+mn-lt"/>
                <a:ea typeface="+mn-ea"/>
                <a:cs typeface="+mn-cs"/>
              </a:defRPr>
            </a:lvl1pPr>
            <a:lvl2pPr>
              <a:defRPr lang="de-DE" sz="2020" kern="1200" spc="127" dirty="0" smtClean="0">
                <a:solidFill>
                  <a:schemeClr val="bg1"/>
                </a:solidFill>
                <a:latin typeface="+mn-lt"/>
                <a:ea typeface="+mn-ea"/>
                <a:cs typeface="+mn-cs"/>
              </a:defRPr>
            </a:lvl2pPr>
            <a:lvl3pPr>
              <a:defRPr lang="de-DE" sz="2020" kern="1200" spc="127" dirty="0" smtClean="0">
                <a:solidFill>
                  <a:schemeClr val="bg1"/>
                </a:solidFill>
                <a:latin typeface="+mn-lt"/>
                <a:ea typeface="+mn-ea"/>
                <a:cs typeface="+mn-cs"/>
              </a:defRPr>
            </a:lvl3pPr>
            <a:lvl4pPr>
              <a:defRPr lang="de-DE" sz="2020" kern="1200" spc="127" dirty="0" smtClean="0">
                <a:solidFill>
                  <a:schemeClr val="bg1"/>
                </a:solidFill>
                <a:latin typeface="+mn-lt"/>
                <a:ea typeface="+mn-ea"/>
                <a:cs typeface="+mn-cs"/>
              </a:defRPr>
            </a:lvl4pPr>
            <a:lvl5pPr>
              <a:defRPr lang="de-DE" sz="2020" kern="1200" spc="127" dirty="0">
                <a:solidFill>
                  <a:schemeClr val="bg1"/>
                </a:solidFill>
                <a:latin typeface="+mn-lt"/>
                <a:ea typeface="+mn-ea"/>
                <a:cs typeface="+mn-cs"/>
              </a:defRPr>
            </a:lvl5pPr>
          </a:lstStyle>
          <a:p>
            <a:pPr lvl="0"/>
            <a:r>
              <a:rPr lang="de-DE" dirty="0"/>
              <a:t>Schritt 1</a:t>
            </a:r>
          </a:p>
        </p:txBody>
      </p:sp>
      <p:sp>
        <p:nvSpPr>
          <p:cNvPr id="38" name="Textplatzhalter 3">
            <a:extLst>
              <a:ext uri="{FF2B5EF4-FFF2-40B4-BE49-F238E27FC236}">
                <a16:creationId xmlns:a16="http://schemas.microsoft.com/office/drawing/2014/main" id="{B46980D2-ED66-8F4A-A32E-4A1A52F06FF9}"/>
              </a:ext>
            </a:extLst>
          </p:cNvPr>
          <p:cNvSpPr>
            <a:spLocks noGrp="1"/>
          </p:cNvSpPr>
          <p:nvPr>
            <p:ph type="body" sz="quarter" idx="46" hasCustomPrompt="1"/>
          </p:nvPr>
        </p:nvSpPr>
        <p:spPr>
          <a:xfrm>
            <a:off x="3819811" y="2107445"/>
            <a:ext cx="2600838" cy="569656"/>
          </a:xfrm>
          <a:prstGeom prst="rect">
            <a:avLst/>
          </a:prstGeom>
        </p:spPr>
        <p:txBody>
          <a:bodyPr lIns="180000" rIns="180000" anchor="ctr"/>
          <a:lstStyle>
            <a:lvl1pPr marL="0" indent="4009" algn="ctr">
              <a:defRPr lang="de-DE" sz="1772" b="1" i="0" kern="1200" spc="0" dirty="0" smtClean="0">
                <a:solidFill>
                  <a:schemeClr val="bg2"/>
                </a:solidFill>
                <a:latin typeface="+mn-lt"/>
                <a:ea typeface="+mn-ea"/>
                <a:cs typeface="+mn-cs"/>
              </a:defRPr>
            </a:lvl1pPr>
            <a:lvl2pPr>
              <a:defRPr lang="de-DE" sz="2020" kern="1200" spc="127" dirty="0" smtClean="0">
                <a:solidFill>
                  <a:schemeClr val="bg1"/>
                </a:solidFill>
                <a:latin typeface="+mn-lt"/>
                <a:ea typeface="+mn-ea"/>
                <a:cs typeface="+mn-cs"/>
              </a:defRPr>
            </a:lvl2pPr>
            <a:lvl3pPr>
              <a:defRPr lang="de-DE" sz="2020" kern="1200" spc="127" dirty="0" smtClean="0">
                <a:solidFill>
                  <a:schemeClr val="bg1"/>
                </a:solidFill>
                <a:latin typeface="+mn-lt"/>
                <a:ea typeface="+mn-ea"/>
                <a:cs typeface="+mn-cs"/>
              </a:defRPr>
            </a:lvl3pPr>
            <a:lvl4pPr>
              <a:defRPr lang="de-DE" sz="2020" kern="1200" spc="127" dirty="0" smtClean="0">
                <a:solidFill>
                  <a:schemeClr val="bg1"/>
                </a:solidFill>
                <a:latin typeface="+mn-lt"/>
                <a:ea typeface="+mn-ea"/>
                <a:cs typeface="+mn-cs"/>
              </a:defRPr>
            </a:lvl4pPr>
            <a:lvl5pPr>
              <a:defRPr lang="de-DE" sz="2020" kern="1200" spc="127" dirty="0">
                <a:solidFill>
                  <a:schemeClr val="bg1"/>
                </a:solidFill>
                <a:latin typeface="+mn-lt"/>
                <a:ea typeface="+mn-ea"/>
                <a:cs typeface="+mn-cs"/>
              </a:defRPr>
            </a:lvl5pPr>
          </a:lstStyle>
          <a:p>
            <a:pPr lvl="0"/>
            <a:r>
              <a:rPr lang="de-DE" dirty="0"/>
              <a:t>Schritt 2</a:t>
            </a:r>
          </a:p>
        </p:txBody>
      </p:sp>
      <p:sp>
        <p:nvSpPr>
          <p:cNvPr id="39" name="Textplatzhalter 3">
            <a:extLst>
              <a:ext uri="{FF2B5EF4-FFF2-40B4-BE49-F238E27FC236}">
                <a16:creationId xmlns:a16="http://schemas.microsoft.com/office/drawing/2014/main" id="{17AB54CF-0571-A944-A299-69FEFB200498}"/>
              </a:ext>
            </a:extLst>
          </p:cNvPr>
          <p:cNvSpPr>
            <a:spLocks noGrp="1"/>
          </p:cNvSpPr>
          <p:nvPr>
            <p:ph type="body" sz="quarter" idx="47" hasCustomPrompt="1"/>
          </p:nvPr>
        </p:nvSpPr>
        <p:spPr>
          <a:xfrm>
            <a:off x="7076560" y="2135124"/>
            <a:ext cx="2600838" cy="526820"/>
          </a:xfrm>
          <a:prstGeom prst="rect">
            <a:avLst/>
          </a:prstGeom>
        </p:spPr>
        <p:txBody>
          <a:bodyPr lIns="180000" rIns="180000" anchor="ctr"/>
          <a:lstStyle>
            <a:lvl1pPr marL="0" indent="4009" algn="ctr">
              <a:defRPr lang="de-DE" sz="1772" b="1" i="0" kern="1200" spc="0" dirty="0" smtClean="0">
                <a:solidFill>
                  <a:schemeClr val="bg2"/>
                </a:solidFill>
                <a:latin typeface="+mn-lt"/>
                <a:ea typeface="+mn-ea"/>
                <a:cs typeface="+mn-cs"/>
              </a:defRPr>
            </a:lvl1pPr>
            <a:lvl2pPr>
              <a:defRPr lang="de-DE" sz="2020" kern="1200" spc="127" dirty="0" smtClean="0">
                <a:solidFill>
                  <a:schemeClr val="bg1"/>
                </a:solidFill>
                <a:latin typeface="+mn-lt"/>
                <a:ea typeface="+mn-ea"/>
                <a:cs typeface="+mn-cs"/>
              </a:defRPr>
            </a:lvl2pPr>
            <a:lvl3pPr>
              <a:defRPr lang="de-DE" sz="2020" kern="1200" spc="127" dirty="0" smtClean="0">
                <a:solidFill>
                  <a:schemeClr val="bg1"/>
                </a:solidFill>
                <a:latin typeface="+mn-lt"/>
                <a:ea typeface="+mn-ea"/>
                <a:cs typeface="+mn-cs"/>
              </a:defRPr>
            </a:lvl3pPr>
            <a:lvl4pPr>
              <a:defRPr lang="de-DE" sz="2020" kern="1200" spc="127" dirty="0" smtClean="0">
                <a:solidFill>
                  <a:schemeClr val="bg1"/>
                </a:solidFill>
                <a:latin typeface="+mn-lt"/>
                <a:ea typeface="+mn-ea"/>
                <a:cs typeface="+mn-cs"/>
              </a:defRPr>
            </a:lvl4pPr>
            <a:lvl5pPr>
              <a:defRPr lang="de-DE" sz="2020" kern="1200" spc="127" dirty="0">
                <a:solidFill>
                  <a:schemeClr val="bg1"/>
                </a:solidFill>
                <a:latin typeface="+mn-lt"/>
                <a:ea typeface="+mn-ea"/>
                <a:cs typeface="+mn-cs"/>
              </a:defRPr>
            </a:lvl5pPr>
          </a:lstStyle>
          <a:p>
            <a:pPr lvl="0"/>
            <a:r>
              <a:rPr lang="de-DE" dirty="0"/>
              <a:t>Schritt 3</a:t>
            </a:r>
          </a:p>
        </p:txBody>
      </p:sp>
      <p:sp>
        <p:nvSpPr>
          <p:cNvPr id="41" name="Textplatzhalter 3">
            <a:extLst>
              <a:ext uri="{FF2B5EF4-FFF2-40B4-BE49-F238E27FC236}">
                <a16:creationId xmlns:a16="http://schemas.microsoft.com/office/drawing/2014/main" id="{1B6FC741-969D-C644-975E-D65E140F1FB8}"/>
              </a:ext>
            </a:extLst>
          </p:cNvPr>
          <p:cNvSpPr>
            <a:spLocks noGrp="1"/>
          </p:cNvSpPr>
          <p:nvPr>
            <p:ph type="body" sz="quarter" idx="48" hasCustomPrompt="1"/>
          </p:nvPr>
        </p:nvSpPr>
        <p:spPr>
          <a:xfrm>
            <a:off x="10355396" y="2134384"/>
            <a:ext cx="2600838" cy="499881"/>
          </a:xfrm>
          <a:prstGeom prst="rect">
            <a:avLst/>
          </a:prstGeom>
        </p:spPr>
        <p:txBody>
          <a:bodyPr lIns="180000" rIns="180000" anchor="ctr"/>
          <a:lstStyle>
            <a:lvl1pPr marL="0" indent="4009" algn="ctr">
              <a:defRPr lang="de-DE" sz="1772" b="1" i="0" kern="1200" spc="0" dirty="0" smtClean="0">
                <a:solidFill>
                  <a:schemeClr val="bg2"/>
                </a:solidFill>
                <a:latin typeface="+mn-lt"/>
                <a:ea typeface="+mn-ea"/>
                <a:cs typeface="+mn-cs"/>
              </a:defRPr>
            </a:lvl1pPr>
            <a:lvl2pPr>
              <a:defRPr lang="de-DE" sz="2020" kern="1200" spc="127" dirty="0" smtClean="0">
                <a:solidFill>
                  <a:schemeClr val="bg1"/>
                </a:solidFill>
                <a:latin typeface="+mn-lt"/>
                <a:ea typeface="+mn-ea"/>
                <a:cs typeface="+mn-cs"/>
              </a:defRPr>
            </a:lvl2pPr>
            <a:lvl3pPr>
              <a:defRPr lang="de-DE" sz="2020" kern="1200" spc="127" dirty="0" smtClean="0">
                <a:solidFill>
                  <a:schemeClr val="bg1"/>
                </a:solidFill>
                <a:latin typeface="+mn-lt"/>
                <a:ea typeface="+mn-ea"/>
                <a:cs typeface="+mn-cs"/>
              </a:defRPr>
            </a:lvl3pPr>
            <a:lvl4pPr>
              <a:defRPr lang="de-DE" sz="2020" kern="1200" spc="127" dirty="0" smtClean="0">
                <a:solidFill>
                  <a:schemeClr val="bg1"/>
                </a:solidFill>
                <a:latin typeface="+mn-lt"/>
                <a:ea typeface="+mn-ea"/>
                <a:cs typeface="+mn-cs"/>
              </a:defRPr>
            </a:lvl4pPr>
            <a:lvl5pPr>
              <a:defRPr lang="de-DE" sz="2020" kern="1200" spc="127" dirty="0">
                <a:solidFill>
                  <a:schemeClr val="bg1"/>
                </a:solidFill>
                <a:latin typeface="+mn-lt"/>
                <a:ea typeface="+mn-ea"/>
                <a:cs typeface="+mn-cs"/>
              </a:defRPr>
            </a:lvl5pPr>
          </a:lstStyle>
          <a:p>
            <a:pPr lvl="0"/>
            <a:r>
              <a:rPr lang="de-DE" dirty="0"/>
              <a:t>Schritt 4</a:t>
            </a:r>
          </a:p>
        </p:txBody>
      </p:sp>
    </p:spTree>
    <p:extLst>
      <p:ext uri="{BB962C8B-B14F-4D97-AF65-F5344CB8AC3E}">
        <p14:creationId xmlns:p14="http://schemas.microsoft.com/office/powerpoint/2010/main" val="3415694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bg/>
                                          </p:spTgt>
                                        </p:tgtEl>
                                        <p:attrNameLst>
                                          <p:attrName>style.visibility</p:attrName>
                                        </p:attrNameLst>
                                      </p:cBhvr>
                                      <p:to>
                                        <p:strVal val="visible"/>
                                      </p:to>
                                    </p:set>
                                    <p:animEffect transition="in" filter="fade">
                                      <p:cBhvr>
                                        <p:cTn id="10" dur="500"/>
                                        <p:tgtEl>
                                          <p:spTgt spid="17">
                                            <p:bg/>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xEl>
                                              <p:pRg st="0" end="0"/>
                                            </p:txEl>
                                          </p:spTgt>
                                        </p:tgtEl>
                                        <p:attrNameLst>
                                          <p:attrName>style.visibility</p:attrName>
                                        </p:attrNameLst>
                                      </p:cBhvr>
                                      <p:to>
                                        <p:strVal val="visible"/>
                                      </p:to>
                                    </p:set>
                                    <p:animEffect transition="in" filter="fade">
                                      <p:cBhvr>
                                        <p:cTn id="15" dur="500"/>
                                        <p:tgtEl>
                                          <p:spTgt spid="17">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xEl>
                                              <p:pRg st="1" end="1"/>
                                            </p:txEl>
                                          </p:spTgt>
                                        </p:tgtEl>
                                        <p:attrNameLst>
                                          <p:attrName>style.visibility</p:attrName>
                                        </p:attrNameLst>
                                      </p:cBhvr>
                                      <p:to>
                                        <p:strVal val="visible"/>
                                      </p:to>
                                    </p:set>
                                    <p:animEffect transition="in" filter="fade">
                                      <p:cBhvr>
                                        <p:cTn id="18" dur="500"/>
                                        <p:tgtEl>
                                          <p:spTgt spid="17">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9">
                                            <p:bg/>
                                          </p:spTgt>
                                        </p:tgtEl>
                                        <p:attrNameLst>
                                          <p:attrName>style.visibility</p:attrName>
                                        </p:attrNameLst>
                                      </p:cBhvr>
                                      <p:to>
                                        <p:strVal val="visible"/>
                                      </p:to>
                                    </p:set>
                                    <p:animEffect transition="in" filter="fade">
                                      <p:cBhvr>
                                        <p:cTn id="26" dur="500"/>
                                        <p:tgtEl>
                                          <p:spTgt spid="29">
                                            <p:bg/>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9">
                                            <p:txEl>
                                              <p:pRg st="0" end="0"/>
                                            </p:txEl>
                                          </p:spTgt>
                                        </p:tgtEl>
                                        <p:attrNameLst>
                                          <p:attrName>style.visibility</p:attrName>
                                        </p:attrNameLst>
                                      </p:cBhvr>
                                      <p:to>
                                        <p:strVal val="visible"/>
                                      </p:to>
                                    </p:set>
                                    <p:animEffect transition="in" filter="fade">
                                      <p:cBhvr>
                                        <p:cTn id="31" dur="500"/>
                                        <p:tgtEl>
                                          <p:spTgt spid="29">
                                            <p:txEl>
                                              <p:pRg st="0" end="0"/>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9">
                                            <p:txEl>
                                              <p:pRg st="1" end="1"/>
                                            </p:txEl>
                                          </p:spTgt>
                                        </p:tgtEl>
                                        <p:attrNameLst>
                                          <p:attrName>style.visibility</p:attrName>
                                        </p:attrNameLst>
                                      </p:cBhvr>
                                      <p:to>
                                        <p:strVal val="visible"/>
                                      </p:to>
                                    </p:set>
                                    <p:animEffect transition="in" filter="fade">
                                      <p:cBhvr>
                                        <p:cTn id="34" dur="500"/>
                                        <p:tgtEl>
                                          <p:spTgt spid="29">
                                            <p:txEl>
                                              <p:pRg st="1" end="1"/>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9">
                                            <p:txEl>
                                              <p:pRg st="2" end="2"/>
                                            </p:txEl>
                                          </p:spTgt>
                                        </p:tgtEl>
                                        <p:attrNameLst>
                                          <p:attrName>style.visibility</p:attrName>
                                        </p:attrNameLst>
                                      </p:cBhvr>
                                      <p:to>
                                        <p:strVal val="visible"/>
                                      </p:to>
                                    </p:set>
                                    <p:animEffect transition="in" filter="fade">
                                      <p:cBhvr>
                                        <p:cTn id="37" dur="500"/>
                                        <p:tgtEl>
                                          <p:spTgt spid="29">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0">
                                            <p:bg/>
                                          </p:spTgt>
                                        </p:tgtEl>
                                        <p:attrNameLst>
                                          <p:attrName>style.visibility</p:attrName>
                                        </p:attrNameLst>
                                      </p:cBhvr>
                                      <p:to>
                                        <p:strVal val="visible"/>
                                      </p:to>
                                    </p:set>
                                    <p:animEffect transition="in" filter="fade">
                                      <p:cBhvr>
                                        <p:cTn id="45" dur="500"/>
                                        <p:tgtEl>
                                          <p:spTgt spid="30">
                                            <p:bg/>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0">
                                            <p:txEl>
                                              <p:pRg st="0" end="0"/>
                                            </p:txEl>
                                          </p:spTgt>
                                        </p:tgtEl>
                                        <p:attrNameLst>
                                          <p:attrName>style.visibility</p:attrName>
                                        </p:attrNameLst>
                                      </p:cBhvr>
                                      <p:to>
                                        <p:strVal val="visible"/>
                                      </p:to>
                                    </p:set>
                                    <p:animEffect transition="in" filter="fade">
                                      <p:cBhvr>
                                        <p:cTn id="50" dur="500"/>
                                        <p:tgtEl>
                                          <p:spTgt spid="30">
                                            <p:txEl>
                                              <p:pRg st="0" end="0"/>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0">
                                            <p:txEl>
                                              <p:pRg st="1" end="1"/>
                                            </p:txEl>
                                          </p:spTgt>
                                        </p:tgtEl>
                                        <p:attrNameLst>
                                          <p:attrName>style.visibility</p:attrName>
                                        </p:attrNameLst>
                                      </p:cBhvr>
                                      <p:to>
                                        <p:strVal val="visible"/>
                                      </p:to>
                                    </p:set>
                                    <p:animEffect transition="in" filter="fade">
                                      <p:cBhvr>
                                        <p:cTn id="53" dur="500"/>
                                        <p:tgtEl>
                                          <p:spTgt spid="30">
                                            <p:txEl>
                                              <p:pRg st="1" end="1"/>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0">
                                            <p:txEl>
                                              <p:pRg st="2" end="2"/>
                                            </p:txEl>
                                          </p:spTgt>
                                        </p:tgtEl>
                                        <p:attrNameLst>
                                          <p:attrName>style.visibility</p:attrName>
                                        </p:attrNameLst>
                                      </p:cBhvr>
                                      <p:to>
                                        <p:strVal val="visible"/>
                                      </p:to>
                                    </p:set>
                                    <p:animEffect transition="in" filter="fade">
                                      <p:cBhvr>
                                        <p:cTn id="56" dur="500"/>
                                        <p:tgtEl>
                                          <p:spTgt spid="30">
                                            <p:txEl>
                                              <p:pRg st="2" end="2"/>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9">
                                            <p:bg/>
                                          </p:spTgt>
                                        </p:tgtEl>
                                        <p:attrNameLst>
                                          <p:attrName>style.visibility</p:attrName>
                                        </p:attrNameLst>
                                      </p:cBhvr>
                                      <p:to>
                                        <p:strVal val="visible"/>
                                      </p:to>
                                    </p:set>
                                    <p:animEffect transition="in" filter="fade">
                                      <p:cBhvr>
                                        <p:cTn id="64" dur="500"/>
                                        <p:tgtEl>
                                          <p:spTgt spid="19">
                                            <p:bg/>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19">
                                            <p:txEl>
                                              <p:pRg st="0" end="0"/>
                                            </p:txEl>
                                          </p:spTgt>
                                        </p:tgtEl>
                                        <p:attrNameLst>
                                          <p:attrName>style.visibility</p:attrName>
                                        </p:attrNameLst>
                                      </p:cBhvr>
                                      <p:to>
                                        <p:strVal val="visible"/>
                                      </p:to>
                                    </p:set>
                                    <p:animEffect transition="in" filter="fade">
                                      <p:cBhvr>
                                        <p:cTn id="69" dur="500"/>
                                        <p:tgtEl>
                                          <p:spTgt spid="19">
                                            <p:txEl>
                                              <p:pRg st="0" end="0"/>
                                            </p:txEl>
                                          </p:spTgt>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9">
                                            <p:txEl>
                                              <p:pRg st="1" end="1"/>
                                            </p:txEl>
                                          </p:spTgt>
                                        </p:tgtEl>
                                        <p:attrNameLst>
                                          <p:attrName>style.visibility</p:attrName>
                                        </p:attrNameLst>
                                      </p:cBhvr>
                                      <p:to>
                                        <p:strVal val="visible"/>
                                      </p:to>
                                    </p:set>
                                    <p:animEffect transition="in" filter="fade">
                                      <p:cBhvr>
                                        <p:cTn id="72" dur="500"/>
                                        <p:tgtEl>
                                          <p:spTgt spid="19">
                                            <p:txEl>
                                              <p:pRg st="1" end="1"/>
                                            </p:txEl>
                                          </p:spTgt>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9">
                                            <p:txEl>
                                              <p:pRg st="2" end="2"/>
                                            </p:txEl>
                                          </p:spTgt>
                                        </p:tgtEl>
                                        <p:attrNameLst>
                                          <p:attrName>style.visibility</p:attrName>
                                        </p:attrNameLst>
                                      </p:cBhvr>
                                      <p:to>
                                        <p:strVal val="visible"/>
                                      </p:to>
                                    </p:set>
                                    <p:animEffect transition="in" filter="fade">
                                      <p:cBhvr>
                                        <p:cTn id="75" dur="500"/>
                                        <p:tgtEl>
                                          <p:spTgt spid="19">
                                            <p:txEl>
                                              <p:pRg st="2" end="2"/>
                                            </p:txEl>
                                          </p:spTgt>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7">
                                            <p:txEl>
                                              <p:pRg st="0" end="0"/>
                                            </p:txEl>
                                          </p:spTgt>
                                        </p:tgtEl>
                                        <p:attrNameLst>
                                          <p:attrName>style.visibility</p:attrName>
                                        </p:attrNameLst>
                                      </p:cBhvr>
                                      <p:to>
                                        <p:strVal val="visible"/>
                                      </p:to>
                                    </p:set>
                                    <p:animEffect transition="in" filter="fade">
                                      <p:cBhvr>
                                        <p:cTn id="78" dur="500"/>
                                        <p:tgtEl>
                                          <p:spTgt spid="37">
                                            <p:txEl>
                                              <p:pRg st="0" end="0"/>
                                            </p:txEl>
                                          </p:spTgt>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8">
                                            <p:txEl>
                                              <p:pRg st="0" end="0"/>
                                            </p:txEl>
                                          </p:spTgt>
                                        </p:tgtEl>
                                        <p:attrNameLst>
                                          <p:attrName>style.visibility</p:attrName>
                                        </p:attrNameLst>
                                      </p:cBhvr>
                                      <p:to>
                                        <p:strVal val="visible"/>
                                      </p:to>
                                    </p:set>
                                    <p:animEffect transition="in" filter="fade">
                                      <p:cBhvr>
                                        <p:cTn id="81" dur="500"/>
                                        <p:tgtEl>
                                          <p:spTgt spid="38">
                                            <p:txEl>
                                              <p:pRg st="0" end="0"/>
                                            </p:txEl>
                                          </p:spTgt>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9">
                                            <p:txEl>
                                              <p:pRg st="0" end="0"/>
                                            </p:txEl>
                                          </p:spTgt>
                                        </p:tgtEl>
                                        <p:attrNameLst>
                                          <p:attrName>style.visibility</p:attrName>
                                        </p:attrNameLst>
                                      </p:cBhvr>
                                      <p:to>
                                        <p:strVal val="visible"/>
                                      </p:to>
                                    </p:set>
                                    <p:animEffect transition="in" filter="fade">
                                      <p:cBhvr>
                                        <p:cTn id="84" dur="500"/>
                                        <p:tgtEl>
                                          <p:spTgt spid="39">
                                            <p:txEl>
                                              <p:pRg st="0" end="0"/>
                                            </p:txEl>
                                          </p:spTgt>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41">
                                            <p:txEl>
                                              <p:pRg st="0" end="0"/>
                                            </p:txEl>
                                          </p:spTgt>
                                        </p:tgtEl>
                                        <p:attrNameLst>
                                          <p:attrName>style.visibility</p:attrName>
                                        </p:attrNameLst>
                                      </p:cBhvr>
                                      <p:to>
                                        <p:strVal val="visible"/>
                                      </p:to>
                                    </p:set>
                                    <p:animEffect transition="in" filter="fade">
                                      <p:cBhvr>
                                        <p:cTn id="87" dur="500"/>
                                        <p:tgtEl>
                                          <p:spTgt spid="4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animBg="1">
        <p:tmplLst>
          <p:tmpl>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20" grpId="0" animBg="1"/>
      <p:bldP spid="22" grpId="0" animBg="1"/>
      <p:bldP spid="24" grpId="0" animBg="1"/>
      <p:bldP spid="29" grpId="0" build="p" animBg="1">
        <p:tmplLst>
          <p:tmpl>
            <p:tnLst>
              <p:par>
                <p:cTn presetID="10" presetClass="entr" presetSubtype="0" fill="hold" nodeType="with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30" grpId="0" build="p" animBg="1">
        <p:tmplLst>
          <p:tmpl>
            <p:tnLst>
              <p:par>
                <p:cTn presetID="10" presetClass="entr" presetSubtype="0"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Lst>
      </p:bldP>
      <p:bldP spid="19" grpId="0" build="p" animBg="1">
        <p:tmplLst>
          <p:tmpl>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16" grpId="0" animBg="1"/>
      <p:bldP spid="37" grpId="0" build="p">
        <p:tmplLst>
          <p:tmpl lvl="1">
            <p:tnLst>
              <p:par>
                <p:cTn presetID="10" presetClass="entr" presetSubtype="0" fill="hold" nodeType="with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8" grpId="0" build="p">
        <p:tmplLst>
          <p:tmpl lvl="1">
            <p:tnLst>
              <p:par>
                <p:cTn presetID="10" presetClass="entr" presetSubtype="0" fill="hold" nodeType="with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childTnLst>
                </p:cTn>
              </p:par>
            </p:tnLst>
          </p:tmpl>
        </p:tmplLst>
      </p:bldP>
      <p:bldP spid="39" grpId="0" build="p">
        <p:tmplLst>
          <p:tmpl lvl="1">
            <p:tnLst>
              <p:par>
                <p:cTn presetID="10" presetClass="entr" presetSubtype="0" fill="hold" nodeType="withEffect">
                  <p:stCondLst>
                    <p:cond delay="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41" grpId="0" build="p">
        <p:tmplLst>
          <p:tmpl lvl="1">
            <p:tnLst>
              <p:par>
                <p:cTn presetID="10" presetClass="entr" presetSubtype="0" fill="hold" nodeType="withEffect">
                  <p:stCondLst>
                    <p:cond delay="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childTnLst>
                </p:cTn>
              </p:par>
            </p:tnLst>
          </p:tmpl>
        </p:tmplLst>
      </p:bldP>
    </p:bldLst>
  </p:timing>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2 Ablauf mit 3 Kästen_dunkel">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3CA0C604-CB2A-FA43-9669-8510C06E2868}"/>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4163933" y="3797300"/>
            <a:ext cx="768241" cy="768251"/>
          </a:xfrm>
          <a:prstGeom prst="rect">
            <a:avLst/>
          </a:prstGeom>
        </p:spPr>
      </p:pic>
      <p:sp>
        <p:nvSpPr>
          <p:cNvPr id="20" name="object 5">
            <a:extLst>
              <a:ext uri="{FF2B5EF4-FFF2-40B4-BE49-F238E27FC236}">
                <a16:creationId xmlns:a16="http://schemas.microsoft.com/office/drawing/2014/main" id="{E009AF5B-72A9-41A6-B3F9-C7C8531D496B}"/>
              </a:ext>
            </a:extLst>
          </p:cNvPr>
          <p:cNvSpPr txBox="1"/>
          <p:nvPr userDrawn="1"/>
        </p:nvSpPr>
        <p:spPr>
          <a:xfrm>
            <a:off x="534742" y="2126356"/>
            <a:ext cx="3567870" cy="542495"/>
          </a:xfrm>
          <a:prstGeom prst="rect">
            <a:avLst/>
          </a:prstGeom>
          <a:noFill/>
          <a:ln w="15875">
            <a:solidFill>
              <a:schemeClr val="tx2"/>
            </a:solidFill>
          </a:ln>
        </p:spPr>
        <p:txBody>
          <a:bodyPr vert="horz" wrap="square" lIns="0" tIns="0" rIns="0" bIns="0" rtlCol="0" anchor="ctr">
            <a:noAutofit/>
          </a:bodyPr>
          <a:lstStyle/>
          <a:p>
            <a:pPr marL="16038" algn="ctr">
              <a:lnSpc>
                <a:spcPct val="125000"/>
              </a:lnSpc>
              <a:spcBef>
                <a:spcPts val="127"/>
              </a:spcBef>
            </a:pPr>
            <a:endParaRPr sz="2020" spc="0" dirty="0">
              <a:solidFill>
                <a:schemeClr val="bg1"/>
              </a:solidFill>
              <a:latin typeface="+mn-lt"/>
            </a:endParaRPr>
          </a:p>
        </p:txBody>
      </p:sp>
      <p:sp>
        <p:nvSpPr>
          <p:cNvPr id="17" name="Textplatzhalter 16">
            <a:extLst>
              <a:ext uri="{FF2B5EF4-FFF2-40B4-BE49-F238E27FC236}">
                <a16:creationId xmlns:a16="http://schemas.microsoft.com/office/drawing/2014/main" id="{BB56B0A6-E4B7-4BC5-9A6E-528C222A7147}"/>
              </a:ext>
            </a:extLst>
          </p:cNvPr>
          <p:cNvSpPr>
            <a:spLocks noGrp="1"/>
          </p:cNvSpPr>
          <p:nvPr>
            <p:ph type="body" sz="quarter" idx="13" hasCustomPrompt="1"/>
          </p:nvPr>
        </p:nvSpPr>
        <p:spPr>
          <a:xfrm>
            <a:off x="545457" y="3111892"/>
            <a:ext cx="3567871" cy="3341829"/>
          </a:xfrm>
          <a:prstGeom prst="rect">
            <a:avLst/>
          </a:prstGeom>
          <a:solidFill>
            <a:schemeClr val="bg2"/>
          </a:solidFill>
        </p:spPr>
        <p:txBody>
          <a:bodyPr vert="horz" wrap="square" lIns="0" tIns="72000" rIns="72000" bIns="72000" rtlCol="0">
            <a:noAutofit/>
          </a:bodyPr>
          <a:lstStyle>
            <a:lvl1pPr marL="259158" indent="-253146">
              <a:lnSpc>
                <a:spcPct val="100000"/>
              </a:lnSpc>
              <a:buFont typeface="Arial" panose="020B0604020202020204" pitchFamily="34" charset="0"/>
              <a:buChar char="•"/>
              <a:defRPr lang="de-DE" sz="1772" b="0" i="0" dirty="0" smtClean="0">
                <a:solidFill>
                  <a:schemeClr val="bg1"/>
                </a:solidFill>
              </a:defRPr>
            </a:lvl1pPr>
            <a:lvl2pPr marL="0" indent="0">
              <a:buNone/>
              <a:defRPr lang="de-DE" dirty="0" smtClean="0"/>
            </a:lvl2pPr>
            <a:lvl3pPr marL="726804" indent="-253146">
              <a:lnSpc>
                <a:spcPct val="100000"/>
              </a:lnSpc>
              <a:buFont typeface="Arial" panose="020B0604020202020204" pitchFamily="34" charset="0"/>
              <a:buChar char="•"/>
              <a:defRPr lang="de-DE" sz="1772" dirty="0">
                <a:solidFill>
                  <a:schemeClr val="bg1"/>
                </a:solidFill>
              </a:defRPr>
            </a:lvl3pPr>
            <a:lvl4pPr marL="1208486" indent="-253146">
              <a:lnSpc>
                <a:spcPct val="100000"/>
              </a:lnSpc>
              <a:buFont typeface="Arial" panose="020B0604020202020204" pitchFamily="34" charset="0"/>
              <a:buChar char="•"/>
              <a:defRPr sz="1772">
                <a:solidFill>
                  <a:schemeClr val="bg1"/>
                </a:solidFill>
              </a:defRPr>
            </a:lvl4pPr>
          </a:lstStyle>
          <a:p>
            <a:pPr marL="222519" lvl="0" indent="-216507">
              <a:lnSpc>
                <a:spcPct val="125000"/>
              </a:lnSpc>
              <a:spcAft>
                <a:spcPts val="988"/>
              </a:spcAft>
              <a:buClr>
                <a:schemeClr val="bg1"/>
              </a:buClr>
              <a:buSzPct val="120000"/>
              <a:buFont typeface="Arial" panose="020B0604020202020204" pitchFamily="34" charset="0"/>
              <a:buChar char="•"/>
              <a:tabLst>
                <a:tab pos="408957" algn="l"/>
              </a:tabLst>
            </a:pPr>
            <a:r>
              <a:rPr lang="de-DE" dirty="0"/>
              <a:t>Text eintragen</a:t>
            </a:r>
          </a:p>
          <a:p>
            <a:pPr marL="690165" lvl="2" indent="-216507">
              <a:lnSpc>
                <a:spcPct val="125000"/>
              </a:lnSpc>
              <a:spcAft>
                <a:spcPts val="988"/>
              </a:spcAft>
              <a:buClr>
                <a:schemeClr val="bg1"/>
              </a:buClr>
              <a:buSzPct val="120000"/>
              <a:buFont typeface="Arial" panose="020B0604020202020204" pitchFamily="34" charset="0"/>
              <a:buChar char="•"/>
              <a:tabLst>
                <a:tab pos="408957" algn="l"/>
              </a:tabLst>
            </a:pPr>
            <a:r>
              <a:rPr lang="de-DE" dirty="0"/>
              <a:t>Text eintragen</a:t>
            </a:r>
          </a:p>
          <a:p>
            <a:pPr marL="1171846" lvl="3" indent="-216507">
              <a:lnSpc>
                <a:spcPct val="125000"/>
              </a:lnSpc>
              <a:spcAft>
                <a:spcPts val="988"/>
              </a:spcAft>
              <a:buClr>
                <a:schemeClr val="bg1"/>
              </a:buClr>
              <a:buSzPct val="120000"/>
              <a:buFont typeface="Arial" panose="020B0604020202020204" pitchFamily="34" charset="0"/>
              <a:buChar char="•"/>
              <a:tabLst>
                <a:tab pos="408957" algn="l"/>
              </a:tabLst>
            </a:pPr>
            <a:r>
              <a:rPr lang="de-DE" dirty="0"/>
              <a:t>Text eintragen</a:t>
            </a:r>
          </a:p>
        </p:txBody>
      </p:sp>
      <p:graphicFrame>
        <p:nvGraphicFramePr>
          <p:cNvPr id="11" name="Objekt 10" hidden="1">
            <a:extLst>
              <a:ext uri="{FF2B5EF4-FFF2-40B4-BE49-F238E27FC236}">
                <a16:creationId xmlns:a16="http://schemas.microsoft.com/office/drawing/2014/main" id="{BE8A8B60-119A-4CDB-B9D0-D08DF7F4F045}"/>
              </a:ext>
            </a:extLst>
          </p:cNvPr>
          <p:cNvGraphicFramePr>
            <a:graphicFrameLocks noChangeAspect="1"/>
          </p:cNvGraphicFramePr>
          <p:nvPr userDrawn="1">
            <p:custDataLst>
              <p:tags r:id="rId1"/>
            </p:custDataLst>
            <p:extLst>
              <p:ext uri="{D42A27DB-BD31-4B8C-83A1-F6EECF244321}">
                <p14:modId xmlns:p14="http://schemas.microsoft.com/office/powerpoint/2010/main" val="291295648"/>
              </p:ext>
            </p:extLst>
          </p:nvPr>
        </p:nvGraphicFramePr>
        <p:xfrm>
          <a:off x="2350" y="1761"/>
          <a:ext cx="2343" cy="1759"/>
        </p:xfrm>
        <a:graphic>
          <a:graphicData uri="http://schemas.openxmlformats.org/presentationml/2006/ole">
            <mc:AlternateContent xmlns:mc="http://schemas.openxmlformats.org/markup-compatibility/2006">
              <mc:Choice xmlns:v="urn:schemas-microsoft-com:vml" Requires="v">
                <p:oleObj name="think-cell Folie" r:id="rId4" imgW="6350000" imgH="6350000" progId="TCLayout.ActiveDocument.1">
                  <p:embed/>
                </p:oleObj>
              </mc:Choice>
              <mc:Fallback>
                <p:oleObj name="think-cell Folie" r:id="rId4" imgW="6350000" imgH="6350000" progId="TCLayout.ActiveDocument.1">
                  <p:embed/>
                  <p:pic>
                    <p:nvPicPr>
                      <p:cNvPr id="11" name="Objekt 10" hidden="1">
                        <a:extLst>
                          <a:ext uri="{FF2B5EF4-FFF2-40B4-BE49-F238E27FC236}">
                            <a16:creationId xmlns:a16="http://schemas.microsoft.com/office/drawing/2014/main" id="{BE8A8B60-119A-4CDB-B9D0-D08DF7F4F0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50" y="1761"/>
                        <a:ext cx="2343" cy="17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Textplatzhalter 3">
            <a:extLst>
              <a:ext uri="{FF2B5EF4-FFF2-40B4-BE49-F238E27FC236}">
                <a16:creationId xmlns:a16="http://schemas.microsoft.com/office/drawing/2014/main" id="{58804B59-DE54-4735-977D-5F8DF5540781}"/>
              </a:ext>
            </a:extLst>
          </p:cNvPr>
          <p:cNvSpPr>
            <a:spLocks noGrp="1"/>
          </p:cNvSpPr>
          <p:nvPr>
            <p:ph type="body" sz="quarter" idx="10" hasCustomPrompt="1"/>
          </p:nvPr>
        </p:nvSpPr>
        <p:spPr>
          <a:xfrm>
            <a:off x="545458" y="2120903"/>
            <a:ext cx="3567870" cy="526906"/>
          </a:xfrm>
          <a:prstGeom prst="rect">
            <a:avLst/>
          </a:prstGeom>
        </p:spPr>
        <p:txBody>
          <a:bodyPr lIns="360000" rIns="360000" anchor="ctr"/>
          <a:lstStyle>
            <a:lvl1pPr marL="0" indent="4009" algn="ctr">
              <a:defRPr lang="de-DE" sz="1772" b="1" i="0" kern="1200" spc="0" dirty="0" smtClean="0">
                <a:solidFill>
                  <a:schemeClr val="bg2"/>
                </a:solidFill>
                <a:latin typeface="+mn-lt"/>
                <a:ea typeface="+mn-ea"/>
                <a:cs typeface="+mn-cs"/>
              </a:defRPr>
            </a:lvl1pPr>
            <a:lvl2pPr>
              <a:defRPr lang="de-DE" sz="2020" kern="1200" spc="127" dirty="0" smtClean="0">
                <a:solidFill>
                  <a:schemeClr val="bg1"/>
                </a:solidFill>
                <a:latin typeface="+mn-lt"/>
                <a:ea typeface="+mn-ea"/>
                <a:cs typeface="+mn-cs"/>
              </a:defRPr>
            </a:lvl2pPr>
            <a:lvl3pPr>
              <a:defRPr lang="de-DE" sz="2020" kern="1200" spc="127" dirty="0" smtClean="0">
                <a:solidFill>
                  <a:schemeClr val="bg1"/>
                </a:solidFill>
                <a:latin typeface="+mn-lt"/>
                <a:ea typeface="+mn-ea"/>
                <a:cs typeface="+mn-cs"/>
              </a:defRPr>
            </a:lvl3pPr>
            <a:lvl4pPr>
              <a:defRPr lang="de-DE" sz="2020" kern="1200" spc="127" dirty="0" smtClean="0">
                <a:solidFill>
                  <a:schemeClr val="bg1"/>
                </a:solidFill>
                <a:latin typeface="+mn-lt"/>
                <a:ea typeface="+mn-ea"/>
                <a:cs typeface="+mn-cs"/>
              </a:defRPr>
            </a:lvl4pPr>
            <a:lvl5pPr>
              <a:defRPr lang="de-DE" sz="2020" kern="1200" spc="127" dirty="0">
                <a:solidFill>
                  <a:schemeClr val="bg1"/>
                </a:solidFill>
                <a:latin typeface="+mn-lt"/>
                <a:ea typeface="+mn-ea"/>
                <a:cs typeface="+mn-cs"/>
              </a:defRPr>
            </a:lvl5pPr>
          </a:lstStyle>
          <a:p>
            <a:pPr lvl="0"/>
            <a:r>
              <a:rPr lang="de-DE" dirty="0"/>
              <a:t>Schritt 1</a:t>
            </a:r>
          </a:p>
        </p:txBody>
      </p:sp>
      <p:sp>
        <p:nvSpPr>
          <p:cNvPr id="22" name="object 7">
            <a:extLst>
              <a:ext uri="{FF2B5EF4-FFF2-40B4-BE49-F238E27FC236}">
                <a16:creationId xmlns:a16="http://schemas.microsoft.com/office/drawing/2014/main" id="{940AC347-ABC6-4B4C-929D-F773730E7EB1}"/>
              </a:ext>
            </a:extLst>
          </p:cNvPr>
          <p:cNvSpPr txBox="1"/>
          <p:nvPr userDrawn="1"/>
        </p:nvSpPr>
        <p:spPr>
          <a:xfrm>
            <a:off x="4959991" y="2126356"/>
            <a:ext cx="3567871" cy="542495"/>
          </a:xfrm>
          <a:prstGeom prst="rect">
            <a:avLst/>
          </a:prstGeom>
          <a:noFill/>
          <a:ln w="15875">
            <a:solidFill>
              <a:schemeClr val="tx2"/>
            </a:solidFill>
          </a:ln>
        </p:spPr>
        <p:txBody>
          <a:bodyPr vert="horz" wrap="square" lIns="0" tIns="0" rIns="0" bIns="0" rtlCol="0" anchor="ctr">
            <a:noAutofit/>
          </a:bodyPr>
          <a:lstStyle/>
          <a:p>
            <a:pPr algn="ctr">
              <a:spcBef>
                <a:spcPts val="1288"/>
              </a:spcBef>
            </a:pPr>
            <a:endParaRPr sz="1772" spc="0" dirty="0">
              <a:solidFill>
                <a:schemeClr val="bg1"/>
              </a:solidFill>
              <a:latin typeface="+mn-lt"/>
            </a:endParaRPr>
          </a:p>
        </p:txBody>
      </p:sp>
      <p:sp>
        <p:nvSpPr>
          <p:cNvPr id="24" name="object 9">
            <a:extLst>
              <a:ext uri="{FF2B5EF4-FFF2-40B4-BE49-F238E27FC236}">
                <a16:creationId xmlns:a16="http://schemas.microsoft.com/office/drawing/2014/main" id="{81A86D96-EB03-4AB0-BA5B-6ED7B317992D}"/>
              </a:ext>
            </a:extLst>
          </p:cNvPr>
          <p:cNvSpPr txBox="1"/>
          <p:nvPr userDrawn="1"/>
        </p:nvSpPr>
        <p:spPr>
          <a:xfrm>
            <a:off x="9395955" y="2126356"/>
            <a:ext cx="3567871" cy="542495"/>
          </a:xfrm>
          <a:prstGeom prst="rect">
            <a:avLst/>
          </a:prstGeom>
          <a:noFill/>
          <a:ln w="15875">
            <a:solidFill>
              <a:schemeClr val="tx2"/>
            </a:solidFill>
          </a:ln>
        </p:spPr>
        <p:txBody>
          <a:bodyPr vert="horz" wrap="square" lIns="0" tIns="0" rIns="0" bIns="0" rtlCol="0" anchor="ctr">
            <a:noAutofit/>
          </a:bodyPr>
          <a:lstStyle/>
          <a:p>
            <a:pPr algn="ctr">
              <a:spcBef>
                <a:spcPts val="1288"/>
              </a:spcBef>
            </a:pPr>
            <a:endParaRPr sz="1772" spc="0" dirty="0">
              <a:solidFill>
                <a:schemeClr val="bg2"/>
              </a:solidFill>
              <a:latin typeface="+mn-lt"/>
            </a:endParaRPr>
          </a:p>
        </p:txBody>
      </p:sp>
      <p:sp>
        <p:nvSpPr>
          <p:cNvPr id="29" name="Textplatzhalter 16">
            <a:extLst>
              <a:ext uri="{FF2B5EF4-FFF2-40B4-BE49-F238E27FC236}">
                <a16:creationId xmlns:a16="http://schemas.microsoft.com/office/drawing/2014/main" id="{8FB9EC58-3178-447F-8417-6F263BCF3B9D}"/>
              </a:ext>
            </a:extLst>
          </p:cNvPr>
          <p:cNvSpPr>
            <a:spLocks noGrp="1"/>
          </p:cNvSpPr>
          <p:nvPr>
            <p:ph type="body" sz="quarter" idx="18" hasCustomPrompt="1"/>
          </p:nvPr>
        </p:nvSpPr>
        <p:spPr>
          <a:xfrm>
            <a:off x="4959991" y="3111893"/>
            <a:ext cx="3567871" cy="3341828"/>
          </a:xfrm>
          <a:prstGeom prst="rect">
            <a:avLst/>
          </a:prstGeom>
          <a:solidFill>
            <a:schemeClr val="bg2"/>
          </a:solidFill>
        </p:spPr>
        <p:txBody>
          <a:bodyPr wrap="square" lIns="0" tIns="72000" rIns="72000" bIns="72000">
            <a:noAutofit/>
          </a:bodyPr>
          <a:lstStyle>
            <a:lvl1pPr marL="222519" marR="0" indent="-216507" defTabSz="1012584" fontAlgn="auto">
              <a:lnSpc>
                <a:spcPct val="125000"/>
              </a:lnSpc>
              <a:spcBef>
                <a:spcPts val="591"/>
              </a:spcBef>
              <a:spcAft>
                <a:spcPts val="988"/>
              </a:spcAft>
              <a:buClr>
                <a:schemeClr val="bg1"/>
              </a:buClr>
              <a:buSzPct val="120000"/>
              <a:buFont typeface="Arial" panose="020B0604020202020204" pitchFamily="34" charset="0"/>
              <a:buChar char="•"/>
              <a:tabLst>
                <a:tab pos="408957" algn="l"/>
              </a:tabLst>
              <a:defRPr lang="de-DE" sz="1772" b="0" i="0" spc="0" dirty="0">
                <a:solidFill>
                  <a:schemeClr val="bg1"/>
                </a:solidFill>
                <a:latin typeface="+mn-lt"/>
              </a:defRPr>
            </a:lvl1pPr>
            <a:lvl2pPr marL="228534" marR="0" indent="186039" algn="l" defTabSz="1012584" rtl="0" eaLnBrk="1" fontAlgn="auto" latinLnBrk="0" hangingPunct="1">
              <a:lnSpc>
                <a:spcPct val="100000"/>
              </a:lnSpc>
              <a:spcBef>
                <a:spcPts val="591"/>
              </a:spcBef>
              <a:spcAft>
                <a:spcPts val="0"/>
              </a:spcAft>
              <a:buClr>
                <a:schemeClr val="bg2"/>
              </a:buClr>
              <a:buSzTx/>
              <a:buFont typeface="Arial" panose="020B0604020202020204" pitchFamily="34" charset="0"/>
              <a:buChar char="•"/>
              <a:tabLst/>
              <a:defRPr/>
            </a:lvl2pPr>
            <a:lvl3pPr marL="690165" marR="0" indent="-216507" algn="l" defTabSz="1012584" rtl="0" eaLnBrk="1" fontAlgn="auto" latinLnBrk="0" hangingPunct="1">
              <a:lnSpc>
                <a:spcPct val="125000"/>
              </a:lnSpc>
              <a:spcBef>
                <a:spcPts val="591"/>
              </a:spcBef>
              <a:spcAft>
                <a:spcPts val="988"/>
              </a:spcAft>
              <a:buClr>
                <a:schemeClr val="bg1"/>
              </a:buClr>
              <a:buSzPct val="120000"/>
              <a:buFont typeface="Arial" panose="020B0604020202020204" pitchFamily="34" charset="0"/>
              <a:buChar char="•"/>
              <a:tabLst>
                <a:tab pos="408957" algn="l"/>
              </a:tabLst>
              <a:defRPr>
                <a:solidFill>
                  <a:schemeClr val="bg1"/>
                </a:solidFill>
              </a:defRPr>
            </a:lvl3pPr>
            <a:lvl4pPr marL="1171846" indent="-216507">
              <a:lnSpc>
                <a:spcPct val="125000"/>
              </a:lnSpc>
              <a:spcAft>
                <a:spcPts val="988"/>
              </a:spcAft>
              <a:buClr>
                <a:schemeClr val="bg1"/>
              </a:buClr>
              <a:buSzPct val="120000"/>
              <a:buFont typeface="Arial" panose="020B0604020202020204" pitchFamily="34" charset="0"/>
              <a:buChar char="•"/>
              <a:tabLst>
                <a:tab pos="408957" algn="l"/>
              </a:tabLst>
              <a:defRPr>
                <a:solidFill>
                  <a:schemeClr val="bg1"/>
                </a:solidFill>
              </a:defRPr>
            </a:lvl4pPr>
          </a:lstStyle>
          <a:p>
            <a:pPr marL="222519" lvl="0" indent="-216507">
              <a:lnSpc>
                <a:spcPct val="125000"/>
              </a:lnSpc>
              <a:spcAft>
                <a:spcPts val="988"/>
              </a:spcAft>
              <a:buClr>
                <a:schemeClr val="bg1"/>
              </a:buClr>
              <a:buSzPct val="120000"/>
              <a:buFont typeface="Arial" panose="020B0604020202020204" pitchFamily="34" charset="0"/>
              <a:buChar char="•"/>
              <a:tabLst>
                <a:tab pos="408957" algn="l"/>
              </a:tabLst>
            </a:pPr>
            <a:r>
              <a:rPr lang="de-DE" dirty="0"/>
              <a:t>Text eintragen</a:t>
            </a:r>
          </a:p>
          <a:p>
            <a:pPr marL="690165" lvl="2" indent="-216507">
              <a:lnSpc>
                <a:spcPct val="125000"/>
              </a:lnSpc>
              <a:spcAft>
                <a:spcPts val="988"/>
              </a:spcAft>
              <a:buClr>
                <a:schemeClr val="bg1"/>
              </a:buClr>
              <a:buSzPct val="120000"/>
              <a:buFont typeface="Arial" panose="020B0604020202020204" pitchFamily="34" charset="0"/>
              <a:buChar char="•"/>
              <a:tabLst>
                <a:tab pos="408957" algn="l"/>
              </a:tabLst>
            </a:pPr>
            <a:r>
              <a:rPr lang="de-DE" dirty="0"/>
              <a:t>Text eintragen</a:t>
            </a:r>
          </a:p>
          <a:p>
            <a:pPr marL="1171846" lvl="3" indent="-216507">
              <a:lnSpc>
                <a:spcPct val="125000"/>
              </a:lnSpc>
              <a:spcAft>
                <a:spcPts val="988"/>
              </a:spcAft>
              <a:buClr>
                <a:schemeClr val="bg1"/>
              </a:buClr>
              <a:buSzPct val="120000"/>
              <a:buFont typeface="Arial" panose="020B0604020202020204" pitchFamily="34" charset="0"/>
              <a:buChar char="•"/>
              <a:tabLst>
                <a:tab pos="408957" algn="l"/>
              </a:tabLst>
            </a:pPr>
            <a:r>
              <a:rPr lang="de-DE" dirty="0"/>
              <a:t>Text eintragen</a:t>
            </a:r>
          </a:p>
        </p:txBody>
      </p:sp>
      <p:sp>
        <p:nvSpPr>
          <p:cNvPr id="30" name="Textplatzhalter 16">
            <a:extLst>
              <a:ext uri="{FF2B5EF4-FFF2-40B4-BE49-F238E27FC236}">
                <a16:creationId xmlns:a16="http://schemas.microsoft.com/office/drawing/2014/main" id="{F3C483F7-6CAD-4765-B823-971879C159F6}"/>
              </a:ext>
            </a:extLst>
          </p:cNvPr>
          <p:cNvSpPr>
            <a:spLocks noGrp="1"/>
          </p:cNvSpPr>
          <p:nvPr>
            <p:ph type="body" sz="quarter" idx="19" hasCustomPrompt="1"/>
          </p:nvPr>
        </p:nvSpPr>
        <p:spPr>
          <a:xfrm>
            <a:off x="9395949" y="3111892"/>
            <a:ext cx="3567871" cy="3341826"/>
          </a:xfrm>
          <a:prstGeom prst="rect">
            <a:avLst/>
          </a:prstGeom>
          <a:solidFill>
            <a:schemeClr val="bg2"/>
          </a:solidFill>
        </p:spPr>
        <p:txBody>
          <a:bodyPr wrap="square" lIns="0" tIns="72000" rIns="72000" bIns="72000">
            <a:noAutofit/>
          </a:bodyPr>
          <a:lstStyle>
            <a:lvl1pPr marL="259158" indent="-253146">
              <a:buFont typeface="Arial" panose="020B0604020202020204" pitchFamily="34" charset="0"/>
              <a:buChar char="•"/>
              <a:defRPr lang="de-DE" sz="1772" b="0" i="0" spc="0" dirty="0">
                <a:solidFill>
                  <a:schemeClr val="bg1"/>
                </a:solidFill>
                <a:latin typeface="+mn-lt"/>
              </a:defRPr>
            </a:lvl1pPr>
            <a:lvl3pPr marL="690165" indent="-216507">
              <a:lnSpc>
                <a:spcPct val="125000"/>
              </a:lnSpc>
              <a:spcAft>
                <a:spcPts val="988"/>
              </a:spcAft>
              <a:buClr>
                <a:schemeClr val="bg1"/>
              </a:buClr>
              <a:buSzPct val="120000"/>
              <a:buFont typeface="Arial" panose="020B0604020202020204" pitchFamily="34" charset="0"/>
              <a:buChar char="•"/>
              <a:tabLst>
                <a:tab pos="408957" algn="l"/>
              </a:tabLst>
              <a:defRPr>
                <a:solidFill>
                  <a:schemeClr val="bg1"/>
                </a:solidFill>
              </a:defRPr>
            </a:lvl3pPr>
            <a:lvl4pPr marL="1171846" indent="-216507">
              <a:lnSpc>
                <a:spcPct val="125000"/>
              </a:lnSpc>
              <a:spcAft>
                <a:spcPts val="988"/>
              </a:spcAft>
              <a:buClr>
                <a:schemeClr val="bg1"/>
              </a:buClr>
              <a:buSzPct val="120000"/>
              <a:buFont typeface="Arial" panose="020B0604020202020204" pitchFamily="34" charset="0"/>
              <a:buChar char="•"/>
              <a:tabLst>
                <a:tab pos="408957" algn="l"/>
              </a:tabLst>
              <a:defRPr>
                <a:solidFill>
                  <a:schemeClr val="bg1"/>
                </a:solidFill>
              </a:defRPr>
            </a:lvl4pPr>
          </a:lstStyle>
          <a:p>
            <a:pPr marL="222519" lvl="0" indent="-216507">
              <a:lnSpc>
                <a:spcPct val="125000"/>
              </a:lnSpc>
              <a:spcAft>
                <a:spcPts val="988"/>
              </a:spcAft>
              <a:buClr>
                <a:schemeClr val="bg1"/>
              </a:buClr>
              <a:buSzPct val="120000"/>
              <a:buFont typeface="Arial" panose="020B0604020202020204" pitchFamily="34" charset="0"/>
              <a:buChar char="•"/>
              <a:tabLst>
                <a:tab pos="408957" algn="l"/>
              </a:tabLst>
            </a:pPr>
            <a:r>
              <a:rPr lang="de-DE" dirty="0"/>
              <a:t>Text eintragen</a:t>
            </a:r>
          </a:p>
          <a:p>
            <a:pPr marL="690165" lvl="2" indent="-216507">
              <a:lnSpc>
                <a:spcPct val="125000"/>
              </a:lnSpc>
              <a:spcAft>
                <a:spcPts val="988"/>
              </a:spcAft>
              <a:buClr>
                <a:schemeClr val="bg1"/>
              </a:buClr>
              <a:buSzPct val="120000"/>
              <a:buFont typeface="Arial" panose="020B0604020202020204" pitchFamily="34" charset="0"/>
              <a:buChar char="•"/>
              <a:tabLst>
                <a:tab pos="408957" algn="l"/>
              </a:tabLst>
            </a:pPr>
            <a:r>
              <a:rPr lang="de-DE" dirty="0"/>
              <a:t>Text eintragen</a:t>
            </a:r>
          </a:p>
          <a:p>
            <a:pPr marL="1171846" lvl="3" indent="-216507">
              <a:lnSpc>
                <a:spcPct val="125000"/>
              </a:lnSpc>
              <a:spcAft>
                <a:spcPts val="988"/>
              </a:spcAft>
              <a:buClr>
                <a:schemeClr val="bg1"/>
              </a:buClr>
              <a:buSzPct val="120000"/>
              <a:buFont typeface="Arial" panose="020B0604020202020204" pitchFamily="34" charset="0"/>
              <a:buChar char="•"/>
              <a:tabLst>
                <a:tab pos="408957" algn="l"/>
              </a:tabLst>
            </a:pPr>
            <a:r>
              <a:rPr lang="de-DE" dirty="0"/>
              <a:t>Text eintragen</a:t>
            </a:r>
          </a:p>
        </p:txBody>
      </p:sp>
      <p:sp>
        <p:nvSpPr>
          <p:cNvPr id="31" name="Textplatzhalter 3">
            <a:extLst>
              <a:ext uri="{FF2B5EF4-FFF2-40B4-BE49-F238E27FC236}">
                <a16:creationId xmlns:a16="http://schemas.microsoft.com/office/drawing/2014/main" id="{DA801448-29F4-40A1-A0DB-E7750BFF92AF}"/>
              </a:ext>
            </a:extLst>
          </p:cNvPr>
          <p:cNvSpPr>
            <a:spLocks noGrp="1"/>
          </p:cNvSpPr>
          <p:nvPr>
            <p:ph type="body" sz="quarter" idx="20" hasCustomPrompt="1"/>
          </p:nvPr>
        </p:nvSpPr>
        <p:spPr>
          <a:xfrm>
            <a:off x="4959991" y="2147399"/>
            <a:ext cx="3567871" cy="500409"/>
          </a:xfrm>
          <a:prstGeom prst="rect">
            <a:avLst/>
          </a:prstGeom>
        </p:spPr>
        <p:txBody>
          <a:bodyPr lIns="360000" rIns="360000" anchor="ctr"/>
          <a:lstStyle>
            <a:lvl1pPr marL="0" indent="4009" algn="ctr">
              <a:defRPr lang="de-DE" sz="1772" b="1" i="0" kern="1200" spc="0" dirty="0" smtClean="0">
                <a:solidFill>
                  <a:schemeClr val="bg2"/>
                </a:solidFill>
                <a:latin typeface="+mn-lt"/>
                <a:ea typeface="+mn-ea"/>
                <a:cs typeface="+mn-cs"/>
              </a:defRPr>
            </a:lvl1pPr>
            <a:lvl2pPr>
              <a:defRPr lang="de-DE" sz="2020" kern="1200" spc="127" dirty="0" smtClean="0">
                <a:solidFill>
                  <a:schemeClr val="bg1"/>
                </a:solidFill>
                <a:latin typeface="+mn-lt"/>
                <a:ea typeface="+mn-ea"/>
                <a:cs typeface="+mn-cs"/>
              </a:defRPr>
            </a:lvl2pPr>
            <a:lvl3pPr>
              <a:defRPr lang="de-DE" sz="2020" kern="1200" spc="127" dirty="0" smtClean="0">
                <a:solidFill>
                  <a:schemeClr val="bg1"/>
                </a:solidFill>
                <a:latin typeface="+mn-lt"/>
                <a:ea typeface="+mn-ea"/>
                <a:cs typeface="+mn-cs"/>
              </a:defRPr>
            </a:lvl3pPr>
            <a:lvl4pPr>
              <a:defRPr lang="de-DE" sz="2020" kern="1200" spc="127" dirty="0" smtClean="0">
                <a:solidFill>
                  <a:schemeClr val="bg1"/>
                </a:solidFill>
                <a:latin typeface="+mn-lt"/>
                <a:ea typeface="+mn-ea"/>
                <a:cs typeface="+mn-cs"/>
              </a:defRPr>
            </a:lvl4pPr>
            <a:lvl5pPr>
              <a:defRPr lang="de-DE" sz="2020" kern="1200" spc="127" dirty="0">
                <a:solidFill>
                  <a:schemeClr val="bg1"/>
                </a:solidFill>
                <a:latin typeface="+mn-lt"/>
                <a:ea typeface="+mn-ea"/>
                <a:cs typeface="+mn-cs"/>
              </a:defRPr>
            </a:lvl5pPr>
          </a:lstStyle>
          <a:p>
            <a:pPr lvl="0"/>
            <a:r>
              <a:rPr lang="de-DE" dirty="0"/>
              <a:t>Schritt 2</a:t>
            </a:r>
          </a:p>
        </p:txBody>
      </p:sp>
      <p:sp>
        <p:nvSpPr>
          <p:cNvPr id="32" name="Textplatzhalter 3">
            <a:extLst>
              <a:ext uri="{FF2B5EF4-FFF2-40B4-BE49-F238E27FC236}">
                <a16:creationId xmlns:a16="http://schemas.microsoft.com/office/drawing/2014/main" id="{EE62F28D-E6EB-4959-8CD5-B7FC8DED13E4}"/>
              </a:ext>
            </a:extLst>
          </p:cNvPr>
          <p:cNvSpPr>
            <a:spLocks noGrp="1"/>
          </p:cNvSpPr>
          <p:nvPr>
            <p:ph type="body" sz="quarter" idx="21" hasCustomPrompt="1"/>
          </p:nvPr>
        </p:nvSpPr>
        <p:spPr>
          <a:xfrm>
            <a:off x="9385233" y="2126356"/>
            <a:ext cx="3567873" cy="542495"/>
          </a:xfrm>
          <a:prstGeom prst="rect">
            <a:avLst/>
          </a:prstGeom>
          <a:ln>
            <a:noFill/>
          </a:ln>
        </p:spPr>
        <p:txBody>
          <a:bodyPr lIns="360000" rIns="360000" anchor="ctr"/>
          <a:lstStyle>
            <a:lvl1pPr marL="0" indent="4009" algn="ctr">
              <a:defRPr lang="de-DE" sz="1772" b="1" i="0" kern="1200" spc="0" dirty="0" smtClean="0">
                <a:solidFill>
                  <a:srgbClr val="012169"/>
                </a:solidFill>
                <a:latin typeface="+mn-lt"/>
                <a:ea typeface="+mn-ea"/>
                <a:cs typeface="+mn-cs"/>
              </a:defRPr>
            </a:lvl1pPr>
            <a:lvl2pPr>
              <a:defRPr lang="de-DE" sz="2020" kern="1200" spc="127" dirty="0" smtClean="0">
                <a:solidFill>
                  <a:schemeClr val="bg1"/>
                </a:solidFill>
                <a:latin typeface="+mn-lt"/>
                <a:ea typeface="+mn-ea"/>
                <a:cs typeface="+mn-cs"/>
              </a:defRPr>
            </a:lvl2pPr>
            <a:lvl3pPr>
              <a:defRPr lang="de-DE" sz="2020" kern="1200" spc="127" dirty="0" smtClean="0">
                <a:solidFill>
                  <a:schemeClr val="bg1"/>
                </a:solidFill>
                <a:latin typeface="+mn-lt"/>
                <a:ea typeface="+mn-ea"/>
                <a:cs typeface="+mn-cs"/>
              </a:defRPr>
            </a:lvl3pPr>
            <a:lvl4pPr>
              <a:defRPr lang="de-DE" sz="2020" kern="1200" spc="127" dirty="0" smtClean="0">
                <a:solidFill>
                  <a:schemeClr val="bg1"/>
                </a:solidFill>
                <a:latin typeface="+mn-lt"/>
                <a:ea typeface="+mn-ea"/>
                <a:cs typeface="+mn-cs"/>
              </a:defRPr>
            </a:lvl4pPr>
            <a:lvl5pPr>
              <a:defRPr lang="de-DE" sz="2020" kern="1200" spc="127" dirty="0">
                <a:solidFill>
                  <a:schemeClr val="bg1"/>
                </a:solidFill>
                <a:latin typeface="+mn-lt"/>
                <a:ea typeface="+mn-ea"/>
                <a:cs typeface="+mn-cs"/>
              </a:defRPr>
            </a:lvl5pPr>
          </a:lstStyle>
          <a:p>
            <a:pPr lvl="0"/>
            <a:r>
              <a:rPr lang="de-DE" dirty="0"/>
              <a:t>Schritt 3</a:t>
            </a:r>
          </a:p>
        </p:txBody>
      </p:sp>
      <p:pic>
        <p:nvPicPr>
          <p:cNvPr id="15" name="Grafik 14">
            <a:extLst>
              <a:ext uri="{FF2B5EF4-FFF2-40B4-BE49-F238E27FC236}">
                <a16:creationId xmlns:a16="http://schemas.microsoft.com/office/drawing/2014/main" id="{37B83A8C-E991-2E4E-BF16-3EAF866A848E}"/>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8565618" y="3797300"/>
            <a:ext cx="768241" cy="768251"/>
          </a:xfrm>
          <a:prstGeom prst="rect">
            <a:avLst/>
          </a:prstGeom>
        </p:spPr>
      </p:pic>
      <p:sp>
        <p:nvSpPr>
          <p:cNvPr id="16" name="Textplatzhalter 4">
            <a:extLst>
              <a:ext uri="{FF2B5EF4-FFF2-40B4-BE49-F238E27FC236}">
                <a16:creationId xmlns:a16="http://schemas.microsoft.com/office/drawing/2014/main" id="{E81399AF-6691-7847-AAB4-DD2B94A53AA0}"/>
              </a:ext>
            </a:extLst>
          </p:cNvPr>
          <p:cNvSpPr>
            <a:spLocks noGrp="1"/>
          </p:cNvSpPr>
          <p:nvPr>
            <p:ph type="body" sz="quarter" idx="45" hasCustomPrompt="1"/>
          </p:nvPr>
        </p:nvSpPr>
        <p:spPr>
          <a:xfrm>
            <a:off x="529754" y="396139"/>
            <a:ext cx="12442181" cy="956357"/>
          </a:xfrm>
          <a:prstGeom prst="rect">
            <a:avLst/>
          </a:prstGeom>
        </p:spPr>
        <p:txBody>
          <a:bodyPr lIns="0" tIns="0" rIns="0" bIns="0"/>
          <a:lstStyle>
            <a:lvl1pPr marL="0" marR="0" indent="0" algn="l" defTabSz="1154700"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marR="0" lvl="0" indent="0" algn="l" defTabSz="1154700" rtl="0" eaLnBrk="1" fontAlgn="auto" latinLnBrk="0" hangingPunct="1">
              <a:lnSpc>
                <a:spcPct val="100000"/>
              </a:lnSpc>
              <a:spcBef>
                <a:spcPts val="0"/>
              </a:spcBef>
              <a:spcAft>
                <a:spcPts val="0"/>
              </a:spcAft>
              <a:buClrTx/>
              <a:buSzTx/>
              <a:buFontTx/>
              <a:buNone/>
              <a:tabLst/>
              <a:defRPr/>
            </a:pPr>
            <a:r>
              <a:rPr lang="de-DE" dirty="0"/>
              <a:t>Ablaufdiagramm mit 3 Schritten.</a:t>
            </a:r>
          </a:p>
          <a:p>
            <a:endParaRPr lang="de-DE" dirty="0"/>
          </a:p>
        </p:txBody>
      </p:sp>
    </p:spTree>
    <p:extLst>
      <p:ext uri="{BB962C8B-B14F-4D97-AF65-F5344CB8AC3E}">
        <p14:creationId xmlns:p14="http://schemas.microsoft.com/office/powerpoint/2010/main" val="545188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bg/>
                                          </p:spTgt>
                                        </p:tgtEl>
                                        <p:attrNameLst>
                                          <p:attrName>style.visibility</p:attrName>
                                        </p:attrNameLst>
                                      </p:cBhvr>
                                      <p:to>
                                        <p:strVal val="visible"/>
                                      </p:to>
                                    </p:set>
                                    <p:animEffect transition="in" filter="fade">
                                      <p:cBhvr>
                                        <p:cTn id="10" dur="500"/>
                                        <p:tgtEl>
                                          <p:spTgt spid="17">
                                            <p:bg/>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xEl>
                                              <p:pRg st="0" end="0"/>
                                            </p:txEl>
                                          </p:spTgt>
                                        </p:tgtEl>
                                        <p:attrNameLst>
                                          <p:attrName>style.visibility</p:attrName>
                                        </p:attrNameLst>
                                      </p:cBhvr>
                                      <p:to>
                                        <p:strVal val="visible"/>
                                      </p:to>
                                    </p:set>
                                    <p:animEffect transition="in" filter="fade">
                                      <p:cBhvr>
                                        <p:cTn id="15" dur="500"/>
                                        <p:tgtEl>
                                          <p:spTgt spid="1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7">
                                            <p:txEl>
                                              <p:pRg st="1" end="1"/>
                                            </p:txEl>
                                          </p:spTgt>
                                        </p:tgtEl>
                                        <p:attrNameLst>
                                          <p:attrName>style.visibility</p:attrName>
                                        </p:attrNameLst>
                                      </p:cBhvr>
                                      <p:to>
                                        <p:strVal val="visible"/>
                                      </p:to>
                                    </p:set>
                                    <p:animEffect transition="in" filter="fade">
                                      <p:cBhvr>
                                        <p:cTn id="20" dur="500"/>
                                        <p:tgtEl>
                                          <p:spTgt spid="1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7">
                                            <p:txEl>
                                              <p:pRg st="2" end="2"/>
                                            </p:txEl>
                                          </p:spTgt>
                                        </p:tgtEl>
                                        <p:attrNameLst>
                                          <p:attrName>style.visibility</p:attrName>
                                        </p:attrNameLst>
                                      </p:cBhvr>
                                      <p:to>
                                        <p:strVal val="visible"/>
                                      </p:to>
                                    </p:set>
                                    <p:animEffect transition="in" filter="fade">
                                      <p:cBhvr>
                                        <p:cTn id="25" dur="500"/>
                                        <p:tgtEl>
                                          <p:spTgt spid="17">
                                            <p:txEl>
                                              <p:pRg st="2" end="2"/>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fade">
                                      <p:cBhvr>
                                        <p:cTn id="28" dur="500"/>
                                        <p:tgtEl>
                                          <p:spTgt spid="4">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9">
                                            <p:bg/>
                                          </p:spTgt>
                                        </p:tgtEl>
                                        <p:attrNameLst>
                                          <p:attrName>style.visibility</p:attrName>
                                        </p:attrNameLst>
                                      </p:cBhvr>
                                      <p:to>
                                        <p:strVal val="visible"/>
                                      </p:to>
                                    </p:set>
                                    <p:animEffect transition="in" filter="fade">
                                      <p:cBhvr>
                                        <p:cTn id="36" dur="500"/>
                                        <p:tgtEl>
                                          <p:spTgt spid="29">
                                            <p:bg/>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9">
                                            <p:txEl>
                                              <p:pRg st="0" end="0"/>
                                            </p:txEl>
                                          </p:spTgt>
                                        </p:tgtEl>
                                        <p:attrNameLst>
                                          <p:attrName>style.visibility</p:attrName>
                                        </p:attrNameLst>
                                      </p:cBhvr>
                                      <p:to>
                                        <p:strVal val="visible"/>
                                      </p:to>
                                    </p:set>
                                    <p:animEffect transition="in" filter="fade">
                                      <p:cBhvr>
                                        <p:cTn id="41" dur="500"/>
                                        <p:tgtEl>
                                          <p:spTgt spid="29">
                                            <p:txEl>
                                              <p:pRg st="0" end="0"/>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9">
                                            <p:txEl>
                                              <p:pRg st="1" end="1"/>
                                            </p:txEl>
                                          </p:spTgt>
                                        </p:tgtEl>
                                        <p:attrNameLst>
                                          <p:attrName>style.visibility</p:attrName>
                                        </p:attrNameLst>
                                      </p:cBhvr>
                                      <p:to>
                                        <p:strVal val="visible"/>
                                      </p:to>
                                    </p:set>
                                    <p:animEffect transition="in" filter="fade">
                                      <p:cBhvr>
                                        <p:cTn id="44" dur="500"/>
                                        <p:tgtEl>
                                          <p:spTgt spid="29">
                                            <p:txEl>
                                              <p:pRg st="1" end="1"/>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1">
                                            <p:txEl>
                                              <p:pRg st="0" end="0"/>
                                            </p:txEl>
                                          </p:spTgt>
                                        </p:tgtEl>
                                        <p:attrNameLst>
                                          <p:attrName>style.visibility</p:attrName>
                                        </p:attrNameLst>
                                      </p:cBhvr>
                                      <p:to>
                                        <p:strVal val="visible"/>
                                      </p:to>
                                    </p:set>
                                    <p:animEffect transition="in" filter="fade">
                                      <p:cBhvr>
                                        <p:cTn id="47" dur="500"/>
                                        <p:tgtEl>
                                          <p:spTgt spid="31">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0">
                                            <p:bg/>
                                          </p:spTgt>
                                        </p:tgtEl>
                                        <p:attrNameLst>
                                          <p:attrName>style.visibility</p:attrName>
                                        </p:attrNameLst>
                                      </p:cBhvr>
                                      <p:to>
                                        <p:strVal val="visible"/>
                                      </p:to>
                                    </p:set>
                                    <p:animEffect transition="in" filter="fade">
                                      <p:cBhvr>
                                        <p:cTn id="55" dur="500"/>
                                        <p:tgtEl>
                                          <p:spTgt spid="30">
                                            <p:bg/>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30">
                                            <p:txEl>
                                              <p:pRg st="0" end="0"/>
                                            </p:txEl>
                                          </p:spTgt>
                                        </p:tgtEl>
                                        <p:attrNameLst>
                                          <p:attrName>style.visibility</p:attrName>
                                        </p:attrNameLst>
                                      </p:cBhvr>
                                      <p:to>
                                        <p:strVal val="visible"/>
                                      </p:to>
                                    </p:set>
                                    <p:animEffect transition="in" filter="fade">
                                      <p:cBhvr>
                                        <p:cTn id="60" dur="500"/>
                                        <p:tgtEl>
                                          <p:spTgt spid="30">
                                            <p:txEl>
                                              <p:pRg st="0" end="0"/>
                                            </p:tx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0">
                                            <p:txEl>
                                              <p:pRg st="1" end="1"/>
                                            </p:txEl>
                                          </p:spTgt>
                                        </p:tgtEl>
                                        <p:attrNameLst>
                                          <p:attrName>style.visibility</p:attrName>
                                        </p:attrNameLst>
                                      </p:cBhvr>
                                      <p:to>
                                        <p:strVal val="visible"/>
                                      </p:to>
                                    </p:set>
                                    <p:animEffect transition="in" filter="fade">
                                      <p:cBhvr>
                                        <p:cTn id="63" dur="500"/>
                                        <p:tgtEl>
                                          <p:spTgt spid="30">
                                            <p:txEl>
                                              <p:pRg st="1" end="1"/>
                                            </p:txEl>
                                          </p:spTgt>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2">
                                            <p:txEl>
                                              <p:pRg st="0" end="0"/>
                                            </p:txEl>
                                          </p:spTgt>
                                        </p:tgtEl>
                                        <p:attrNameLst>
                                          <p:attrName>style.visibility</p:attrName>
                                        </p:attrNameLst>
                                      </p:cBhvr>
                                      <p:to>
                                        <p:strVal val="visible"/>
                                      </p:to>
                                    </p:set>
                                    <p:animEffect transition="in" filter="fade">
                                      <p:cBhvr>
                                        <p:cTn id="66" dur="500"/>
                                        <p:tgtEl>
                                          <p:spTgt spid="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7" grpId="0" build="p" animBg="1">
        <p:tmplLst>
          <p:tmpl>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4" grpId="0" build="p">
        <p:tmplLst>
          <p:tmpl lvl="1">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22" grpId="0" animBg="1"/>
      <p:bldP spid="24" grpId="0" animBg="1"/>
      <p:bldP spid="29" grpId="0" build="p" animBg="1">
        <p:tmplLst>
          <p:tmpl>
            <p:tnLst>
              <p:par>
                <p:cTn presetID="10" presetClass="entr" presetSubtype="0" fill="hold" nodeType="with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30" grpId="0" build="p" animBg="1">
        <p:tmplLst>
          <p:tmpl>
            <p:tnLst>
              <p:par>
                <p:cTn presetID="10" presetClass="entr" presetSubtype="0"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Lst>
      </p:bldP>
      <p:bldP spid="31" grpId="0" build="p">
        <p:tmplLst>
          <p:tmpl lvl="1">
            <p:tnLst>
              <p:par>
                <p:cTn presetID="10" presetClass="entr" presetSubtype="0" fill="hold" nodeType="with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2" grpId="0" build="p">
        <p:tmplLst>
          <p:tmpl lvl="1">
            <p:tnLst>
              <p:par>
                <p:cTn presetID="10" presetClass="entr" presetSubtype="0" fill="hold" nodeType="with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fade">
                      <p:cBhvr>
                        <p:cTn dur="500"/>
                        <p:tgtEl>
                          <p:spTgt spid="32"/>
                        </p:tgtEl>
                      </p:cBhvr>
                    </p:animEffect>
                  </p:childTnLst>
                </p:cTn>
              </p:par>
            </p:tnLst>
          </p:tmpl>
        </p:tmplLst>
      </p:bldP>
    </p:bldLst>
  </p:timing>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3 Ablauf mit 4 Kästen_dunkel">
    <p:spTree>
      <p:nvGrpSpPr>
        <p:cNvPr id="1" name=""/>
        <p:cNvGrpSpPr/>
        <p:nvPr/>
      </p:nvGrpSpPr>
      <p:grpSpPr>
        <a:xfrm>
          <a:off x="0" y="0"/>
          <a:ext cx="0" cy="0"/>
          <a:chOff x="0" y="0"/>
          <a:chExt cx="0" cy="0"/>
        </a:xfrm>
      </p:grpSpPr>
      <p:sp>
        <p:nvSpPr>
          <p:cNvPr id="17" name="Textplatzhalter 16">
            <a:extLst>
              <a:ext uri="{FF2B5EF4-FFF2-40B4-BE49-F238E27FC236}">
                <a16:creationId xmlns:a16="http://schemas.microsoft.com/office/drawing/2014/main" id="{BB56B0A6-E4B7-4BC5-9A6E-528C222A7147}"/>
              </a:ext>
            </a:extLst>
          </p:cNvPr>
          <p:cNvSpPr>
            <a:spLocks noGrp="1"/>
          </p:cNvSpPr>
          <p:nvPr>
            <p:ph type="body" sz="quarter" idx="13" hasCustomPrompt="1"/>
          </p:nvPr>
        </p:nvSpPr>
        <p:spPr>
          <a:xfrm>
            <a:off x="529756" y="3111892"/>
            <a:ext cx="2616287" cy="3368832"/>
          </a:xfrm>
          <a:prstGeom prst="rect">
            <a:avLst/>
          </a:prstGeom>
          <a:solidFill>
            <a:schemeClr val="bg2"/>
          </a:solidFill>
        </p:spPr>
        <p:txBody>
          <a:bodyPr vert="horz" wrap="square" lIns="0" tIns="72000" rIns="72000" bIns="72000" rtlCol="0">
            <a:noAutofit/>
          </a:bodyPr>
          <a:lstStyle>
            <a:lvl1pPr marL="259158" indent="-253146">
              <a:buSzPct val="100000"/>
              <a:buFont typeface="Arial" panose="020B0604020202020204" pitchFamily="34" charset="0"/>
              <a:buChar char="•"/>
              <a:defRPr lang="de-DE" sz="1772" b="0" i="0" dirty="0" smtClean="0">
                <a:solidFill>
                  <a:schemeClr val="bg1"/>
                </a:solidFill>
              </a:defRPr>
            </a:lvl1pPr>
            <a:lvl2pPr>
              <a:defRPr lang="de-DE" dirty="0" smtClean="0"/>
            </a:lvl2pPr>
            <a:lvl3pPr marL="690165" indent="-216507">
              <a:lnSpc>
                <a:spcPct val="125000"/>
              </a:lnSpc>
              <a:spcAft>
                <a:spcPts val="988"/>
              </a:spcAft>
              <a:buClr>
                <a:schemeClr val="bg1"/>
              </a:buClr>
              <a:buSzPct val="100000"/>
              <a:buFont typeface="Arial" panose="020B0604020202020204" pitchFamily="34" charset="0"/>
              <a:buChar char="•"/>
              <a:tabLst>
                <a:tab pos="408957" algn="l"/>
              </a:tabLst>
              <a:defRPr lang="de-DE" sz="1772" dirty="0">
                <a:solidFill>
                  <a:schemeClr val="bg1"/>
                </a:solidFill>
              </a:defRPr>
            </a:lvl3pPr>
            <a:lvl4pPr marL="1171846" indent="-216507">
              <a:lnSpc>
                <a:spcPct val="125000"/>
              </a:lnSpc>
              <a:spcAft>
                <a:spcPts val="988"/>
              </a:spcAft>
              <a:buClr>
                <a:schemeClr val="bg1"/>
              </a:buClr>
              <a:buSzPct val="120000"/>
              <a:buFont typeface="Arial" panose="020B0604020202020204" pitchFamily="34" charset="0"/>
              <a:buChar char="•"/>
              <a:tabLst>
                <a:tab pos="408957" algn="l"/>
              </a:tabLst>
              <a:defRPr sz="1772">
                <a:solidFill>
                  <a:schemeClr val="bg1"/>
                </a:solidFill>
              </a:defRPr>
            </a:lvl4pPr>
          </a:lstStyle>
          <a:p>
            <a:pPr marL="222519" lvl="0" indent="-216507">
              <a:lnSpc>
                <a:spcPct val="125000"/>
              </a:lnSpc>
              <a:spcAft>
                <a:spcPts val="988"/>
              </a:spcAft>
              <a:buClr>
                <a:schemeClr val="bg1"/>
              </a:buClr>
              <a:buSzPct val="120000"/>
              <a:buFont typeface="Arial" panose="020B0604020202020204" pitchFamily="34" charset="0"/>
              <a:buChar char="•"/>
              <a:tabLst>
                <a:tab pos="408957" algn="l"/>
              </a:tabLst>
            </a:pPr>
            <a:r>
              <a:rPr lang="de-DE" dirty="0"/>
              <a:t>Text eintragen</a:t>
            </a:r>
          </a:p>
          <a:p>
            <a:pPr marL="690165" lvl="2" indent="-216507">
              <a:lnSpc>
                <a:spcPct val="125000"/>
              </a:lnSpc>
              <a:spcAft>
                <a:spcPts val="988"/>
              </a:spcAft>
              <a:buClr>
                <a:schemeClr val="bg1"/>
              </a:buClr>
              <a:buSzPct val="120000"/>
              <a:buFont typeface="Arial" panose="020B0604020202020204" pitchFamily="34" charset="0"/>
              <a:buChar char="•"/>
              <a:tabLst>
                <a:tab pos="408957" algn="l"/>
              </a:tabLst>
            </a:pPr>
            <a:r>
              <a:rPr lang="de-DE" dirty="0"/>
              <a:t>Text eintragen</a:t>
            </a:r>
          </a:p>
          <a:p>
            <a:pPr marL="690165" lvl="2" indent="-216507">
              <a:lnSpc>
                <a:spcPct val="125000"/>
              </a:lnSpc>
              <a:spcAft>
                <a:spcPts val="988"/>
              </a:spcAft>
              <a:buClr>
                <a:schemeClr val="bg1"/>
              </a:buClr>
              <a:buSzPct val="120000"/>
              <a:tabLst>
                <a:tab pos="408957" algn="l"/>
              </a:tabLst>
            </a:pPr>
            <a:endParaRPr lang="de-DE" dirty="0"/>
          </a:p>
        </p:txBody>
      </p:sp>
      <p:sp>
        <p:nvSpPr>
          <p:cNvPr id="20" name="object 5">
            <a:extLst>
              <a:ext uri="{FF2B5EF4-FFF2-40B4-BE49-F238E27FC236}">
                <a16:creationId xmlns:a16="http://schemas.microsoft.com/office/drawing/2014/main" id="{E009AF5B-72A9-41A6-B3F9-C7C8531D496B}"/>
              </a:ext>
            </a:extLst>
          </p:cNvPr>
          <p:cNvSpPr txBox="1"/>
          <p:nvPr userDrawn="1"/>
        </p:nvSpPr>
        <p:spPr>
          <a:xfrm>
            <a:off x="532794" y="2118282"/>
            <a:ext cx="2618055" cy="542495"/>
          </a:xfrm>
          <a:prstGeom prst="rect">
            <a:avLst/>
          </a:prstGeom>
          <a:noFill/>
          <a:ln w="15875">
            <a:solidFill>
              <a:schemeClr val="tx2"/>
            </a:solidFill>
          </a:ln>
        </p:spPr>
        <p:txBody>
          <a:bodyPr vert="horz" wrap="square" lIns="0" tIns="0" rIns="0" bIns="0" rtlCol="0" anchor="ctr">
            <a:noAutofit/>
          </a:bodyPr>
          <a:lstStyle/>
          <a:p>
            <a:pPr marL="16038" algn="l">
              <a:lnSpc>
                <a:spcPct val="100000"/>
              </a:lnSpc>
              <a:spcBef>
                <a:spcPts val="127"/>
              </a:spcBef>
            </a:pPr>
            <a:endParaRPr sz="1772" b="1" i="0" spc="0" dirty="0">
              <a:solidFill>
                <a:schemeClr val="bg1"/>
              </a:solidFill>
              <a:latin typeface="+mn-lt"/>
            </a:endParaRPr>
          </a:p>
        </p:txBody>
      </p:sp>
      <p:graphicFrame>
        <p:nvGraphicFramePr>
          <p:cNvPr id="11" name="Objekt 10" hidden="1">
            <a:extLst>
              <a:ext uri="{FF2B5EF4-FFF2-40B4-BE49-F238E27FC236}">
                <a16:creationId xmlns:a16="http://schemas.microsoft.com/office/drawing/2014/main" id="{BE8A8B60-119A-4CDB-B9D0-D08DF7F4F045}"/>
              </a:ext>
            </a:extLst>
          </p:cNvPr>
          <p:cNvGraphicFramePr>
            <a:graphicFrameLocks noChangeAspect="1"/>
          </p:cNvGraphicFramePr>
          <p:nvPr userDrawn="1">
            <p:custDataLst>
              <p:tags r:id="rId1"/>
            </p:custDataLst>
            <p:extLst>
              <p:ext uri="{D42A27DB-BD31-4B8C-83A1-F6EECF244321}">
                <p14:modId xmlns:p14="http://schemas.microsoft.com/office/powerpoint/2010/main" val="1544730655"/>
              </p:ext>
            </p:extLst>
          </p:nvPr>
        </p:nvGraphicFramePr>
        <p:xfrm>
          <a:off x="2350" y="1761"/>
          <a:ext cx="2343" cy="1759"/>
        </p:xfrm>
        <a:graphic>
          <a:graphicData uri="http://schemas.openxmlformats.org/presentationml/2006/ole">
            <mc:AlternateContent xmlns:mc="http://schemas.openxmlformats.org/markup-compatibility/2006">
              <mc:Choice xmlns:v="urn:schemas-microsoft-com:vml" Requires="v">
                <p:oleObj name="think-cell Folie" r:id="rId3" imgW="6350000" imgH="6350000" progId="TCLayout.ActiveDocument.1">
                  <p:embed/>
                </p:oleObj>
              </mc:Choice>
              <mc:Fallback>
                <p:oleObj name="think-cell Folie" r:id="rId3" imgW="6350000" imgH="6350000" progId="TCLayout.ActiveDocument.1">
                  <p:embed/>
                  <p:pic>
                    <p:nvPicPr>
                      <p:cNvPr id="11" name="Objekt 10" hidden="1">
                        <a:extLst>
                          <a:ext uri="{FF2B5EF4-FFF2-40B4-BE49-F238E27FC236}">
                            <a16:creationId xmlns:a16="http://schemas.microsoft.com/office/drawing/2014/main" id="{BE8A8B60-119A-4CDB-B9D0-D08DF7F4F0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0" y="1761"/>
                        <a:ext cx="2343" cy="17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 name="object 7">
            <a:extLst>
              <a:ext uri="{FF2B5EF4-FFF2-40B4-BE49-F238E27FC236}">
                <a16:creationId xmlns:a16="http://schemas.microsoft.com/office/drawing/2014/main" id="{940AC347-ABC6-4B4C-929D-F773730E7EB1}"/>
              </a:ext>
            </a:extLst>
          </p:cNvPr>
          <p:cNvSpPr txBox="1"/>
          <p:nvPr userDrawn="1"/>
        </p:nvSpPr>
        <p:spPr>
          <a:xfrm>
            <a:off x="3833019" y="2118990"/>
            <a:ext cx="2641585" cy="542715"/>
          </a:xfrm>
          <a:prstGeom prst="rect">
            <a:avLst/>
          </a:prstGeom>
          <a:noFill/>
          <a:ln w="15875">
            <a:solidFill>
              <a:schemeClr val="tx2"/>
            </a:solidFill>
          </a:ln>
        </p:spPr>
        <p:txBody>
          <a:bodyPr vert="horz" wrap="square" lIns="0" tIns="0" rIns="0" bIns="0" rtlCol="0" anchor="ctr">
            <a:noAutofit/>
          </a:bodyPr>
          <a:lstStyle/>
          <a:p>
            <a:pPr algn="ctr">
              <a:spcBef>
                <a:spcPts val="1288"/>
              </a:spcBef>
            </a:pPr>
            <a:endParaRPr sz="1624" b="1" i="0" spc="0" dirty="0">
              <a:solidFill>
                <a:schemeClr val="bg1"/>
              </a:solidFill>
              <a:latin typeface="+mn-lt"/>
            </a:endParaRPr>
          </a:p>
        </p:txBody>
      </p:sp>
      <p:sp>
        <p:nvSpPr>
          <p:cNvPr id="24" name="object 9">
            <a:extLst>
              <a:ext uri="{FF2B5EF4-FFF2-40B4-BE49-F238E27FC236}">
                <a16:creationId xmlns:a16="http://schemas.microsoft.com/office/drawing/2014/main" id="{81A86D96-EB03-4AB0-BA5B-6ED7B317992D}"/>
              </a:ext>
            </a:extLst>
          </p:cNvPr>
          <p:cNvSpPr txBox="1"/>
          <p:nvPr userDrawn="1"/>
        </p:nvSpPr>
        <p:spPr>
          <a:xfrm>
            <a:off x="7082902" y="2122876"/>
            <a:ext cx="2618053" cy="542495"/>
          </a:xfrm>
          <a:prstGeom prst="rect">
            <a:avLst/>
          </a:prstGeom>
          <a:noFill/>
          <a:ln w="15875">
            <a:solidFill>
              <a:schemeClr val="tx2"/>
            </a:solidFill>
          </a:ln>
        </p:spPr>
        <p:txBody>
          <a:bodyPr vert="horz" wrap="square" lIns="0" tIns="0" rIns="0" bIns="0" rtlCol="0" anchor="ctr">
            <a:noAutofit/>
          </a:bodyPr>
          <a:lstStyle/>
          <a:p>
            <a:pPr algn="ctr">
              <a:spcBef>
                <a:spcPts val="1288"/>
              </a:spcBef>
            </a:pPr>
            <a:endParaRPr sz="1477" b="1" spc="0" dirty="0">
              <a:solidFill>
                <a:schemeClr val="bg1"/>
              </a:solidFill>
              <a:latin typeface="+mn-lt"/>
            </a:endParaRPr>
          </a:p>
        </p:txBody>
      </p:sp>
      <p:sp>
        <p:nvSpPr>
          <p:cNvPr id="29" name="Textplatzhalter 16">
            <a:extLst>
              <a:ext uri="{FF2B5EF4-FFF2-40B4-BE49-F238E27FC236}">
                <a16:creationId xmlns:a16="http://schemas.microsoft.com/office/drawing/2014/main" id="{8FB9EC58-3178-447F-8417-6F263BCF3B9D}"/>
              </a:ext>
            </a:extLst>
          </p:cNvPr>
          <p:cNvSpPr>
            <a:spLocks noGrp="1"/>
          </p:cNvSpPr>
          <p:nvPr>
            <p:ph type="body" sz="quarter" idx="18" hasCustomPrompt="1"/>
          </p:nvPr>
        </p:nvSpPr>
        <p:spPr>
          <a:xfrm>
            <a:off x="3819812" y="3111892"/>
            <a:ext cx="2618061" cy="3368832"/>
          </a:xfrm>
          <a:prstGeom prst="rect">
            <a:avLst/>
          </a:prstGeom>
          <a:solidFill>
            <a:schemeClr val="bg2"/>
          </a:solidFill>
        </p:spPr>
        <p:txBody>
          <a:bodyPr vert="horz" wrap="square" lIns="0" tIns="72000" rIns="72000" bIns="72000" rtlCol="0">
            <a:noAutofit/>
          </a:bodyPr>
          <a:lstStyle>
            <a:lvl1pPr marL="259158" indent="-253146">
              <a:buFont typeface="Arial" panose="020B0604020202020204" pitchFamily="34" charset="0"/>
              <a:buChar char="•"/>
              <a:defRPr lang="de-DE" b="0" i="0" dirty="0" smtClean="0">
                <a:solidFill>
                  <a:schemeClr val="bg1"/>
                </a:solidFill>
              </a:defRPr>
            </a:lvl1pPr>
            <a:lvl3pPr marL="726804" indent="-253146">
              <a:buFont typeface="Arial" panose="020B0604020202020204" pitchFamily="34" charset="0"/>
              <a:buChar char="•"/>
              <a:defRPr lang="de-DE" dirty="0">
                <a:solidFill>
                  <a:schemeClr val="bg1"/>
                </a:solidFill>
              </a:defRPr>
            </a:lvl3pPr>
          </a:lstStyle>
          <a:p>
            <a:pPr marL="222519" lvl="0" indent="-216507">
              <a:lnSpc>
                <a:spcPct val="125000"/>
              </a:lnSpc>
              <a:spcAft>
                <a:spcPts val="988"/>
              </a:spcAft>
              <a:buClr>
                <a:schemeClr val="bg1"/>
              </a:buClr>
              <a:buSzPct val="120000"/>
              <a:buFont typeface="Arial" panose="020B0604020202020204" pitchFamily="34" charset="0"/>
              <a:buChar char="•"/>
              <a:tabLst>
                <a:tab pos="408957" algn="l"/>
              </a:tabLst>
            </a:pPr>
            <a:r>
              <a:rPr lang="de-DE" dirty="0"/>
              <a:t>Text eintragen</a:t>
            </a:r>
          </a:p>
          <a:p>
            <a:pPr marL="690165" lvl="2" indent="-216507">
              <a:lnSpc>
                <a:spcPct val="125000"/>
              </a:lnSpc>
              <a:spcAft>
                <a:spcPts val="988"/>
              </a:spcAft>
              <a:buClr>
                <a:schemeClr val="bg1"/>
              </a:buClr>
              <a:buSzPct val="120000"/>
              <a:tabLst>
                <a:tab pos="408957" algn="l"/>
              </a:tabLst>
            </a:pPr>
            <a:r>
              <a:rPr lang="de-DE" dirty="0"/>
              <a:t>Text eintragen</a:t>
            </a:r>
          </a:p>
          <a:p>
            <a:pPr marL="690165" lvl="2" indent="-216507">
              <a:lnSpc>
                <a:spcPct val="125000"/>
              </a:lnSpc>
              <a:spcAft>
                <a:spcPts val="988"/>
              </a:spcAft>
              <a:buClr>
                <a:schemeClr val="bg1"/>
              </a:buClr>
              <a:buSzPct val="120000"/>
              <a:tabLst>
                <a:tab pos="408957" algn="l"/>
              </a:tabLst>
            </a:pPr>
            <a:endParaRPr lang="de-DE" dirty="0"/>
          </a:p>
        </p:txBody>
      </p:sp>
      <p:sp>
        <p:nvSpPr>
          <p:cNvPr id="30" name="Textplatzhalter 16">
            <a:extLst>
              <a:ext uri="{FF2B5EF4-FFF2-40B4-BE49-F238E27FC236}">
                <a16:creationId xmlns:a16="http://schemas.microsoft.com/office/drawing/2014/main" id="{F3C483F7-6CAD-4765-B823-971879C159F6}"/>
              </a:ext>
            </a:extLst>
          </p:cNvPr>
          <p:cNvSpPr>
            <a:spLocks noGrp="1"/>
          </p:cNvSpPr>
          <p:nvPr>
            <p:ph type="body" sz="quarter" idx="19" hasCustomPrompt="1"/>
          </p:nvPr>
        </p:nvSpPr>
        <p:spPr>
          <a:xfrm>
            <a:off x="7072740" y="3111891"/>
            <a:ext cx="2606535" cy="3368831"/>
          </a:xfrm>
          <a:prstGeom prst="rect">
            <a:avLst/>
          </a:prstGeom>
          <a:solidFill>
            <a:schemeClr val="bg2"/>
          </a:solidFill>
        </p:spPr>
        <p:txBody>
          <a:bodyPr vert="horz" wrap="square" lIns="0" tIns="72000" rIns="72000" bIns="72000" rtlCol="0">
            <a:noAutofit/>
          </a:bodyPr>
          <a:lstStyle>
            <a:lvl1pPr marL="259158" indent="-253146">
              <a:buFont typeface="Arial" panose="020B0604020202020204" pitchFamily="34" charset="0"/>
              <a:buChar char="•"/>
              <a:defRPr lang="de-DE" b="0" i="0" dirty="0" smtClean="0">
                <a:solidFill>
                  <a:schemeClr val="bg1"/>
                </a:solidFill>
              </a:defRPr>
            </a:lvl1pPr>
            <a:lvl2pPr marL="506292" indent="-253146">
              <a:buFont typeface="Arial" panose="020B0604020202020204" pitchFamily="34" charset="0"/>
              <a:buChar char="•"/>
              <a:defRPr>
                <a:solidFill>
                  <a:schemeClr val="bg1"/>
                </a:solidFill>
              </a:defRPr>
            </a:lvl2pPr>
            <a:lvl3pPr marL="726804" indent="-253146">
              <a:buFont typeface="Arial" panose="020B0604020202020204" pitchFamily="34" charset="0"/>
              <a:buChar char="•"/>
              <a:defRPr lang="de-DE" dirty="0">
                <a:solidFill>
                  <a:schemeClr val="bg1"/>
                </a:solidFill>
              </a:defRPr>
            </a:lvl3pPr>
          </a:lstStyle>
          <a:p>
            <a:pPr marL="222519" lvl="0" indent="-216507">
              <a:lnSpc>
                <a:spcPct val="125000"/>
              </a:lnSpc>
              <a:spcAft>
                <a:spcPts val="988"/>
              </a:spcAft>
              <a:buClr>
                <a:schemeClr val="bg1"/>
              </a:buClr>
              <a:buSzPct val="120000"/>
              <a:buFont typeface="Arial" panose="020B0604020202020204" pitchFamily="34" charset="0"/>
              <a:buChar char="•"/>
              <a:tabLst>
                <a:tab pos="408957" algn="l"/>
              </a:tabLst>
            </a:pPr>
            <a:r>
              <a:rPr lang="de-DE" dirty="0"/>
              <a:t>Text eintragen</a:t>
            </a:r>
          </a:p>
          <a:p>
            <a:pPr marL="469653" lvl="1" indent="-216507">
              <a:lnSpc>
                <a:spcPct val="125000"/>
              </a:lnSpc>
              <a:spcAft>
                <a:spcPts val="988"/>
              </a:spcAft>
              <a:buClr>
                <a:schemeClr val="bg1"/>
              </a:buClr>
              <a:buSzPct val="120000"/>
              <a:buFont typeface="Arial" panose="020B0604020202020204" pitchFamily="34" charset="0"/>
              <a:buChar char="•"/>
              <a:tabLst>
                <a:tab pos="408957" algn="l"/>
              </a:tabLst>
            </a:pPr>
            <a:r>
              <a:rPr lang="de-DE" dirty="0"/>
              <a:t>Text eintragen</a:t>
            </a:r>
          </a:p>
          <a:p>
            <a:pPr marL="690165" lvl="2" indent="-216507">
              <a:lnSpc>
                <a:spcPct val="125000"/>
              </a:lnSpc>
              <a:spcAft>
                <a:spcPts val="988"/>
              </a:spcAft>
              <a:buClr>
                <a:schemeClr val="bg1"/>
              </a:buClr>
              <a:buSzPct val="120000"/>
              <a:tabLst>
                <a:tab pos="408957" algn="l"/>
              </a:tabLst>
            </a:pPr>
            <a:endParaRPr lang="de-DE" dirty="0"/>
          </a:p>
        </p:txBody>
      </p:sp>
      <p:sp>
        <p:nvSpPr>
          <p:cNvPr id="19" name="Textplatzhalter 16">
            <a:extLst>
              <a:ext uri="{FF2B5EF4-FFF2-40B4-BE49-F238E27FC236}">
                <a16:creationId xmlns:a16="http://schemas.microsoft.com/office/drawing/2014/main" id="{54694374-1217-4027-9141-0C9B7FFF5121}"/>
              </a:ext>
            </a:extLst>
          </p:cNvPr>
          <p:cNvSpPr>
            <a:spLocks noGrp="1"/>
          </p:cNvSpPr>
          <p:nvPr>
            <p:ph type="body" sz="quarter" idx="23" hasCustomPrompt="1"/>
          </p:nvPr>
        </p:nvSpPr>
        <p:spPr>
          <a:xfrm>
            <a:off x="10398615" y="3111890"/>
            <a:ext cx="2568422" cy="3368831"/>
          </a:xfrm>
          <a:prstGeom prst="rect">
            <a:avLst/>
          </a:prstGeom>
          <a:solidFill>
            <a:schemeClr val="bg2"/>
          </a:solidFill>
        </p:spPr>
        <p:txBody>
          <a:bodyPr vert="horz" wrap="square" lIns="0" tIns="72000" rIns="72000" bIns="72000" rtlCol="0">
            <a:noAutofit/>
          </a:bodyPr>
          <a:lstStyle>
            <a:lvl1pPr marL="259158" indent="-253146">
              <a:buFont typeface="Arial" panose="020B0604020202020204" pitchFamily="34" charset="0"/>
              <a:buChar char="•"/>
              <a:defRPr lang="de-DE" b="0" i="0" dirty="0" smtClean="0">
                <a:solidFill>
                  <a:schemeClr val="bg1"/>
                </a:solidFill>
              </a:defRPr>
            </a:lvl1pPr>
            <a:lvl3pPr marL="726804" indent="-253146">
              <a:buFont typeface="Arial" panose="020B0604020202020204" pitchFamily="34" charset="0"/>
              <a:buChar char="•"/>
              <a:defRPr lang="de-DE" dirty="0">
                <a:solidFill>
                  <a:schemeClr val="bg1"/>
                </a:solidFill>
              </a:defRPr>
            </a:lvl3pPr>
          </a:lstStyle>
          <a:p>
            <a:pPr marL="222519" lvl="0" indent="-216507">
              <a:lnSpc>
                <a:spcPct val="125000"/>
              </a:lnSpc>
              <a:spcAft>
                <a:spcPts val="988"/>
              </a:spcAft>
              <a:buClr>
                <a:schemeClr val="bg1"/>
              </a:buClr>
              <a:buSzPct val="120000"/>
              <a:buFont typeface="Arial" panose="020B0604020202020204" pitchFamily="34" charset="0"/>
              <a:buChar char="•"/>
              <a:tabLst>
                <a:tab pos="408957" algn="l"/>
              </a:tabLst>
            </a:pPr>
            <a:r>
              <a:rPr lang="de-DE" dirty="0"/>
              <a:t>Text eintragen</a:t>
            </a:r>
          </a:p>
          <a:p>
            <a:pPr marL="690165" lvl="2" indent="-216507">
              <a:lnSpc>
                <a:spcPct val="125000"/>
              </a:lnSpc>
              <a:spcAft>
                <a:spcPts val="988"/>
              </a:spcAft>
              <a:buClr>
                <a:schemeClr val="bg1"/>
              </a:buClr>
              <a:buSzPct val="120000"/>
              <a:tabLst>
                <a:tab pos="408957" algn="l"/>
              </a:tabLst>
            </a:pPr>
            <a:r>
              <a:rPr lang="de-DE" dirty="0"/>
              <a:t>Text eintragen</a:t>
            </a:r>
          </a:p>
          <a:p>
            <a:pPr marL="690165" lvl="2" indent="-216507">
              <a:lnSpc>
                <a:spcPct val="125000"/>
              </a:lnSpc>
              <a:spcAft>
                <a:spcPts val="988"/>
              </a:spcAft>
              <a:buClr>
                <a:schemeClr val="bg1"/>
              </a:buClr>
              <a:buSzPct val="120000"/>
              <a:tabLst>
                <a:tab pos="408957" algn="l"/>
              </a:tabLst>
            </a:pPr>
            <a:endParaRPr lang="de-DE" dirty="0"/>
          </a:p>
        </p:txBody>
      </p:sp>
      <p:sp>
        <p:nvSpPr>
          <p:cNvPr id="16" name="object 9">
            <a:extLst>
              <a:ext uri="{FF2B5EF4-FFF2-40B4-BE49-F238E27FC236}">
                <a16:creationId xmlns:a16="http://schemas.microsoft.com/office/drawing/2014/main" id="{92F9CD60-978D-4194-ACE2-F85F46E6FB13}"/>
              </a:ext>
            </a:extLst>
          </p:cNvPr>
          <p:cNvSpPr txBox="1"/>
          <p:nvPr userDrawn="1"/>
        </p:nvSpPr>
        <p:spPr>
          <a:xfrm>
            <a:off x="10361120" y="2118172"/>
            <a:ext cx="2610814" cy="542495"/>
          </a:xfrm>
          <a:prstGeom prst="rect">
            <a:avLst/>
          </a:prstGeom>
          <a:noFill/>
          <a:ln w="15875">
            <a:solidFill>
              <a:schemeClr val="tx2"/>
            </a:solidFill>
          </a:ln>
        </p:spPr>
        <p:txBody>
          <a:bodyPr vert="horz" wrap="square" lIns="0" tIns="0" rIns="0" bIns="0" rtlCol="0" anchor="ctr">
            <a:noAutofit/>
          </a:bodyPr>
          <a:lstStyle/>
          <a:p>
            <a:pPr algn="ctr">
              <a:spcBef>
                <a:spcPts val="1288"/>
              </a:spcBef>
            </a:pPr>
            <a:endParaRPr sz="1624" b="0" i="0" spc="0" dirty="0">
              <a:solidFill>
                <a:schemeClr val="bg1"/>
              </a:solidFill>
              <a:latin typeface="+mn-lt"/>
            </a:endParaRPr>
          </a:p>
        </p:txBody>
      </p:sp>
      <p:pic>
        <p:nvPicPr>
          <p:cNvPr id="25" name="Grafik 24">
            <a:extLst>
              <a:ext uri="{FF2B5EF4-FFF2-40B4-BE49-F238E27FC236}">
                <a16:creationId xmlns:a16="http://schemas.microsoft.com/office/drawing/2014/main" id="{0211A3E3-E9F6-A949-A04D-A1CD95FC0416}"/>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3184510" y="3976625"/>
            <a:ext cx="634910" cy="634918"/>
          </a:xfrm>
          <a:prstGeom prst="rect">
            <a:avLst/>
          </a:prstGeom>
        </p:spPr>
      </p:pic>
      <p:pic>
        <p:nvPicPr>
          <p:cNvPr id="27" name="Grafik 26">
            <a:extLst>
              <a:ext uri="{FF2B5EF4-FFF2-40B4-BE49-F238E27FC236}">
                <a16:creationId xmlns:a16="http://schemas.microsoft.com/office/drawing/2014/main" id="{8F7006E5-9732-9B4E-A816-8160B3239D1F}"/>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6434318" y="3976625"/>
            <a:ext cx="634910" cy="634918"/>
          </a:xfrm>
          <a:prstGeom prst="rect">
            <a:avLst/>
          </a:prstGeom>
        </p:spPr>
      </p:pic>
      <p:pic>
        <p:nvPicPr>
          <p:cNvPr id="28" name="Grafik 27">
            <a:extLst>
              <a:ext uri="{FF2B5EF4-FFF2-40B4-BE49-F238E27FC236}">
                <a16:creationId xmlns:a16="http://schemas.microsoft.com/office/drawing/2014/main" id="{DED28BA5-0CDF-FC4B-8FBF-B3BE841AB408}"/>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9710126" y="3976625"/>
            <a:ext cx="634910" cy="634918"/>
          </a:xfrm>
          <a:prstGeom prst="rect">
            <a:avLst/>
          </a:prstGeom>
        </p:spPr>
      </p:pic>
      <p:sp>
        <p:nvSpPr>
          <p:cNvPr id="23" name="Textplatzhalter 4">
            <a:extLst>
              <a:ext uri="{FF2B5EF4-FFF2-40B4-BE49-F238E27FC236}">
                <a16:creationId xmlns:a16="http://schemas.microsoft.com/office/drawing/2014/main" id="{B5E674C7-E632-8146-8775-165CAC72B26D}"/>
              </a:ext>
            </a:extLst>
          </p:cNvPr>
          <p:cNvSpPr>
            <a:spLocks noGrp="1"/>
          </p:cNvSpPr>
          <p:nvPr>
            <p:ph type="body" sz="quarter" idx="45" hasCustomPrompt="1"/>
          </p:nvPr>
        </p:nvSpPr>
        <p:spPr>
          <a:xfrm>
            <a:off x="529755" y="396139"/>
            <a:ext cx="12442179" cy="956357"/>
          </a:xfrm>
          <a:prstGeom prst="rect">
            <a:avLst/>
          </a:prstGeom>
        </p:spPr>
        <p:txBody>
          <a:bodyPr lIns="0" tIns="0" rIns="0" bIns="0"/>
          <a:lstStyle>
            <a:lvl1pPr marL="0" marR="0" indent="0" algn="l" defTabSz="1154700"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marR="0" lvl="0" indent="0" algn="l" defTabSz="1154700" rtl="0" eaLnBrk="1" fontAlgn="auto" latinLnBrk="0" hangingPunct="1">
              <a:lnSpc>
                <a:spcPct val="100000"/>
              </a:lnSpc>
              <a:spcBef>
                <a:spcPts val="0"/>
              </a:spcBef>
              <a:spcAft>
                <a:spcPts val="0"/>
              </a:spcAft>
              <a:buClrTx/>
              <a:buSzTx/>
              <a:buFontTx/>
              <a:buNone/>
              <a:tabLst/>
              <a:defRPr/>
            </a:pPr>
            <a:r>
              <a:rPr lang="de-DE" dirty="0"/>
              <a:t>Ablaufdiagramm mit 4 Schritten.</a:t>
            </a:r>
          </a:p>
        </p:txBody>
      </p:sp>
      <p:sp>
        <p:nvSpPr>
          <p:cNvPr id="41" name="Textplatzhalter 3">
            <a:extLst>
              <a:ext uri="{FF2B5EF4-FFF2-40B4-BE49-F238E27FC236}">
                <a16:creationId xmlns:a16="http://schemas.microsoft.com/office/drawing/2014/main" id="{4053F8C8-3758-7948-B86E-2296FFC647DF}"/>
              </a:ext>
            </a:extLst>
          </p:cNvPr>
          <p:cNvSpPr>
            <a:spLocks noGrp="1"/>
          </p:cNvSpPr>
          <p:nvPr>
            <p:ph type="body" sz="quarter" idx="10" hasCustomPrompt="1"/>
          </p:nvPr>
        </p:nvSpPr>
        <p:spPr>
          <a:xfrm>
            <a:off x="529755" y="2134385"/>
            <a:ext cx="2620355" cy="527559"/>
          </a:xfrm>
          <a:prstGeom prst="rect">
            <a:avLst/>
          </a:prstGeom>
        </p:spPr>
        <p:txBody>
          <a:bodyPr lIns="180000" rIns="180000" anchor="ctr"/>
          <a:lstStyle>
            <a:lvl1pPr marL="0" indent="4009" algn="ctr">
              <a:defRPr lang="de-DE" sz="1772" b="1" i="0" kern="1200" spc="0" dirty="0" smtClean="0">
                <a:solidFill>
                  <a:srgbClr val="012169"/>
                </a:solidFill>
                <a:latin typeface="+mn-lt"/>
                <a:ea typeface="+mn-ea"/>
                <a:cs typeface="+mn-cs"/>
              </a:defRPr>
            </a:lvl1pPr>
            <a:lvl2pPr>
              <a:defRPr lang="de-DE" sz="2020" kern="1200" spc="127" dirty="0" smtClean="0">
                <a:solidFill>
                  <a:schemeClr val="bg1"/>
                </a:solidFill>
                <a:latin typeface="+mn-lt"/>
                <a:ea typeface="+mn-ea"/>
                <a:cs typeface="+mn-cs"/>
              </a:defRPr>
            </a:lvl2pPr>
            <a:lvl3pPr>
              <a:defRPr lang="de-DE" sz="2020" kern="1200" spc="127" dirty="0" smtClean="0">
                <a:solidFill>
                  <a:schemeClr val="bg1"/>
                </a:solidFill>
                <a:latin typeface="+mn-lt"/>
                <a:ea typeface="+mn-ea"/>
                <a:cs typeface="+mn-cs"/>
              </a:defRPr>
            </a:lvl3pPr>
            <a:lvl4pPr>
              <a:defRPr lang="de-DE" sz="2020" kern="1200" spc="127" dirty="0" smtClean="0">
                <a:solidFill>
                  <a:schemeClr val="bg1"/>
                </a:solidFill>
                <a:latin typeface="+mn-lt"/>
                <a:ea typeface="+mn-ea"/>
                <a:cs typeface="+mn-cs"/>
              </a:defRPr>
            </a:lvl4pPr>
            <a:lvl5pPr>
              <a:defRPr lang="de-DE" sz="2020" kern="1200" spc="127" dirty="0">
                <a:solidFill>
                  <a:schemeClr val="bg1"/>
                </a:solidFill>
                <a:latin typeface="+mn-lt"/>
                <a:ea typeface="+mn-ea"/>
                <a:cs typeface="+mn-cs"/>
              </a:defRPr>
            </a:lvl5pPr>
          </a:lstStyle>
          <a:p>
            <a:pPr lvl="0"/>
            <a:r>
              <a:rPr lang="de-DE" dirty="0"/>
              <a:t>Schritt 1</a:t>
            </a:r>
          </a:p>
        </p:txBody>
      </p:sp>
      <p:sp>
        <p:nvSpPr>
          <p:cNvPr id="42" name="Textplatzhalter 3">
            <a:extLst>
              <a:ext uri="{FF2B5EF4-FFF2-40B4-BE49-F238E27FC236}">
                <a16:creationId xmlns:a16="http://schemas.microsoft.com/office/drawing/2014/main" id="{B9BC8DA2-6EC8-7C40-BA77-4E9B926EBBBB}"/>
              </a:ext>
            </a:extLst>
          </p:cNvPr>
          <p:cNvSpPr>
            <a:spLocks noGrp="1"/>
          </p:cNvSpPr>
          <p:nvPr>
            <p:ph type="body" sz="quarter" idx="50" hasCustomPrompt="1"/>
          </p:nvPr>
        </p:nvSpPr>
        <p:spPr>
          <a:xfrm>
            <a:off x="3826934" y="2130342"/>
            <a:ext cx="2620355" cy="527559"/>
          </a:xfrm>
          <a:prstGeom prst="rect">
            <a:avLst/>
          </a:prstGeom>
        </p:spPr>
        <p:txBody>
          <a:bodyPr lIns="180000" rIns="180000" anchor="ctr"/>
          <a:lstStyle>
            <a:lvl1pPr marL="0" indent="4009" algn="ctr">
              <a:defRPr lang="de-DE" sz="1772" b="1" i="0" kern="1200" spc="0" dirty="0" smtClean="0">
                <a:solidFill>
                  <a:srgbClr val="012169"/>
                </a:solidFill>
                <a:latin typeface="+mn-lt"/>
                <a:ea typeface="+mn-ea"/>
                <a:cs typeface="+mn-cs"/>
              </a:defRPr>
            </a:lvl1pPr>
            <a:lvl2pPr>
              <a:defRPr lang="de-DE" sz="2020" kern="1200" spc="127" dirty="0" smtClean="0">
                <a:solidFill>
                  <a:schemeClr val="bg1"/>
                </a:solidFill>
                <a:latin typeface="+mn-lt"/>
                <a:ea typeface="+mn-ea"/>
                <a:cs typeface="+mn-cs"/>
              </a:defRPr>
            </a:lvl2pPr>
            <a:lvl3pPr>
              <a:defRPr lang="de-DE" sz="2020" kern="1200" spc="127" dirty="0" smtClean="0">
                <a:solidFill>
                  <a:schemeClr val="bg1"/>
                </a:solidFill>
                <a:latin typeface="+mn-lt"/>
                <a:ea typeface="+mn-ea"/>
                <a:cs typeface="+mn-cs"/>
              </a:defRPr>
            </a:lvl3pPr>
            <a:lvl4pPr>
              <a:defRPr lang="de-DE" sz="2020" kern="1200" spc="127" dirty="0" smtClean="0">
                <a:solidFill>
                  <a:schemeClr val="bg1"/>
                </a:solidFill>
                <a:latin typeface="+mn-lt"/>
                <a:ea typeface="+mn-ea"/>
                <a:cs typeface="+mn-cs"/>
              </a:defRPr>
            </a:lvl4pPr>
            <a:lvl5pPr>
              <a:defRPr lang="de-DE" sz="2020" kern="1200" spc="127" dirty="0">
                <a:solidFill>
                  <a:schemeClr val="bg1"/>
                </a:solidFill>
                <a:latin typeface="+mn-lt"/>
                <a:ea typeface="+mn-ea"/>
                <a:cs typeface="+mn-cs"/>
              </a:defRPr>
            </a:lvl5pPr>
          </a:lstStyle>
          <a:p>
            <a:pPr lvl="0"/>
            <a:r>
              <a:rPr lang="de-DE" dirty="0"/>
              <a:t>Schritt 2</a:t>
            </a:r>
          </a:p>
        </p:txBody>
      </p:sp>
      <p:sp>
        <p:nvSpPr>
          <p:cNvPr id="43" name="Textplatzhalter 3">
            <a:extLst>
              <a:ext uri="{FF2B5EF4-FFF2-40B4-BE49-F238E27FC236}">
                <a16:creationId xmlns:a16="http://schemas.microsoft.com/office/drawing/2014/main" id="{EF6475EC-BFB6-5F40-A6D0-A49A073E1D26}"/>
              </a:ext>
            </a:extLst>
          </p:cNvPr>
          <p:cNvSpPr>
            <a:spLocks noGrp="1"/>
          </p:cNvSpPr>
          <p:nvPr>
            <p:ph type="body" sz="quarter" idx="51" hasCustomPrompt="1"/>
          </p:nvPr>
        </p:nvSpPr>
        <p:spPr>
          <a:xfrm>
            <a:off x="7081749" y="2130341"/>
            <a:ext cx="2620355" cy="527559"/>
          </a:xfrm>
          <a:prstGeom prst="rect">
            <a:avLst/>
          </a:prstGeom>
        </p:spPr>
        <p:txBody>
          <a:bodyPr lIns="180000" rIns="180000" anchor="ctr"/>
          <a:lstStyle>
            <a:lvl1pPr marL="0" indent="4009" algn="ctr">
              <a:defRPr lang="de-DE" sz="1772" b="1" i="0" kern="1200" spc="0" dirty="0" smtClean="0">
                <a:solidFill>
                  <a:srgbClr val="012169"/>
                </a:solidFill>
                <a:latin typeface="+mn-lt"/>
                <a:ea typeface="+mn-ea"/>
                <a:cs typeface="+mn-cs"/>
              </a:defRPr>
            </a:lvl1pPr>
            <a:lvl2pPr>
              <a:defRPr lang="de-DE" sz="2020" kern="1200" spc="127" dirty="0" smtClean="0">
                <a:solidFill>
                  <a:schemeClr val="bg1"/>
                </a:solidFill>
                <a:latin typeface="+mn-lt"/>
                <a:ea typeface="+mn-ea"/>
                <a:cs typeface="+mn-cs"/>
              </a:defRPr>
            </a:lvl2pPr>
            <a:lvl3pPr>
              <a:defRPr lang="de-DE" sz="2020" kern="1200" spc="127" dirty="0" smtClean="0">
                <a:solidFill>
                  <a:schemeClr val="bg1"/>
                </a:solidFill>
                <a:latin typeface="+mn-lt"/>
                <a:ea typeface="+mn-ea"/>
                <a:cs typeface="+mn-cs"/>
              </a:defRPr>
            </a:lvl3pPr>
            <a:lvl4pPr>
              <a:defRPr lang="de-DE" sz="2020" kern="1200" spc="127" dirty="0" smtClean="0">
                <a:solidFill>
                  <a:schemeClr val="bg1"/>
                </a:solidFill>
                <a:latin typeface="+mn-lt"/>
                <a:ea typeface="+mn-ea"/>
                <a:cs typeface="+mn-cs"/>
              </a:defRPr>
            </a:lvl4pPr>
            <a:lvl5pPr>
              <a:defRPr lang="de-DE" sz="2020" kern="1200" spc="127" dirty="0">
                <a:solidFill>
                  <a:schemeClr val="bg1"/>
                </a:solidFill>
                <a:latin typeface="+mn-lt"/>
                <a:ea typeface="+mn-ea"/>
                <a:cs typeface="+mn-cs"/>
              </a:defRPr>
            </a:lvl5pPr>
          </a:lstStyle>
          <a:p>
            <a:pPr lvl="0"/>
            <a:r>
              <a:rPr lang="de-DE" dirty="0"/>
              <a:t>Schritt 3</a:t>
            </a:r>
          </a:p>
        </p:txBody>
      </p:sp>
      <p:sp>
        <p:nvSpPr>
          <p:cNvPr id="44" name="Textplatzhalter 3">
            <a:extLst>
              <a:ext uri="{FF2B5EF4-FFF2-40B4-BE49-F238E27FC236}">
                <a16:creationId xmlns:a16="http://schemas.microsoft.com/office/drawing/2014/main" id="{0F5C7CFD-F75B-A449-A0D3-413A13D01A40}"/>
              </a:ext>
            </a:extLst>
          </p:cNvPr>
          <p:cNvSpPr>
            <a:spLocks noGrp="1"/>
          </p:cNvSpPr>
          <p:nvPr>
            <p:ph type="body" sz="quarter" idx="52" hasCustomPrompt="1"/>
          </p:nvPr>
        </p:nvSpPr>
        <p:spPr>
          <a:xfrm>
            <a:off x="10345037" y="2118171"/>
            <a:ext cx="2620355" cy="527559"/>
          </a:xfrm>
          <a:prstGeom prst="rect">
            <a:avLst/>
          </a:prstGeom>
        </p:spPr>
        <p:txBody>
          <a:bodyPr lIns="180000" rIns="180000" anchor="ctr"/>
          <a:lstStyle>
            <a:lvl1pPr marL="0" indent="4009" algn="ctr">
              <a:defRPr lang="de-DE" sz="1772" b="1" i="0" kern="1200" spc="0" dirty="0" smtClean="0">
                <a:solidFill>
                  <a:srgbClr val="012169"/>
                </a:solidFill>
                <a:latin typeface="+mn-lt"/>
                <a:ea typeface="+mn-ea"/>
                <a:cs typeface="+mn-cs"/>
              </a:defRPr>
            </a:lvl1pPr>
            <a:lvl2pPr>
              <a:defRPr lang="de-DE" sz="2020" kern="1200" spc="127" dirty="0" smtClean="0">
                <a:solidFill>
                  <a:schemeClr val="bg1"/>
                </a:solidFill>
                <a:latin typeface="+mn-lt"/>
                <a:ea typeface="+mn-ea"/>
                <a:cs typeface="+mn-cs"/>
              </a:defRPr>
            </a:lvl2pPr>
            <a:lvl3pPr>
              <a:defRPr lang="de-DE" sz="2020" kern="1200" spc="127" dirty="0" smtClean="0">
                <a:solidFill>
                  <a:schemeClr val="bg1"/>
                </a:solidFill>
                <a:latin typeface="+mn-lt"/>
                <a:ea typeface="+mn-ea"/>
                <a:cs typeface="+mn-cs"/>
              </a:defRPr>
            </a:lvl3pPr>
            <a:lvl4pPr>
              <a:defRPr lang="de-DE" sz="2020" kern="1200" spc="127" dirty="0" smtClean="0">
                <a:solidFill>
                  <a:schemeClr val="bg1"/>
                </a:solidFill>
                <a:latin typeface="+mn-lt"/>
                <a:ea typeface="+mn-ea"/>
                <a:cs typeface="+mn-cs"/>
              </a:defRPr>
            </a:lvl4pPr>
            <a:lvl5pPr>
              <a:defRPr lang="de-DE" sz="2020" kern="1200" spc="127" dirty="0">
                <a:solidFill>
                  <a:schemeClr val="bg1"/>
                </a:solidFill>
                <a:latin typeface="+mn-lt"/>
                <a:ea typeface="+mn-ea"/>
                <a:cs typeface="+mn-cs"/>
              </a:defRPr>
            </a:lvl5pPr>
          </a:lstStyle>
          <a:p>
            <a:pPr lvl="0"/>
            <a:r>
              <a:rPr lang="de-DE" dirty="0"/>
              <a:t>Schritt 4</a:t>
            </a:r>
          </a:p>
        </p:txBody>
      </p:sp>
    </p:spTree>
    <p:extLst>
      <p:ext uri="{BB962C8B-B14F-4D97-AF65-F5344CB8AC3E}">
        <p14:creationId xmlns:p14="http://schemas.microsoft.com/office/powerpoint/2010/main" val="2580411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bg/>
                                          </p:spTgt>
                                        </p:tgtEl>
                                        <p:attrNameLst>
                                          <p:attrName>style.visibility</p:attrName>
                                        </p:attrNameLst>
                                      </p:cBhvr>
                                      <p:to>
                                        <p:strVal val="visible"/>
                                      </p:to>
                                    </p:set>
                                    <p:animEffect transition="in" filter="fade">
                                      <p:cBhvr>
                                        <p:cTn id="10" dur="500"/>
                                        <p:tgtEl>
                                          <p:spTgt spid="17">
                                            <p:bg/>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9">
                                            <p:bg/>
                                          </p:spTgt>
                                        </p:tgtEl>
                                        <p:attrNameLst>
                                          <p:attrName>style.visibility</p:attrName>
                                        </p:attrNameLst>
                                      </p:cBhvr>
                                      <p:to>
                                        <p:strVal val="visible"/>
                                      </p:to>
                                    </p:set>
                                    <p:animEffect transition="in" filter="fade">
                                      <p:cBhvr>
                                        <p:cTn id="18" dur="500"/>
                                        <p:tgtEl>
                                          <p:spTgt spid="29">
                                            <p:bg/>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9">
                                            <p:txEl>
                                              <p:pRg st="0" end="0"/>
                                            </p:txEl>
                                          </p:spTgt>
                                        </p:tgtEl>
                                        <p:attrNameLst>
                                          <p:attrName>style.visibility</p:attrName>
                                        </p:attrNameLst>
                                      </p:cBhvr>
                                      <p:to>
                                        <p:strVal val="visible"/>
                                      </p:to>
                                    </p:set>
                                    <p:animEffect transition="in" filter="fade">
                                      <p:cBhvr>
                                        <p:cTn id="23" dur="500"/>
                                        <p:tgtEl>
                                          <p:spTgt spid="29">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9">
                                            <p:txEl>
                                              <p:pRg st="1" end="1"/>
                                            </p:txEl>
                                          </p:spTgt>
                                        </p:tgtEl>
                                        <p:attrNameLst>
                                          <p:attrName>style.visibility</p:attrName>
                                        </p:attrNameLst>
                                      </p:cBhvr>
                                      <p:to>
                                        <p:strVal val="visible"/>
                                      </p:to>
                                    </p:set>
                                    <p:animEffect transition="in" filter="fade">
                                      <p:cBhvr>
                                        <p:cTn id="26" dur="500"/>
                                        <p:tgtEl>
                                          <p:spTgt spid="29">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0">
                                            <p:bg/>
                                          </p:spTgt>
                                        </p:tgtEl>
                                        <p:attrNameLst>
                                          <p:attrName>style.visibility</p:attrName>
                                        </p:attrNameLst>
                                      </p:cBhvr>
                                      <p:to>
                                        <p:strVal val="visible"/>
                                      </p:to>
                                    </p:set>
                                    <p:animEffect transition="in" filter="fade">
                                      <p:cBhvr>
                                        <p:cTn id="34" dur="500"/>
                                        <p:tgtEl>
                                          <p:spTgt spid="30">
                                            <p:bg/>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0">
                                            <p:txEl>
                                              <p:pRg st="0" end="0"/>
                                            </p:txEl>
                                          </p:spTgt>
                                        </p:tgtEl>
                                        <p:attrNameLst>
                                          <p:attrName>style.visibility</p:attrName>
                                        </p:attrNameLst>
                                      </p:cBhvr>
                                      <p:to>
                                        <p:strVal val="visible"/>
                                      </p:to>
                                    </p:set>
                                    <p:animEffect transition="in" filter="fade">
                                      <p:cBhvr>
                                        <p:cTn id="39" dur="500"/>
                                        <p:tgtEl>
                                          <p:spTgt spid="30">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0">
                                            <p:txEl>
                                              <p:pRg st="1" end="1"/>
                                            </p:txEl>
                                          </p:spTgt>
                                        </p:tgtEl>
                                        <p:attrNameLst>
                                          <p:attrName>style.visibility</p:attrName>
                                        </p:attrNameLst>
                                      </p:cBhvr>
                                      <p:to>
                                        <p:strVal val="visible"/>
                                      </p:to>
                                    </p:set>
                                    <p:animEffect transition="in" filter="fade">
                                      <p:cBhvr>
                                        <p:cTn id="44" dur="500"/>
                                        <p:tgtEl>
                                          <p:spTgt spid="30">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9">
                                            <p:bg/>
                                          </p:spTgt>
                                        </p:tgtEl>
                                        <p:attrNameLst>
                                          <p:attrName>style.visibility</p:attrName>
                                        </p:attrNameLst>
                                      </p:cBhvr>
                                      <p:to>
                                        <p:strVal val="visible"/>
                                      </p:to>
                                    </p:set>
                                    <p:animEffect transition="in" filter="fade">
                                      <p:cBhvr>
                                        <p:cTn id="52" dur="500"/>
                                        <p:tgtEl>
                                          <p:spTgt spid="19">
                                            <p:bg/>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9">
                                            <p:txEl>
                                              <p:pRg st="0" end="0"/>
                                            </p:txEl>
                                          </p:spTgt>
                                        </p:tgtEl>
                                        <p:attrNameLst>
                                          <p:attrName>style.visibility</p:attrName>
                                        </p:attrNameLst>
                                      </p:cBhvr>
                                      <p:to>
                                        <p:strVal val="visible"/>
                                      </p:to>
                                    </p:set>
                                    <p:animEffect transition="in" filter="fade">
                                      <p:cBhvr>
                                        <p:cTn id="57" dur="500"/>
                                        <p:tgtEl>
                                          <p:spTgt spid="19">
                                            <p:txEl>
                                              <p:pRg st="0" end="0"/>
                                            </p:txEl>
                                          </p:spTgt>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9">
                                            <p:txEl>
                                              <p:pRg st="1" end="1"/>
                                            </p:txEl>
                                          </p:spTgt>
                                        </p:tgtEl>
                                        <p:attrNameLst>
                                          <p:attrName>style.visibility</p:attrName>
                                        </p:attrNameLst>
                                      </p:cBhvr>
                                      <p:to>
                                        <p:strVal val="visible"/>
                                      </p:to>
                                    </p:set>
                                    <p:animEffect transition="in" filter="fade">
                                      <p:cBhvr>
                                        <p:cTn id="60" dur="500"/>
                                        <p:tgtEl>
                                          <p:spTgt spid="19">
                                            <p:txEl>
                                              <p:pRg st="1" end="1"/>
                                            </p:tx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1">
                                            <p:txEl>
                                              <p:pRg st="0" end="0"/>
                                            </p:txEl>
                                          </p:spTgt>
                                        </p:tgtEl>
                                        <p:attrNameLst>
                                          <p:attrName>style.visibility</p:attrName>
                                        </p:attrNameLst>
                                      </p:cBhvr>
                                      <p:to>
                                        <p:strVal val="visible"/>
                                      </p:to>
                                    </p:set>
                                    <p:animEffect transition="in" filter="fade">
                                      <p:cBhvr>
                                        <p:cTn id="63" dur="500"/>
                                        <p:tgtEl>
                                          <p:spTgt spid="41">
                                            <p:txEl>
                                              <p:pRg st="0" end="0"/>
                                            </p:txEl>
                                          </p:spTgt>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2">
                                            <p:txEl>
                                              <p:pRg st="0" end="0"/>
                                            </p:txEl>
                                          </p:spTgt>
                                        </p:tgtEl>
                                        <p:attrNameLst>
                                          <p:attrName>style.visibility</p:attrName>
                                        </p:attrNameLst>
                                      </p:cBhvr>
                                      <p:to>
                                        <p:strVal val="visible"/>
                                      </p:to>
                                    </p:set>
                                    <p:animEffect transition="in" filter="fade">
                                      <p:cBhvr>
                                        <p:cTn id="66" dur="500"/>
                                        <p:tgtEl>
                                          <p:spTgt spid="42">
                                            <p:txEl>
                                              <p:pRg st="0" end="0"/>
                                            </p:txEl>
                                          </p:spTgt>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3">
                                            <p:txEl>
                                              <p:pRg st="0" end="0"/>
                                            </p:txEl>
                                          </p:spTgt>
                                        </p:tgtEl>
                                        <p:attrNameLst>
                                          <p:attrName>style.visibility</p:attrName>
                                        </p:attrNameLst>
                                      </p:cBhvr>
                                      <p:to>
                                        <p:strVal val="visible"/>
                                      </p:to>
                                    </p:set>
                                    <p:animEffect transition="in" filter="fade">
                                      <p:cBhvr>
                                        <p:cTn id="69" dur="500"/>
                                        <p:tgtEl>
                                          <p:spTgt spid="43">
                                            <p:txEl>
                                              <p:pRg st="0" end="0"/>
                                            </p:txEl>
                                          </p:spTgt>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4">
                                            <p:txEl>
                                              <p:pRg st="0" end="0"/>
                                            </p:txEl>
                                          </p:spTgt>
                                        </p:tgtEl>
                                        <p:attrNameLst>
                                          <p:attrName>style.visibility</p:attrName>
                                        </p:attrNameLst>
                                      </p:cBhvr>
                                      <p:to>
                                        <p:strVal val="visible"/>
                                      </p:to>
                                    </p:set>
                                    <p:animEffect transition="in" filter="fade">
                                      <p:cBhvr>
                                        <p:cTn id="72" dur="500"/>
                                        <p:tgtEl>
                                          <p:spTgt spid="4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animBg="1">
        <p:tmplLst>
          <p:tmpl>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20" grpId="0" animBg="1"/>
      <p:bldP spid="22" grpId="0" animBg="1"/>
      <p:bldP spid="24" grpId="0" animBg="1"/>
      <p:bldP spid="29" grpId="0" build="p" animBg="1">
        <p:tmplLst>
          <p:tmpl>
            <p:tnLst>
              <p:par>
                <p:cTn presetID="10" presetClass="entr" presetSubtype="0" fill="hold" nodeType="with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30" grpId="0" build="p" animBg="1">
        <p:tmplLst>
          <p:tmpl>
            <p:tnLst>
              <p:par>
                <p:cTn presetID="10" presetClass="entr" presetSubtype="0"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Lst>
      </p:bldP>
      <p:bldP spid="19" grpId="0" build="p" animBg="1">
        <p:tmplLst>
          <p:tmpl>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 lvl="1">
            <p:tnLst>
              <p:par>
                <p:cTn presetID="10" presetClass="entr" presetSubtype="0" fill="hold" nodeType="click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16" grpId="0" animBg="1"/>
      <p:bldP spid="41" grpId="0" build="p">
        <p:tmplLst>
          <p:tmpl lvl="1">
            <p:tnLst>
              <p:par>
                <p:cTn presetID="10" presetClass="entr" presetSubtype="0" fill="hold" nodeType="withEffect">
                  <p:stCondLst>
                    <p:cond delay="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childTnLst>
                </p:cTn>
              </p:par>
            </p:tnLst>
          </p:tmpl>
        </p:tmplLst>
      </p:bldP>
      <p:bldP spid="42" grpId="0" build="p">
        <p:tmplLst>
          <p:tmpl lvl="1">
            <p:tnLst>
              <p:par>
                <p:cTn presetID="10" presetClass="entr" presetSubtype="0" fill="hold" nodeType="withEffect">
                  <p:stCondLst>
                    <p:cond delay="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childTnLst>
                </p:cTn>
              </p:par>
            </p:tnLst>
          </p:tmpl>
        </p:tmplLst>
      </p:bldP>
      <p:bldP spid="43" grpId="0" build="p">
        <p:tmplLst>
          <p:tmpl lvl="1">
            <p:tnLst>
              <p:par>
                <p:cTn presetID="10" presetClass="entr" presetSubtype="0" fill="hold" nodeType="with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500"/>
                        <p:tgtEl>
                          <p:spTgt spid="43"/>
                        </p:tgtEl>
                      </p:cBhvr>
                    </p:animEffect>
                  </p:childTnLst>
                </p:cTn>
              </p:par>
            </p:tnLst>
          </p:tmpl>
        </p:tmplLst>
      </p:bldP>
      <p:bldP spid="44" grpId="0" build="p">
        <p:tmplLst>
          <p:tmpl lvl="1">
            <p:tnLst>
              <p:par>
                <p:cTn presetID="10" presetClass="entr" presetSubtype="0" fill="hold" nodeType="withEffect">
                  <p:stCondLst>
                    <p:cond delay="0"/>
                  </p:stCondLst>
                  <p:childTnLst>
                    <p:set>
                      <p:cBhvr>
                        <p:cTn dur="1" fill="hold">
                          <p:stCondLst>
                            <p:cond delay="0"/>
                          </p:stCondLst>
                        </p:cTn>
                        <p:tgtEl>
                          <p:spTgt spid="44"/>
                        </p:tgtEl>
                        <p:attrNameLst>
                          <p:attrName>style.visibility</p:attrName>
                        </p:attrNameLst>
                      </p:cBhvr>
                      <p:to>
                        <p:strVal val="visible"/>
                      </p:to>
                    </p:set>
                    <p:animEffect transition="in" filter="fade">
                      <p:cBhvr>
                        <p:cTn dur="500"/>
                        <p:tgtEl>
                          <p:spTgt spid="44"/>
                        </p:tgtEl>
                      </p:cBhvr>
                    </p:animEffect>
                  </p:childTnLst>
                </p:cTn>
              </p:par>
            </p:tnLst>
          </p:tmpl>
        </p:tmplLst>
      </p:bldP>
    </p:bldLst>
  </p:timing>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4 Zeitstrahl mit Beschriftung I">
    <p:spTree>
      <p:nvGrpSpPr>
        <p:cNvPr id="1" name=""/>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BE8A8B60-119A-4CDB-B9D0-D08DF7F4F045}"/>
              </a:ext>
            </a:extLst>
          </p:cNvPr>
          <p:cNvGraphicFramePr>
            <a:graphicFrameLocks noChangeAspect="1"/>
          </p:cNvGraphicFramePr>
          <p:nvPr userDrawn="1">
            <p:custDataLst>
              <p:tags r:id="rId1"/>
            </p:custDataLst>
            <p:extLst>
              <p:ext uri="{D42A27DB-BD31-4B8C-83A1-F6EECF244321}">
                <p14:modId xmlns:p14="http://schemas.microsoft.com/office/powerpoint/2010/main" val="2751600851"/>
              </p:ext>
            </p:extLst>
          </p:nvPr>
        </p:nvGraphicFramePr>
        <p:xfrm>
          <a:off x="2350" y="1761"/>
          <a:ext cx="2343" cy="1759"/>
        </p:xfrm>
        <a:graphic>
          <a:graphicData uri="http://schemas.openxmlformats.org/presentationml/2006/ole">
            <mc:AlternateContent xmlns:mc="http://schemas.openxmlformats.org/markup-compatibility/2006">
              <mc:Choice xmlns:v="urn:schemas-microsoft-com:vml" Requires="v">
                <p:oleObj name="think-cell Folie" r:id="rId3" imgW="6350000" imgH="6350000" progId="TCLayout.ActiveDocument.1">
                  <p:embed/>
                </p:oleObj>
              </mc:Choice>
              <mc:Fallback>
                <p:oleObj name="think-cell Folie" r:id="rId3" imgW="6350000" imgH="6350000" progId="TCLayout.ActiveDocument.1">
                  <p:embed/>
                  <p:pic>
                    <p:nvPicPr>
                      <p:cNvPr id="11" name="Objekt 10" hidden="1">
                        <a:extLst>
                          <a:ext uri="{FF2B5EF4-FFF2-40B4-BE49-F238E27FC236}">
                            <a16:creationId xmlns:a16="http://schemas.microsoft.com/office/drawing/2014/main" id="{BE8A8B60-119A-4CDB-B9D0-D08DF7F4F0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0" y="1761"/>
                        <a:ext cx="2343" cy="17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Pfeil: Fünfeck 26">
            <a:extLst>
              <a:ext uri="{FF2B5EF4-FFF2-40B4-BE49-F238E27FC236}">
                <a16:creationId xmlns:a16="http://schemas.microsoft.com/office/drawing/2014/main" id="{1C287974-A504-1447-9173-FAF6C21B594D}"/>
              </a:ext>
            </a:extLst>
          </p:cNvPr>
          <p:cNvSpPr/>
          <p:nvPr userDrawn="1"/>
        </p:nvSpPr>
        <p:spPr>
          <a:xfrm>
            <a:off x="524026" y="3952974"/>
            <a:ext cx="12452245" cy="392639"/>
          </a:xfrm>
          <a:prstGeom prst="homePlate">
            <a:avLst/>
          </a:prstGeom>
          <a:solidFill>
            <a:schemeClr val="bg1"/>
          </a:solidFill>
          <a:ln w="15875">
            <a:solidFill>
              <a:schemeClr val="tx2"/>
            </a:solidFill>
          </a:ln>
        </p:spPr>
        <p:txBody>
          <a:bodyPr wrap="square" lIns="0" tIns="0" rIns="0" bIns="0" rtlCol="0"/>
          <a:lstStyle/>
          <a:p>
            <a:pPr lvl="0"/>
            <a:r>
              <a:rPr lang="de-DE" sz="2729" spc="0" dirty="0">
                <a:solidFill>
                  <a:schemeClr val="tx1"/>
                </a:solidFill>
                <a:latin typeface="+mn-lt"/>
              </a:rPr>
              <a:t> </a:t>
            </a:r>
          </a:p>
        </p:txBody>
      </p:sp>
      <p:sp>
        <p:nvSpPr>
          <p:cNvPr id="10" name="Textplatzhalter 2">
            <a:extLst>
              <a:ext uri="{FF2B5EF4-FFF2-40B4-BE49-F238E27FC236}">
                <a16:creationId xmlns:a16="http://schemas.microsoft.com/office/drawing/2014/main" id="{6574D427-FA22-DE4A-BC25-B11A7E63AC75}"/>
              </a:ext>
            </a:extLst>
          </p:cNvPr>
          <p:cNvSpPr>
            <a:spLocks noGrp="1"/>
          </p:cNvSpPr>
          <p:nvPr>
            <p:ph type="body" sz="quarter" idx="10" hasCustomPrompt="1"/>
          </p:nvPr>
        </p:nvSpPr>
        <p:spPr>
          <a:xfrm>
            <a:off x="524025" y="3952974"/>
            <a:ext cx="12409385" cy="375153"/>
          </a:xfrm>
          <a:prstGeom prst="rect">
            <a:avLst/>
          </a:prstGeom>
        </p:spPr>
        <p:txBody>
          <a:bodyPr anchor="ctr"/>
          <a:lstStyle>
            <a:lvl1pPr algn="ctr">
              <a:lnSpc>
                <a:spcPct val="114000"/>
              </a:lnSpc>
              <a:defRPr sz="2067" b="1" i="0" spc="0">
                <a:solidFill>
                  <a:schemeClr val="bg2"/>
                </a:solidFill>
                <a:latin typeface="+mn-lt"/>
              </a:defRPr>
            </a:lvl1pPr>
          </a:lstStyle>
          <a:p>
            <a:r>
              <a:rPr lang="de-DE" dirty="0"/>
              <a:t>Zeitstrahl mit Beschreibung</a:t>
            </a:r>
          </a:p>
        </p:txBody>
      </p:sp>
      <p:sp>
        <p:nvSpPr>
          <p:cNvPr id="8" name="Textplatzhalter 4">
            <a:extLst>
              <a:ext uri="{FF2B5EF4-FFF2-40B4-BE49-F238E27FC236}">
                <a16:creationId xmlns:a16="http://schemas.microsoft.com/office/drawing/2014/main" id="{9F2B1CFB-D928-6047-9CBD-10F99066B9CC}"/>
              </a:ext>
            </a:extLst>
          </p:cNvPr>
          <p:cNvSpPr>
            <a:spLocks noGrp="1"/>
          </p:cNvSpPr>
          <p:nvPr>
            <p:ph type="body" sz="quarter" idx="45" hasCustomPrompt="1"/>
          </p:nvPr>
        </p:nvSpPr>
        <p:spPr>
          <a:xfrm>
            <a:off x="529754" y="396139"/>
            <a:ext cx="12442181" cy="953038"/>
          </a:xfrm>
          <a:prstGeom prst="rect">
            <a:avLst/>
          </a:prstGeom>
        </p:spPr>
        <p:txBody>
          <a:bodyPr lIns="0" tIns="0" rIns="0" bIns="0"/>
          <a:lstStyle>
            <a:lvl1pPr marL="0" marR="0" indent="0" algn="l" defTabSz="1154700"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r>
              <a:rPr lang="de-DE" dirty="0"/>
              <a:t>Zeitstrahl mit Text 1.</a:t>
            </a:r>
          </a:p>
        </p:txBody>
      </p:sp>
      <p:cxnSp>
        <p:nvCxnSpPr>
          <p:cNvPr id="12" name="Gerader Verbinder 3">
            <a:extLst>
              <a:ext uri="{FF2B5EF4-FFF2-40B4-BE49-F238E27FC236}">
                <a16:creationId xmlns:a16="http://schemas.microsoft.com/office/drawing/2014/main" id="{D60F89C6-C619-3247-AC64-D98779CBFB1E}"/>
              </a:ext>
            </a:extLst>
          </p:cNvPr>
          <p:cNvCxnSpPr>
            <a:cxnSpLocks/>
          </p:cNvCxnSpPr>
          <p:nvPr userDrawn="1"/>
        </p:nvCxnSpPr>
        <p:spPr>
          <a:xfrm flipH="1">
            <a:off x="524025" y="2464579"/>
            <a:ext cx="1394" cy="1675973"/>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3" name="Inhaltsplatzhalter 2">
            <a:extLst>
              <a:ext uri="{FF2B5EF4-FFF2-40B4-BE49-F238E27FC236}">
                <a16:creationId xmlns:a16="http://schemas.microsoft.com/office/drawing/2014/main" id="{6F9E7B91-E74A-714F-8496-974A7AE5A853}"/>
              </a:ext>
            </a:extLst>
          </p:cNvPr>
          <p:cNvSpPr>
            <a:spLocks noGrp="1"/>
          </p:cNvSpPr>
          <p:nvPr>
            <p:ph sz="quarter" idx="46" hasCustomPrompt="1"/>
          </p:nvPr>
        </p:nvSpPr>
        <p:spPr>
          <a:xfrm>
            <a:off x="618336" y="2483866"/>
            <a:ext cx="2025073" cy="272884"/>
          </a:xfrm>
          <a:prstGeom prst="rect">
            <a:avLst/>
          </a:prstGeom>
        </p:spPr>
        <p:txBody>
          <a:bodyPr lIns="0" tIns="0" rIns="0" anchor="t" anchorCtr="0">
            <a:noAutofit/>
          </a:bodyPr>
          <a:lstStyle>
            <a:lvl1pPr marL="159462" algn="l">
              <a:lnSpc>
                <a:spcPct val="114000"/>
              </a:lnSpc>
              <a:spcBef>
                <a:spcPts val="886"/>
              </a:spcBef>
              <a:defRPr lang="de-DE" sz="1772" b="1" i="0" spc="0" dirty="0">
                <a:solidFill>
                  <a:schemeClr val="bg2"/>
                </a:solidFill>
                <a:latin typeface="+mn-lt"/>
              </a:defRPr>
            </a:lvl1pPr>
          </a:lstStyle>
          <a:p>
            <a:pPr marL="0" lvl="0" indent="0">
              <a:lnSpc>
                <a:spcPct val="100000"/>
              </a:lnSpc>
            </a:pPr>
            <a:r>
              <a:rPr lang="de-DE" dirty="0"/>
              <a:t>1902</a:t>
            </a:r>
          </a:p>
        </p:txBody>
      </p:sp>
      <p:sp>
        <p:nvSpPr>
          <p:cNvPr id="15" name="Inhaltsplatzhalter 2">
            <a:extLst>
              <a:ext uri="{FF2B5EF4-FFF2-40B4-BE49-F238E27FC236}">
                <a16:creationId xmlns:a16="http://schemas.microsoft.com/office/drawing/2014/main" id="{D70AF9DA-04AE-CA41-BFAD-A9A693C65234}"/>
              </a:ext>
            </a:extLst>
          </p:cNvPr>
          <p:cNvSpPr>
            <a:spLocks noGrp="1"/>
          </p:cNvSpPr>
          <p:nvPr>
            <p:ph sz="quarter" idx="47" hasCustomPrompt="1"/>
          </p:nvPr>
        </p:nvSpPr>
        <p:spPr>
          <a:xfrm>
            <a:off x="618336" y="2756750"/>
            <a:ext cx="2025073" cy="1015710"/>
          </a:xfrm>
          <a:prstGeom prst="rect">
            <a:avLst/>
          </a:prstGeom>
        </p:spPr>
        <p:txBody>
          <a:bodyPr vert="horz" lIns="0" tIns="0" rIns="0" bIns="0" rtlCol="0">
            <a:normAutofit/>
          </a:bodyPr>
          <a:lstStyle>
            <a:lvl1pPr>
              <a:defRPr lang="de-DE" b="0" i="0" dirty="0">
                <a:solidFill>
                  <a:schemeClr val="bg2"/>
                </a:solidFill>
              </a:defRPr>
            </a:lvl1pPr>
          </a:lstStyle>
          <a:p>
            <a:pPr lvl="0"/>
            <a:r>
              <a:rPr lang="de-DE" dirty="0"/>
              <a:t>Beschreibung, die über drei Zeilen gehen könnte</a:t>
            </a:r>
          </a:p>
        </p:txBody>
      </p:sp>
      <p:cxnSp>
        <p:nvCxnSpPr>
          <p:cNvPr id="16" name="Gerader Verbinder 3">
            <a:extLst>
              <a:ext uri="{FF2B5EF4-FFF2-40B4-BE49-F238E27FC236}">
                <a16:creationId xmlns:a16="http://schemas.microsoft.com/office/drawing/2014/main" id="{821B231E-DFBA-964A-9F5A-DBC0D78F121C}"/>
              </a:ext>
            </a:extLst>
          </p:cNvPr>
          <p:cNvCxnSpPr>
            <a:cxnSpLocks/>
          </p:cNvCxnSpPr>
          <p:nvPr userDrawn="1"/>
        </p:nvCxnSpPr>
        <p:spPr>
          <a:xfrm>
            <a:off x="3283067" y="2225220"/>
            <a:ext cx="0" cy="1727753"/>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Inhaltsplatzhalter 2">
            <a:extLst>
              <a:ext uri="{FF2B5EF4-FFF2-40B4-BE49-F238E27FC236}">
                <a16:creationId xmlns:a16="http://schemas.microsoft.com/office/drawing/2014/main" id="{B26DCF09-4A22-1549-8468-4DCDBD2DD061}"/>
              </a:ext>
            </a:extLst>
          </p:cNvPr>
          <p:cNvSpPr>
            <a:spLocks noGrp="1"/>
          </p:cNvSpPr>
          <p:nvPr>
            <p:ph sz="quarter" idx="48" hasCustomPrompt="1"/>
          </p:nvPr>
        </p:nvSpPr>
        <p:spPr>
          <a:xfrm>
            <a:off x="3371296" y="2225221"/>
            <a:ext cx="2019047" cy="272884"/>
          </a:xfrm>
          <a:prstGeom prst="rect">
            <a:avLst/>
          </a:prstGeom>
        </p:spPr>
        <p:txBody>
          <a:bodyPr lIns="0" tIns="0" rIns="0" anchor="t" anchorCtr="0">
            <a:noAutofit/>
          </a:bodyPr>
          <a:lstStyle>
            <a:lvl1pPr marL="159462" algn="l">
              <a:lnSpc>
                <a:spcPct val="114000"/>
              </a:lnSpc>
              <a:spcBef>
                <a:spcPts val="886"/>
              </a:spcBef>
              <a:defRPr lang="de-DE" sz="1772" b="1" i="0" spc="0" dirty="0">
                <a:solidFill>
                  <a:schemeClr val="bg2"/>
                </a:solidFill>
                <a:latin typeface="+mn-lt"/>
              </a:defRPr>
            </a:lvl1pPr>
          </a:lstStyle>
          <a:p>
            <a:pPr marL="0" lvl="0" indent="0">
              <a:lnSpc>
                <a:spcPct val="100000"/>
              </a:lnSpc>
            </a:pPr>
            <a:r>
              <a:rPr lang="de-DE" dirty="0"/>
              <a:t>1902</a:t>
            </a:r>
          </a:p>
        </p:txBody>
      </p:sp>
      <p:sp>
        <p:nvSpPr>
          <p:cNvPr id="18" name="Inhaltsplatzhalter 2">
            <a:extLst>
              <a:ext uri="{FF2B5EF4-FFF2-40B4-BE49-F238E27FC236}">
                <a16:creationId xmlns:a16="http://schemas.microsoft.com/office/drawing/2014/main" id="{96D5A0C5-624C-2646-98D2-6D48042970D3}"/>
              </a:ext>
            </a:extLst>
          </p:cNvPr>
          <p:cNvSpPr>
            <a:spLocks noGrp="1"/>
          </p:cNvSpPr>
          <p:nvPr>
            <p:ph sz="quarter" idx="49" hasCustomPrompt="1"/>
          </p:nvPr>
        </p:nvSpPr>
        <p:spPr>
          <a:xfrm>
            <a:off x="3371296" y="2498105"/>
            <a:ext cx="2019047" cy="1015710"/>
          </a:xfrm>
          <a:prstGeom prst="rect">
            <a:avLst/>
          </a:prstGeom>
        </p:spPr>
        <p:txBody>
          <a:bodyPr vert="horz" lIns="0" tIns="0" rIns="0" bIns="0" rtlCol="0">
            <a:normAutofit/>
          </a:bodyPr>
          <a:lstStyle>
            <a:lvl1pPr>
              <a:defRPr lang="de-DE" b="0" i="0" dirty="0">
                <a:solidFill>
                  <a:schemeClr val="bg2"/>
                </a:solidFill>
              </a:defRPr>
            </a:lvl1pPr>
          </a:lstStyle>
          <a:p>
            <a:pPr lvl="0"/>
            <a:r>
              <a:rPr lang="de-DE" dirty="0"/>
              <a:t>Beschreibung, die über drei Zeilen gehen könnte</a:t>
            </a:r>
          </a:p>
        </p:txBody>
      </p:sp>
      <p:cxnSp>
        <p:nvCxnSpPr>
          <p:cNvPr id="20" name="Gerader Verbinder 3">
            <a:extLst>
              <a:ext uri="{FF2B5EF4-FFF2-40B4-BE49-F238E27FC236}">
                <a16:creationId xmlns:a16="http://schemas.microsoft.com/office/drawing/2014/main" id="{9AB934F2-67EB-C94E-9B20-A4AECF9B04A7}"/>
              </a:ext>
            </a:extLst>
          </p:cNvPr>
          <p:cNvCxnSpPr>
            <a:cxnSpLocks/>
          </p:cNvCxnSpPr>
          <p:nvPr userDrawn="1"/>
        </p:nvCxnSpPr>
        <p:spPr>
          <a:xfrm>
            <a:off x="6022630" y="2886103"/>
            <a:ext cx="0" cy="106687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Inhaltsplatzhalter 2">
            <a:extLst>
              <a:ext uri="{FF2B5EF4-FFF2-40B4-BE49-F238E27FC236}">
                <a16:creationId xmlns:a16="http://schemas.microsoft.com/office/drawing/2014/main" id="{9A25614F-F62D-594D-8FA6-BA3BCDB18370}"/>
              </a:ext>
            </a:extLst>
          </p:cNvPr>
          <p:cNvSpPr>
            <a:spLocks noGrp="1"/>
          </p:cNvSpPr>
          <p:nvPr>
            <p:ph sz="quarter" idx="50" hasCustomPrompt="1"/>
          </p:nvPr>
        </p:nvSpPr>
        <p:spPr>
          <a:xfrm>
            <a:off x="6110857" y="2895515"/>
            <a:ext cx="2663735" cy="270611"/>
          </a:xfrm>
          <a:prstGeom prst="rect">
            <a:avLst/>
          </a:prstGeom>
        </p:spPr>
        <p:txBody>
          <a:bodyPr lIns="0" tIns="0" rIns="0" anchor="t" anchorCtr="0">
            <a:noAutofit/>
          </a:bodyPr>
          <a:lstStyle>
            <a:lvl1pPr marL="159462" algn="l">
              <a:lnSpc>
                <a:spcPct val="114000"/>
              </a:lnSpc>
              <a:spcBef>
                <a:spcPts val="886"/>
              </a:spcBef>
              <a:defRPr lang="de-DE" sz="1772" b="1" i="0" spc="0" dirty="0">
                <a:solidFill>
                  <a:schemeClr val="bg2"/>
                </a:solidFill>
                <a:latin typeface="+mn-lt"/>
              </a:defRPr>
            </a:lvl1pPr>
          </a:lstStyle>
          <a:p>
            <a:pPr marL="0" lvl="0" indent="0">
              <a:lnSpc>
                <a:spcPct val="100000"/>
              </a:lnSpc>
            </a:pPr>
            <a:r>
              <a:rPr lang="de-DE" dirty="0"/>
              <a:t>1902</a:t>
            </a:r>
          </a:p>
        </p:txBody>
      </p:sp>
      <p:sp>
        <p:nvSpPr>
          <p:cNvPr id="22" name="Inhaltsplatzhalter 2">
            <a:extLst>
              <a:ext uri="{FF2B5EF4-FFF2-40B4-BE49-F238E27FC236}">
                <a16:creationId xmlns:a16="http://schemas.microsoft.com/office/drawing/2014/main" id="{E766A002-8877-DE4B-8BAD-F7D5EC493043}"/>
              </a:ext>
            </a:extLst>
          </p:cNvPr>
          <p:cNvSpPr>
            <a:spLocks noGrp="1"/>
          </p:cNvSpPr>
          <p:nvPr>
            <p:ph sz="quarter" idx="51" hasCustomPrompt="1"/>
          </p:nvPr>
        </p:nvSpPr>
        <p:spPr>
          <a:xfrm>
            <a:off x="6110856" y="3168401"/>
            <a:ext cx="2663748" cy="677059"/>
          </a:xfrm>
          <a:prstGeom prst="rect">
            <a:avLst/>
          </a:prstGeom>
        </p:spPr>
        <p:txBody>
          <a:bodyPr vert="horz" lIns="0" tIns="0" rIns="0" bIns="0" rtlCol="0">
            <a:normAutofit/>
          </a:bodyPr>
          <a:lstStyle>
            <a:lvl1pPr>
              <a:defRPr lang="de-DE" b="0" i="0" dirty="0">
                <a:solidFill>
                  <a:schemeClr val="bg2"/>
                </a:solidFill>
              </a:defRPr>
            </a:lvl1pPr>
          </a:lstStyle>
          <a:p>
            <a:pPr lvl="0"/>
            <a:r>
              <a:rPr lang="de-DE" dirty="0"/>
              <a:t>Beschreibung, die über zwei Zeilen geht</a:t>
            </a:r>
          </a:p>
        </p:txBody>
      </p:sp>
      <p:cxnSp>
        <p:nvCxnSpPr>
          <p:cNvPr id="24" name="Gerader Verbinder 3">
            <a:extLst>
              <a:ext uri="{FF2B5EF4-FFF2-40B4-BE49-F238E27FC236}">
                <a16:creationId xmlns:a16="http://schemas.microsoft.com/office/drawing/2014/main" id="{FC2666FA-A285-EA47-BA70-CD3C513BEE5E}"/>
              </a:ext>
            </a:extLst>
          </p:cNvPr>
          <p:cNvCxnSpPr>
            <a:cxnSpLocks/>
          </p:cNvCxnSpPr>
          <p:nvPr userDrawn="1"/>
        </p:nvCxnSpPr>
        <p:spPr>
          <a:xfrm>
            <a:off x="9282442" y="2638369"/>
            <a:ext cx="0" cy="1314605"/>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Inhaltsplatzhalter 2">
            <a:extLst>
              <a:ext uri="{FF2B5EF4-FFF2-40B4-BE49-F238E27FC236}">
                <a16:creationId xmlns:a16="http://schemas.microsoft.com/office/drawing/2014/main" id="{F998379A-D794-6448-8558-E4F87EB11B16}"/>
              </a:ext>
            </a:extLst>
          </p:cNvPr>
          <p:cNvSpPr>
            <a:spLocks noGrp="1"/>
          </p:cNvSpPr>
          <p:nvPr>
            <p:ph sz="quarter" idx="52" hasCustomPrompt="1"/>
          </p:nvPr>
        </p:nvSpPr>
        <p:spPr>
          <a:xfrm>
            <a:off x="9361473" y="2664379"/>
            <a:ext cx="1967511" cy="272883"/>
          </a:xfrm>
          <a:prstGeom prst="rect">
            <a:avLst/>
          </a:prstGeom>
        </p:spPr>
        <p:txBody>
          <a:bodyPr lIns="0" tIns="0" rIns="0" anchor="t" anchorCtr="0">
            <a:noAutofit/>
          </a:bodyPr>
          <a:lstStyle>
            <a:lvl1pPr marL="159462" algn="l">
              <a:lnSpc>
                <a:spcPct val="114000"/>
              </a:lnSpc>
              <a:spcBef>
                <a:spcPts val="886"/>
              </a:spcBef>
              <a:defRPr lang="de-DE" sz="1772" b="1" i="0" spc="0" dirty="0">
                <a:solidFill>
                  <a:schemeClr val="bg2"/>
                </a:solidFill>
                <a:latin typeface="+mn-lt"/>
              </a:defRPr>
            </a:lvl1pPr>
          </a:lstStyle>
          <a:p>
            <a:pPr marL="0" lvl="0" indent="0">
              <a:lnSpc>
                <a:spcPct val="100000"/>
              </a:lnSpc>
            </a:pPr>
            <a:r>
              <a:rPr lang="de-DE" dirty="0"/>
              <a:t>1902</a:t>
            </a:r>
          </a:p>
        </p:txBody>
      </p:sp>
      <p:sp>
        <p:nvSpPr>
          <p:cNvPr id="26" name="Inhaltsplatzhalter 2">
            <a:extLst>
              <a:ext uri="{FF2B5EF4-FFF2-40B4-BE49-F238E27FC236}">
                <a16:creationId xmlns:a16="http://schemas.microsoft.com/office/drawing/2014/main" id="{985E6CDD-AB9C-E74E-A2BD-C39CF997A7DA}"/>
              </a:ext>
            </a:extLst>
          </p:cNvPr>
          <p:cNvSpPr>
            <a:spLocks noGrp="1"/>
          </p:cNvSpPr>
          <p:nvPr>
            <p:ph sz="quarter" idx="53" hasCustomPrompt="1"/>
          </p:nvPr>
        </p:nvSpPr>
        <p:spPr>
          <a:xfrm>
            <a:off x="9361473" y="2937263"/>
            <a:ext cx="1967511" cy="908197"/>
          </a:xfrm>
          <a:prstGeom prst="rect">
            <a:avLst/>
          </a:prstGeom>
        </p:spPr>
        <p:txBody>
          <a:bodyPr vert="horz" lIns="0" tIns="0" rIns="0" bIns="0" rtlCol="0">
            <a:normAutofit/>
          </a:bodyPr>
          <a:lstStyle>
            <a:lvl1pPr>
              <a:defRPr lang="de-DE" b="0" i="0" dirty="0">
                <a:solidFill>
                  <a:schemeClr val="bg2"/>
                </a:solidFill>
              </a:defRPr>
            </a:lvl1pPr>
          </a:lstStyle>
          <a:p>
            <a:pPr lvl="0"/>
            <a:r>
              <a:rPr lang="de-DE" dirty="0"/>
              <a:t>Kurze und knappe Beschreibung</a:t>
            </a:r>
          </a:p>
        </p:txBody>
      </p:sp>
      <p:cxnSp>
        <p:nvCxnSpPr>
          <p:cNvPr id="28" name="Gerader Verbinder 3">
            <a:extLst>
              <a:ext uri="{FF2B5EF4-FFF2-40B4-BE49-F238E27FC236}">
                <a16:creationId xmlns:a16="http://schemas.microsoft.com/office/drawing/2014/main" id="{7A8F0FCC-DACC-514D-93B3-BB6A2119FC9E}"/>
              </a:ext>
            </a:extLst>
          </p:cNvPr>
          <p:cNvCxnSpPr>
            <a:cxnSpLocks/>
          </p:cNvCxnSpPr>
          <p:nvPr userDrawn="1"/>
        </p:nvCxnSpPr>
        <p:spPr>
          <a:xfrm>
            <a:off x="2725658" y="4347889"/>
            <a:ext cx="0" cy="1488395"/>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29" name="Inhaltsplatzhalter 2">
            <a:extLst>
              <a:ext uri="{FF2B5EF4-FFF2-40B4-BE49-F238E27FC236}">
                <a16:creationId xmlns:a16="http://schemas.microsoft.com/office/drawing/2014/main" id="{55129020-8436-1A49-8C20-9D2A5749C761}"/>
              </a:ext>
            </a:extLst>
          </p:cNvPr>
          <p:cNvSpPr>
            <a:spLocks noGrp="1"/>
          </p:cNvSpPr>
          <p:nvPr>
            <p:ph sz="quarter" idx="54" hasCustomPrompt="1"/>
          </p:nvPr>
        </p:nvSpPr>
        <p:spPr>
          <a:xfrm>
            <a:off x="2828224" y="4653259"/>
            <a:ext cx="2019047" cy="272884"/>
          </a:xfrm>
          <a:prstGeom prst="rect">
            <a:avLst/>
          </a:prstGeom>
        </p:spPr>
        <p:txBody>
          <a:bodyPr lIns="0" tIns="0" rIns="0" anchor="t" anchorCtr="0">
            <a:noAutofit/>
          </a:bodyPr>
          <a:lstStyle>
            <a:lvl1pPr marL="159462" algn="l">
              <a:lnSpc>
                <a:spcPct val="114000"/>
              </a:lnSpc>
              <a:spcBef>
                <a:spcPts val="886"/>
              </a:spcBef>
              <a:defRPr lang="de-DE" sz="1772" b="1" i="0" spc="0" dirty="0">
                <a:solidFill>
                  <a:schemeClr val="bg2"/>
                </a:solidFill>
                <a:latin typeface="+mn-lt"/>
              </a:defRPr>
            </a:lvl1pPr>
          </a:lstStyle>
          <a:p>
            <a:pPr marL="0" lvl="0" indent="0">
              <a:lnSpc>
                <a:spcPct val="100000"/>
              </a:lnSpc>
            </a:pPr>
            <a:r>
              <a:rPr lang="de-DE" dirty="0"/>
              <a:t>1902</a:t>
            </a:r>
          </a:p>
        </p:txBody>
      </p:sp>
      <p:sp>
        <p:nvSpPr>
          <p:cNvPr id="30" name="Inhaltsplatzhalter 2">
            <a:extLst>
              <a:ext uri="{FF2B5EF4-FFF2-40B4-BE49-F238E27FC236}">
                <a16:creationId xmlns:a16="http://schemas.microsoft.com/office/drawing/2014/main" id="{F0E74A88-2B78-7F43-948F-21481A2867D9}"/>
              </a:ext>
            </a:extLst>
          </p:cNvPr>
          <p:cNvSpPr>
            <a:spLocks noGrp="1"/>
          </p:cNvSpPr>
          <p:nvPr>
            <p:ph sz="quarter" idx="55" hasCustomPrompt="1"/>
          </p:nvPr>
        </p:nvSpPr>
        <p:spPr>
          <a:xfrm>
            <a:off x="2828224" y="4926143"/>
            <a:ext cx="2019047" cy="847336"/>
          </a:xfrm>
          <a:prstGeom prst="rect">
            <a:avLst/>
          </a:prstGeom>
        </p:spPr>
        <p:txBody>
          <a:bodyPr vert="horz" lIns="0" tIns="0" rIns="0" bIns="0" rtlCol="0">
            <a:normAutofit/>
          </a:bodyPr>
          <a:lstStyle>
            <a:lvl1pPr>
              <a:defRPr lang="de-DE" b="0" i="0" dirty="0">
                <a:solidFill>
                  <a:schemeClr val="bg2"/>
                </a:solidFill>
              </a:defRPr>
            </a:lvl1pPr>
          </a:lstStyle>
          <a:p>
            <a:pPr lvl="0"/>
            <a:r>
              <a:rPr lang="de-DE" dirty="0"/>
              <a:t>Beschreibung, die über drei Zeilen gehen könnte</a:t>
            </a:r>
          </a:p>
        </p:txBody>
      </p:sp>
      <p:cxnSp>
        <p:nvCxnSpPr>
          <p:cNvPr id="31" name="Gerader Verbinder 3">
            <a:extLst>
              <a:ext uri="{FF2B5EF4-FFF2-40B4-BE49-F238E27FC236}">
                <a16:creationId xmlns:a16="http://schemas.microsoft.com/office/drawing/2014/main" id="{C5D983D2-A2AF-B94C-BDC1-C23E90C4B346}"/>
              </a:ext>
            </a:extLst>
          </p:cNvPr>
          <p:cNvCxnSpPr>
            <a:cxnSpLocks/>
          </p:cNvCxnSpPr>
          <p:nvPr userDrawn="1"/>
        </p:nvCxnSpPr>
        <p:spPr>
          <a:xfrm>
            <a:off x="5638755" y="4347888"/>
            <a:ext cx="0" cy="205052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32" name="Inhaltsplatzhalter 2">
            <a:extLst>
              <a:ext uri="{FF2B5EF4-FFF2-40B4-BE49-F238E27FC236}">
                <a16:creationId xmlns:a16="http://schemas.microsoft.com/office/drawing/2014/main" id="{80E8F42B-9070-1E4C-9232-FAD413D616EA}"/>
              </a:ext>
            </a:extLst>
          </p:cNvPr>
          <p:cNvSpPr>
            <a:spLocks noGrp="1"/>
          </p:cNvSpPr>
          <p:nvPr>
            <p:ph sz="quarter" idx="56" hasCustomPrompt="1"/>
          </p:nvPr>
        </p:nvSpPr>
        <p:spPr>
          <a:xfrm>
            <a:off x="5720515" y="5179145"/>
            <a:ext cx="2430031" cy="299192"/>
          </a:xfrm>
          <a:prstGeom prst="rect">
            <a:avLst/>
          </a:prstGeom>
        </p:spPr>
        <p:txBody>
          <a:bodyPr lIns="0" tIns="0" rIns="0" anchor="t" anchorCtr="0">
            <a:noAutofit/>
          </a:bodyPr>
          <a:lstStyle>
            <a:lvl1pPr marL="159462" algn="l">
              <a:lnSpc>
                <a:spcPct val="114000"/>
              </a:lnSpc>
              <a:spcBef>
                <a:spcPts val="886"/>
              </a:spcBef>
              <a:defRPr lang="de-DE" sz="1772" b="1" i="0" spc="0" dirty="0">
                <a:solidFill>
                  <a:schemeClr val="bg2"/>
                </a:solidFill>
                <a:latin typeface="+mn-lt"/>
              </a:defRPr>
            </a:lvl1pPr>
          </a:lstStyle>
          <a:p>
            <a:pPr marL="0" lvl="0" indent="0">
              <a:lnSpc>
                <a:spcPct val="100000"/>
              </a:lnSpc>
            </a:pPr>
            <a:r>
              <a:rPr lang="de-DE" dirty="0"/>
              <a:t>1902</a:t>
            </a:r>
          </a:p>
        </p:txBody>
      </p:sp>
      <p:sp>
        <p:nvSpPr>
          <p:cNvPr id="33" name="Inhaltsplatzhalter 2">
            <a:extLst>
              <a:ext uri="{FF2B5EF4-FFF2-40B4-BE49-F238E27FC236}">
                <a16:creationId xmlns:a16="http://schemas.microsoft.com/office/drawing/2014/main" id="{C070AC6B-F611-FC4D-A44B-BFB451B6F949}"/>
              </a:ext>
            </a:extLst>
          </p:cNvPr>
          <p:cNvSpPr>
            <a:spLocks noGrp="1"/>
          </p:cNvSpPr>
          <p:nvPr>
            <p:ph sz="quarter" idx="57" hasCustomPrompt="1"/>
          </p:nvPr>
        </p:nvSpPr>
        <p:spPr>
          <a:xfrm>
            <a:off x="5720515" y="5478338"/>
            <a:ext cx="2430040" cy="876043"/>
          </a:xfrm>
          <a:prstGeom prst="rect">
            <a:avLst/>
          </a:prstGeom>
        </p:spPr>
        <p:txBody>
          <a:bodyPr vert="horz" lIns="0" tIns="0" rIns="0" bIns="0" rtlCol="0">
            <a:normAutofit/>
          </a:bodyPr>
          <a:lstStyle>
            <a:lvl1pPr>
              <a:defRPr lang="de-DE" b="0" i="0" dirty="0">
                <a:solidFill>
                  <a:schemeClr val="bg2"/>
                </a:solidFill>
              </a:defRPr>
            </a:lvl1pPr>
          </a:lstStyle>
          <a:p>
            <a:pPr lvl="0"/>
            <a:r>
              <a:rPr lang="de-DE" dirty="0"/>
              <a:t>Beschreibung, die über drei Zeilen gehen könnte</a:t>
            </a:r>
          </a:p>
        </p:txBody>
      </p:sp>
      <p:cxnSp>
        <p:nvCxnSpPr>
          <p:cNvPr id="35" name="Gerader Verbinder 3">
            <a:extLst>
              <a:ext uri="{FF2B5EF4-FFF2-40B4-BE49-F238E27FC236}">
                <a16:creationId xmlns:a16="http://schemas.microsoft.com/office/drawing/2014/main" id="{474268DC-D1FE-E449-B18C-2EFAC278D41A}"/>
              </a:ext>
            </a:extLst>
          </p:cNvPr>
          <p:cNvCxnSpPr>
            <a:cxnSpLocks/>
          </p:cNvCxnSpPr>
          <p:nvPr userDrawn="1"/>
        </p:nvCxnSpPr>
        <p:spPr>
          <a:xfrm>
            <a:off x="9639719" y="4338739"/>
            <a:ext cx="0" cy="1425557"/>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36" name="Inhaltsplatzhalter 2">
            <a:extLst>
              <a:ext uri="{FF2B5EF4-FFF2-40B4-BE49-F238E27FC236}">
                <a16:creationId xmlns:a16="http://schemas.microsoft.com/office/drawing/2014/main" id="{43D30170-EF45-1449-9F56-E6D39541CAF5}"/>
              </a:ext>
            </a:extLst>
          </p:cNvPr>
          <p:cNvSpPr>
            <a:spLocks noGrp="1"/>
          </p:cNvSpPr>
          <p:nvPr>
            <p:ph sz="quarter" idx="58" hasCustomPrompt="1"/>
          </p:nvPr>
        </p:nvSpPr>
        <p:spPr>
          <a:xfrm>
            <a:off x="9721481" y="4453127"/>
            <a:ext cx="2181730" cy="267638"/>
          </a:xfrm>
          <a:prstGeom prst="rect">
            <a:avLst/>
          </a:prstGeom>
        </p:spPr>
        <p:txBody>
          <a:bodyPr lIns="0" tIns="0" rIns="0" anchor="t" anchorCtr="0">
            <a:noAutofit/>
          </a:bodyPr>
          <a:lstStyle>
            <a:lvl1pPr marL="159462" algn="l">
              <a:lnSpc>
                <a:spcPct val="114000"/>
              </a:lnSpc>
              <a:spcBef>
                <a:spcPts val="886"/>
              </a:spcBef>
              <a:defRPr lang="de-DE" sz="1772" b="1" i="0" spc="0" dirty="0">
                <a:solidFill>
                  <a:schemeClr val="bg2"/>
                </a:solidFill>
                <a:latin typeface="+mn-lt"/>
              </a:defRPr>
            </a:lvl1pPr>
          </a:lstStyle>
          <a:p>
            <a:pPr marL="0" lvl="0" indent="0">
              <a:lnSpc>
                <a:spcPct val="100000"/>
              </a:lnSpc>
            </a:pPr>
            <a:r>
              <a:rPr lang="de-DE" dirty="0"/>
              <a:t>1902</a:t>
            </a:r>
          </a:p>
        </p:txBody>
      </p:sp>
      <p:sp>
        <p:nvSpPr>
          <p:cNvPr id="37" name="Inhaltsplatzhalter 2">
            <a:extLst>
              <a:ext uri="{FF2B5EF4-FFF2-40B4-BE49-F238E27FC236}">
                <a16:creationId xmlns:a16="http://schemas.microsoft.com/office/drawing/2014/main" id="{DA546C96-9570-304F-9848-5BE6D39F3FE8}"/>
              </a:ext>
            </a:extLst>
          </p:cNvPr>
          <p:cNvSpPr>
            <a:spLocks noGrp="1"/>
          </p:cNvSpPr>
          <p:nvPr>
            <p:ph sz="quarter" idx="59" hasCustomPrompt="1"/>
          </p:nvPr>
        </p:nvSpPr>
        <p:spPr>
          <a:xfrm>
            <a:off x="9721482" y="4720766"/>
            <a:ext cx="2181729" cy="1004497"/>
          </a:xfrm>
          <a:prstGeom prst="rect">
            <a:avLst/>
          </a:prstGeom>
        </p:spPr>
        <p:txBody>
          <a:bodyPr vert="horz" lIns="0" tIns="0" rIns="0" bIns="0" rtlCol="0">
            <a:normAutofit/>
          </a:bodyPr>
          <a:lstStyle>
            <a:lvl1pPr>
              <a:defRPr lang="de-DE" b="0" i="0" dirty="0">
                <a:solidFill>
                  <a:schemeClr val="bg2"/>
                </a:solidFill>
              </a:defRPr>
            </a:lvl1pPr>
          </a:lstStyle>
          <a:p>
            <a:pPr lvl="0"/>
            <a:r>
              <a:rPr lang="de-DE" dirty="0"/>
              <a:t>Beschreibung, die über drei Zeilen gehen könnte</a:t>
            </a:r>
          </a:p>
        </p:txBody>
      </p:sp>
    </p:spTree>
    <p:extLst>
      <p:ext uri="{BB962C8B-B14F-4D97-AF65-F5344CB8AC3E}">
        <p14:creationId xmlns:p14="http://schemas.microsoft.com/office/powerpoint/2010/main" val="1140060143"/>
      </p:ext>
    </p:extLst>
  </p:cSld>
  <p:clrMapOvr>
    <a:masterClrMapping/>
  </p:clrMapOvr>
  <p:extLst>
    <p:ext uri="{DCECCB84-F9BA-43D5-87BE-67443E8EF086}">
      <p15:sldGuideLst xmlns:p15="http://schemas.microsoft.com/office/powerpoint/2012/main">
        <p15:guide id="6" orient="horz" pos="1688">
          <p15:clr>
            <a:srgbClr val="FBAE40"/>
          </p15:clr>
        </p15:guide>
        <p15:guide id="7" orient="horz" pos="1847">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5 Zeitstrahl mit Beschriftung II">
    <p:spTree>
      <p:nvGrpSpPr>
        <p:cNvPr id="1" name=""/>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BE8A8B60-119A-4CDB-B9D0-D08DF7F4F045}"/>
              </a:ext>
            </a:extLst>
          </p:cNvPr>
          <p:cNvGraphicFramePr>
            <a:graphicFrameLocks noChangeAspect="1"/>
          </p:cNvGraphicFramePr>
          <p:nvPr userDrawn="1">
            <p:custDataLst>
              <p:tags r:id="rId1"/>
            </p:custDataLst>
            <p:extLst>
              <p:ext uri="{D42A27DB-BD31-4B8C-83A1-F6EECF244321}">
                <p14:modId xmlns:p14="http://schemas.microsoft.com/office/powerpoint/2010/main" val="2600014203"/>
              </p:ext>
            </p:extLst>
          </p:nvPr>
        </p:nvGraphicFramePr>
        <p:xfrm>
          <a:off x="2350" y="1761"/>
          <a:ext cx="2343" cy="1759"/>
        </p:xfrm>
        <a:graphic>
          <a:graphicData uri="http://schemas.openxmlformats.org/presentationml/2006/ole">
            <mc:AlternateContent xmlns:mc="http://schemas.openxmlformats.org/markup-compatibility/2006">
              <mc:Choice xmlns:v="urn:schemas-microsoft-com:vml" Requires="v">
                <p:oleObj name="think-cell Folie" r:id="rId3" imgW="6350000" imgH="6350000" progId="TCLayout.ActiveDocument.1">
                  <p:embed/>
                </p:oleObj>
              </mc:Choice>
              <mc:Fallback>
                <p:oleObj name="think-cell Folie" r:id="rId3" imgW="6350000" imgH="6350000" progId="TCLayout.ActiveDocument.1">
                  <p:embed/>
                  <p:pic>
                    <p:nvPicPr>
                      <p:cNvPr id="11" name="Objekt 10" hidden="1">
                        <a:extLst>
                          <a:ext uri="{FF2B5EF4-FFF2-40B4-BE49-F238E27FC236}">
                            <a16:creationId xmlns:a16="http://schemas.microsoft.com/office/drawing/2014/main" id="{BE8A8B60-119A-4CDB-B9D0-D08DF7F4F0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0" y="1761"/>
                        <a:ext cx="2343" cy="17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9" name="Gerade Verbindung 8">
            <a:extLst>
              <a:ext uri="{FF2B5EF4-FFF2-40B4-BE49-F238E27FC236}">
                <a16:creationId xmlns:a16="http://schemas.microsoft.com/office/drawing/2014/main" id="{73F6F017-2D9E-AB4A-BF16-F4782C785ED2}"/>
              </a:ext>
            </a:extLst>
          </p:cNvPr>
          <p:cNvCxnSpPr>
            <a:cxnSpLocks/>
          </p:cNvCxnSpPr>
          <p:nvPr userDrawn="1"/>
        </p:nvCxnSpPr>
        <p:spPr>
          <a:xfrm>
            <a:off x="529754" y="3936426"/>
            <a:ext cx="12097645" cy="0"/>
          </a:xfrm>
          <a:prstGeom prst="line">
            <a:avLst/>
          </a:prstGeom>
          <a:ln w="63500">
            <a:gradFill>
              <a:gsLst>
                <a:gs pos="100000">
                  <a:schemeClr val="accent6"/>
                </a:gs>
                <a:gs pos="0">
                  <a:schemeClr val="accent3"/>
                </a:gs>
              </a:gsLst>
              <a:lin ang="0" scaled="0"/>
            </a:gradFill>
          </a:ln>
        </p:spPr>
        <p:style>
          <a:lnRef idx="1">
            <a:schemeClr val="accent1"/>
          </a:lnRef>
          <a:fillRef idx="0">
            <a:schemeClr val="accent1"/>
          </a:fillRef>
          <a:effectRef idx="0">
            <a:schemeClr val="accent1"/>
          </a:effectRef>
          <a:fontRef idx="minor">
            <a:schemeClr val="tx1"/>
          </a:fontRef>
        </p:style>
      </p:cxnSp>
      <p:cxnSp>
        <p:nvCxnSpPr>
          <p:cNvPr id="10" name="Gerade Verbindung mit Pfeil 9">
            <a:extLst>
              <a:ext uri="{FF2B5EF4-FFF2-40B4-BE49-F238E27FC236}">
                <a16:creationId xmlns:a16="http://schemas.microsoft.com/office/drawing/2014/main" id="{F7ED4F92-E891-484C-89D1-7BFE72E470CE}"/>
              </a:ext>
            </a:extLst>
          </p:cNvPr>
          <p:cNvCxnSpPr>
            <a:cxnSpLocks/>
          </p:cNvCxnSpPr>
          <p:nvPr userDrawn="1"/>
        </p:nvCxnSpPr>
        <p:spPr>
          <a:xfrm>
            <a:off x="12534990" y="3936426"/>
            <a:ext cx="436944" cy="0"/>
          </a:xfrm>
          <a:prstGeom prst="straightConnector1">
            <a:avLst/>
          </a:prstGeom>
          <a:ln w="63500">
            <a:solidFill>
              <a:srgbClr val="EC646E"/>
            </a:solidFill>
            <a:tailEnd type="triangle"/>
          </a:ln>
        </p:spPr>
        <p:style>
          <a:lnRef idx="1">
            <a:schemeClr val="accent1"/>
          </a:lnRef>
          <a:fillRef idx="0">
            <a:schemeClr val="accent1"/>
          </a:fillRef>
          <a:effectRef idx="0">
            <a:schemeClr val="accent1"/>
          </a:effectRef>
          <a:fontRef idx="minor">
            <a:schemeClr val="tx1"/>
          </a:fontRef>
        </p:style>
      </p:cxnSp>
      <p:sp>
        <p:nvSpPr>
          <p:cNvPr id="8" name="Inhaltsplatzhalter 2">
            <a:extLst>
              <a:ext uri="{FF2B5EF4-FFF2-40B4-BE49-F238E27FC236}">
                <a16:creationId xmlns:a16="http://schemas.microsoft.com/office/drawing/2014/main" id="{F61FB244-5078-E247-8CA1-EACA97EBB065}"/>
              </a:ext>
            </a:extLst>
          </p:cNvPr>
          <p:cNvSpPr>
            <a:spLocks noGrp="1"/>
          </p:cNvSpPr>
          <p:nvPr>
            <p:ph sz="quarter" idx="46" hasCustomPrompt="1"/>
          </p:nvPr>
        </p:nvSpPr>
        <p:spPr>
          <a:xfrm>
            <a:off x="656507" y="2483866"/>
            <a:ext cx="2019047" cy="272884"/>
          </a:xfrm>
          <a:prstGeom prst="rect">
            <a:avLst/>
          </a:prstGeom>
        </p:spPr>
        <p:txBody>
          <a:bodyPr lIns="0" tIns="0" rIns="0" anchor="t" anchorCtr="0">
            <a:noAutofit/>
          </a:bodyPr>
          <a:lstStyle>
            <a:lvl1pPr marL="159462" algn="l">
              <a:spcBef>
                <a:spcPts val="886"/>
              </a:spcBef>
              <a:defRPr lang="de-DE" sz="1772" b="1" i="0" spc="0" dirty="0">
                <a:solidFill>
                  <a:schemeClr val="bg2"/>
                </a:solidFill>
                <a:latin typeface="+mn-lt"/>
              </a:defRPr>
            </a:lvl1pPr>
          </a:lstStyle>
          <a:p>
            <a:pPr marL="0" lvl="0" indent="0">
              <a:lnSpc>
                <a:spcPct val="100000"/>
              </a:lnSpc>
            </a:pPr>
            <a:r>
              <a:rPr lang="de-DE" dirty="0"/>
              <a:t>1902</a:t>
            </a:r>
          </a:p>
        </p:txBody>
      </p:sp>
      <p:sp>
        <p:nvSpPr>
          <p:cNvPr id="12" name="Inhaltsplatzhalter 2">
            <a:extLst>
              <a:ext uri="{FF2B5EF4-FFF2-40B4-BE49-F238E27FC236}">
                <a16:creationId xmlns:a16="http://schemas.microsoft.com/office/drawing/2014/main" id="{EA35CB76-543C-8D44-9740-1136D7D34A73}"/>
              </a:ext>
            </a:extLst>
          </p:cNvPr>
          <p:cNvSpPr>
            <a:spLocks noGrp="1"/>
          </p:cNvSpPr>
          <p:nvPr>
            <p:ph sz="quarter" idx="47" hasCustomPrompt="1"/>
          </p:nvPr>
        </p:nvSpPr>
        <p:spPr>
          <a:xfrm>
            <a:off x="656507" y="2756750"/>
            <a:ext cx="2019047" cy="1015710"/>
          </a:xfrm>
          <a:prstGeom prst="rect">
            <a:avLst/>
          </a:prstGeom>
        </p:spPr>
        <p:txBody>
          <a:bodyPr vert="horz" lIns="0" tIns="0" rIns="0" bIns="0" rtlCol="0">
            <a:normAutofit/>
          </a:bodyPr>
          <a:lstStyle>
            <a:lvl1pPr>
              <a:defRPr lang="de-DE" b="0" i="0" dirty="0">
                <a:solidFill>
                  <a:schemeClr val="bg2"/>
                </a:solidFill>
              </a:defRPr>
            </a:lvl1pPr>
          </a:lstStyle>
          <a:p>
            <a:pPr lvl="0"/>
            <a:r>
              <a:rPr lang="de-DE" dirty="0"/>
              <a:t>Beschreibung, die über drei Zeilen gehen könnte</a:t>
            </a:r>
          </a:p>
        </p:txBody>
      </p:sp>
      <p:sp>
        <p:nvSpPr>
          <p:cNvPr id="13" name="Inhaltsplatzhalter 2">
            <a:extLst>
              <a:ext uri="{FF2B5EF4-FFF2-40B4-BE49-F238E27FC236}">
                <a16:creationId xmlns:a16="http://schemas.microsoft.com/office/drawing/2014/main" id="{80282F9D-627D-9F4E-9969-25B5867E7663}"/>
              </a:ext>
            </a:extLst>
          </p:cNvPr>
          <p:cNvSpPr>
            <a:spLocks noGrp="1"/>
          </p:cNvSpPr>
          <p:nvPr>
            <p:ph sz="quarter" idx="48" hasCustomPrompt="1"/>
          </p:nvPr>
        </p:nvSpPr>
        <p:spPr>
          <a:xfrm>
            <a:off x="3130693" y="2475827"/>
            <a:ext cx="2019047" cy="272884"/>
          </a:xfrm>
          <a:prstGeom prst="rect">
            <a:avLst/>
          </a:prstGeom>
        </p:spPr>
        <p:txBody>
          <a:bodyPr lIns="0" tIns="0" rIns="0" anchor="t" anchorCtr="0">
            <a:noAutofit/>
          </a:bodyPr>
          <a:lstStyle>
            <a:lvl1pPr marL="159462" algn="l">
              <a:spcBef>
                <a:spcPts val="886"/>
              </a:spcBef>
              <a:defRPr lang="de-DE" sz="1772" b="1" i="0" spc="0" dirty="0">
                <a:solidFill>
                  <a:schemeClr val="bg2"/>
                </a:solidFill>
                <a:latin typeface="+mn-lt"/>
              </a:defRPr>
            </a:lvl1pPr>
          </a:lstStyle>
          <a:p>
            <a:pPr marL="0" lvl="0" indent="0">
              <a:lnSpc>
                <a:spcPct val="100000"/>
              </a:lnSpc>
            </a:pPr>
            <a:r>
              <a:rPr lang="de-DE" dirty="0"/>
              <a:t>1902</a:t>
            </a:r>
          </a:p>
        </p:txBody>
      </p:sp>
      <p:sp>
        <p:nvSpPr>
          <p:cNvPr id="14" name="Inhaltsplatzhalter 2">
            <a:extLst>
              <a:ext uri="{FF2B5EF4-FFF2-40B4-BE49-F238E27FC236}">
                <a16:creationId xmlns:a16="http://schemas.microsoft.com/office/drawing/2014/main" id="{3D6ABB24-A2D8-5743-BD70-82C2EFF8D32F}"/>
              </a:ext>
            </a:extLst>
          </p:cNvPr>
          <p:cNvSpPr>
            <a:spLocks noGrp="1"/>
          </p:cNvSpPr>
          <p:nvPr>
            <p:ph sz="quarter" idx="49" hasCustomPrompt="1"/>
          </p:nvPr>
        </p:nvSpPr>
        <p:spPr>
          <a:xfrm>
            <a:off x="3130693" y="2748711"/>
            <a:ext cx="2019047" cy="1015710"/>
          </a:xfrm>
          <a:prstGeom prst="rect">
            <a:avLst/>
          </a:prstGeom>
        </p:spPr>
        <p:txBody>
          <a:bodyPr vert="horz" lIns="0" tIns="0" rIns="0" bIns="0" rtlCol="0">
            <a:normAutofit/>
          </a:bodyPr>
          <a:lstStyle>
            <a:lvl1pPr>
              <a:defRPr lang="de-DE" b="0" i="0" dirty="0">
                <a:solidFill>
                  <a:schemeClr val="bg2"/>
                </a:solidFill>
              </a:defRPr>
            </a:lvl1pPr>
          </a:lstStyle>
          <a:p>
            <a:pPr lvl="0"/>
            <a:r>
              <a:rPr lang="de-DE" dirty="0"/>
              <a:t>Beschreibung, die über drei Zeilen gehen könnte</a:t>
            </a:r>
          </a:p>
        </p:txBody>
      </p:sp>
      <p:sp>
        <p:nvSpPr>
          <p:cNvPr id="15" name="Inhaltsplatzhalter 2">
            <a:extLst>
              <a:ext uri="{FF2B5EF4-FFF2-40B4-BE49-F238E27FC236}">
                <a16:creationId xmlns:a16="http://schemas.microsoft.com/office/drawing/2014/main" id="{1BD24E3E-652C-F040-8AE9-8D8AEF264976}"/>
              </a:ext>
            </a:extLst>
          </p:cNvPr>
          <p:cNvSpPr>
            <a:spLocks noGrp="1"/>
          </p:cNvSpPr>
          <p:nvPr>
            <p:ph sz="quarter" idx="50" hasCustomPrompt="1"/>
          </p:nvPr>
        </p:nvSpPr>
        <p:spPr>
          <a:xfrm>
            <a:off x="5604879" y="2475827"/>
            <a:ext cx="2584718" cy="272884"/>
          </a:xfrm>
          <a:prstGeom prst="rect">
            <a:avLst/>
          </a:prstGeom>
        </p:spPr>
        <p:txBody>
          <a:bodyPr lIns="0" tIns="0" rIns="0" anchor="t" anchorCtr="0">
            <a:noAutofit/>
          </a:bodyPr>
          <a:lstStyle>
            <a:lvl1pPr marL="159462" algn="l">
              <a:spcBef>
                <a:spcPts val="886"/>
              </a:spcBef>
              <a:defRPr lang="de-DE" sz="1772" b="1" i="0" spc="0" dirty="0">
                <a:solidFill>
                  <a:schemeClr val="bg2"/>
                </a:solidFill>
                <a:latin typeface="+mn-lt"/>
              </a:defRPr>
            </a:lvl1pPr>
          </a:lstStyle>
          <a:p>
            <a:pPr marL="0" lvl="0" indent="0">
              <a:lnSpc>
                <a:spcPct val="100000"/>
              </a:lnSpc>
            </a:pPr>
            <a:r>
              <a:rPr lang="de-DE" dirty="0"/>
              <a:t>1902</a:t>
            </a:r>
          </a:p>
        </p:txBody>
      </p:sp>
      <p:sp>
        <p:nvSpPr>
          <p:cNvPr id="16" name="Inhaltsplatzhalter 2">
            <a:extLst>
              <a:ext uri="{FF2B5EF4-FFF2-40B4-BE49-F238E27FC236}">
                <a16:creationId xmlns:a16="http://schemas.microsoft.com/office/drawing/2014/main" id="{7A8A4B41-83AE-C540-8EDE-1173657BEEEC}"/>
              </a:ext>
            </a:extLst>
          </p:cNvPr>
          <p:cNvSpPr>
            <a:spLocks noGrp="1"/>
          </p:cNvSpPr>
          <p:nvPr>
            <p:ph sz="quarter" idx="51" hasCustomPrompt="1"/>
          </p:nvPr>
        </p:nvSpPr>
        <p:spPr>
          <a:xfrm>
            <a:off x="5604878" y="2748712"/>
            <a:ext cx="2584723" cy="1048589"/>
          </a:xfrm>
          <a:prstGeom prst="rect">
            <a:avLst/>
          </a:prstGeom>
        </p:spPr>
        <p:txBody>
          <a:bodyPr vert="horz" lIns="0" tIns="0" rIns="0" bIns="0" rtlCol="0">
            <a:normAutofit/>
          </a:bodyPr>
          <a:lstStyle>
            <a:lvl1pPr>
              <a:defRPr lang="de-DE" b="0" i="0" dirty="0">
                <a:solidFill>
                  <a:schemeClr val="bg2"/>
                </a:solidFill>
              </a:defRPr>
            </a:lvl1pPr>
          </a:lstStyle>
          <a:p>
            <a:pPr lvl="0"/>
            <a:r>
              <a:rPr lang="de-DE" dirty="0"/>
              <a:t>Beschreibung, die über zwei Zeilen gehen könnte</a:t>
            </a:r>
          </a:p>
        </p:txBody>
      </p:sp>
      <p:sp>
        <p:nvSpPr>
          <p:cNvPr id="17" name="Inhaltsplatzhalter 2">
            <a:extLst>
              <a:ext uri="{FF2B5EF4-FFF2-40B4-BE49-F238E27FC236}">
                <a16:creationId xmlns:a16="http://schemas.microsoft.com/office/drawing/2014/main" id="{1041CD35-AC02-6743-B191-77CB8F9ABDA1}"/>
              </a:ext>
            </a:extLst>
          </p:cNvPr>
          <p:cNvSpPr>
            <a:spLocks noGrp="1"/>
          </p:cNvSpPr>
          <p:nvPr>
            <p:ph sz="quarter" idx="52" hasCustomPrompt="1"/>
          </p:nvPr>
        </p:nvSpPr>
        <p:spPr>
          <a:xfrm>
            <a:off x="8656289" y="2478639"/>
            <a:ext cx="2019046" cy="270072"/>
          </a:xfrm>
          <a:prstGeom prst="rect">
            <a:avLst/>
          </a:prstGeom>
        </p:spPr>
        <p:txBody>
          <a:bodyPr lIns="0" tIns="0" rIns="0" anchor="t" anchorCtr="0">
            <a:noAutofit/>
          </a:bodyPr>
          <a:lstStyle>
            <a:lvl1pPr marL="159462" algn="l">
              <a:spcBef>
                <a:spcPts val="886"/>
              </a:spcBef>
              <a:defRPr lang="de-DE" sz="1772" b="1" i="0" spc="0" dirty="0">
                <a:solidFill>
                  <a:schemeClr val="bg2"/>
                </a:solidFill>
                <a:latin typeface="+mn-lt"/>
              </a:defRPr>
            </a:lvl1pPr>
          </a:lstStyle>
          <a:p>
            <a:pPr marL="0" lvl="0" indent="0">
              <a:lnSpc>
                <a:spcPct val="100000"/>
              </a:lnSpc>
            </a:pPr>
            <a:r>
              <a:rPr lang="de-DE" dirty="0"/>
              <a:t>1902</a:t>
            </a:r>
          </a:p>
        </p:txBody>
      </p:sp>
      <p:sp>
        <p:nvSpPr>
          <p:cNvPr id="18" name="Inhaltsplatzhalter 2">
            <a:extLst>
              <a:ext uri="{FF2B5EF4-FFF2-40B4-BE49-F238E27FC236}">
                <a16:creationId xmlns:a16="http://schemas.microsoft.com/office/drawing/2014/main" id="{F2519EA5-74A9-AE47-8D30-FEEC1C9A96E4}"/>
              </a:ext>
            </a:extLst>
          </p:cNvPr>
          <p:cNvSpPr>
            <a:spLocks noGrp="1"/>
          </p:cNvSpPr>
          <p:nvPr>
            <p:ph sz="quarter" idx="53" hasCustomPrompt="1"/>
          </p:nvPr>
        </p:nvSpPr>
        <p:spPr>
          <a:xfrm>
            <a:off x="8656288" y="2751523"/>
            <a:ext cx="2019047" cy="1045778"/>
          </a:xfrm>
          <a:prstGeom prst="rect">
            <a:avLst/>
          </a:prstGeom>
        </p:spPr>
        <p:txBody>
          <a:bodyPr vert="horz" lIns="0" tIns="0" rIns="0" bIns="0" rtlCol="0">
            <a:normAutofit/>
          </a:bodyPr>
          <a:lstStyle>
            <a:lvl1pPr>
              <a:defRPr lang="de-DE" b="0" i="0" dirty="0">
                <a:solidFill>
                  <a:schemeClr val="bg2"/>
                </a:solidFill>
              </a:defRPr>
            </a:lvl1pPr>
          </a:lstStyle>
          <a:p>
            <a:pPr lvl="0"/>
            <a:r>
              <a:rPr lang="de-DE" dirty="0"/>
              <a:t>Kurze und knappe Beschreibung</a:t>
            </a:r>
          </a:p>
        </p:txBody>
      </p:sp>
      <p:sp>
        <p:nvSpPr>
          <p:cNvPr id="19" name="Inhaltsplatzhalter 2">
            <a:extLst>
              <a:ext uri="{FF2B5EF4-FFF2-40B4-BE49-F238E27FC236}">
                <a16:creationId xmlns:a16="http://schemas.microsoft.com/office/drawing/2014/main" id="{5AD4A94E-6EF3-B946-93F5-56D602705DD3}"/>
              </a:ext>
            </a:extLst>
          </p:cNvPr>
          <p:cNvSpPr>
            <a:spLocks noGrp="1"/>
          </p:cNvSpPr>
          <p:nvPr>
            <p:ph sz="quarter" idx="54" hasCustomPrompt="1"/>
          </p:nvPr>
        </p:nvSpPr>
        <p:spPr>
          <a:xfrm>
            <a:off x="2231899" y="4257372"/>
            <a:ext cx="2019047" cy="263405"/>
          </a:xfrm>
          <a:prstGeom prst="rect">
            <a:avLst/>
          </a:prstGeom>
        </p:spPr>
        <p:txBody>
          <a:bodyPr lIns="0" tIns="0" rIns="0" anchor="t" anchorCtr="0">
            <a:noAutofit/>
          </a:bodyPr>
          <a:lstStyle>
            <a:lvl1pPr marL="159462" algn="l">
              <a:spcBef>
                <a:spcPts val="886"/>
              </a:spcBef>
              <a:defRPr lang="de-DE" sz="1772" b="1" i="0" spc="0" dirty="0">
                <a:solidFill>
                  <a:schemeClr val="bg2"/>
                </a:solidFill>
                <a:latin typeface="+mn-lt"/>
              </a:defRPr>
            </a:lvl1pPr>
          </a:lstStyle>
          <a:p>
            <a:pPr marL="0" lvl="0" indent="0">
              <a:lnSpc>
                <a:spcPct val="100000"/>
              </a:lnSpc>
            </a:pPr>
            <a:r>
              <a:rPr lang="de-DE" dirty="0"/>
              <a:t>1902</a:t>
            </a:r>
          </a:p>
        </p:txBody>
      </p:sp>
      <p:sp>
        <p:nvSpPr>
          <p:cNvPr id="20" name="Inhaltsplatzhalter 2">
            <a:extLst>
              <a:ext uri="{FF2B5EF4-FFF2-40B4-BE49-F238E27FC236}">
                <a16:creationId xmlns:a16="http://schemas.microsoft.com/office/drawing/2014/main" id="{7F4DBD7A-6B4E-AB4E-932B-F92E987D9E82}"/>
              </a:ext>
            </a:extLst>
          </p:cNvPr>
          <p:cNvSpPr>
            <a:spLocks noGrp="1"/>
          </p:cNvSpPr>
          <p:nvPr>
            <p:ph sz="quarter" idx="55" hasCustomPrompt="1"/>
          </p:nvPr>
        </p:nvSpPr>
        <p:spPr>
          <a:xfrm>
            <a:off x="2231899" y="4530251"/>
            <a:ext cx="2019047" cy="1041062"/>
          </a:xfrm>
          <a:prstGeom prst="rect">
            <a:avLst/>
          </a:prstGeom>
        </p:spPr>
        <p:txBody>
          <a:bodyPr vert="horz" lIns="0" tIns="0" rIns="0" bIns="0" rtlCol="0">
            <a:normAutofit/>
          </a:bodyPr>
          <a:lstStyle>
            <a:lvl1pPr>
              <a:defRPr lang="de-DE" b="0" i="0" dirty="0">
                <a:solidFill>
                  <a:schemeClr val="bg2"/>
                </a:solidFill>
              </a:defRPr>
            </a:lvl1pPr>
          </a:lstStyle>
          <a:p>
            <a:pPr lvl="0"/>
            <a:r>
              <a:rPr lang="de-DE" dirty="0"/>
              <a:t>Beschreibung, die über drei Zeilen gehen könnte</a:t>
            </a:r>
          </a:p>
        </p:txBody>
      </p:sp>
      <p:sp>
        <p:nvSpPr>
          <p:cNvPr id="21" name="Inhaltsplatzhalter 2">
            <a:extLst>
              <a:ext uri="{FF2B5EF4-FFF2-40B4-BE49-F238E27FC236}">
                <a16:creationId xmlns:a16="http://schemas.microsoft.com/office/drawing/2014/main" id="{722A0AFC-89E0-BC4D-91A3-18C33D4CF180}"/>
              </a:ext>
            </a:extLst>
          </p:cNvPr>
          <p:cNvSpPr>
            <a:spLocks noGrp="1"/>
          </p:cNvSpPr>
          <p:nvPr>
            <p:ph sz="quarter" idx="56" hasCustomPrompt="1"/>
          </p:nvPr>
        </p:nvSpPr>
        <p:spPr>
          <a:xfrm>
            <a:off x="5427979" y="4257372"/>
            <a:ext cx="2430031" cy="299192"/>
          </a:xfrm>
          <a:prstGeom prst="rect">
            <a:avLst/>
          </a:prstGeom>
        </p:spPr>
        <p:txBody>
          <a:bodyPr lIns="0" tIns="0" rIns="0" anchor="t" anchorCtr="0">
            <a:noAutofit/>
          </a:bodyPr>
          <a:lstStyle>
            <a:lvl1pPr marL="159462" algn="l">
              <a:spcBef>
                <a:spcPts val="886"/>
              </a:spcBef>
              <a:defRPr lang="de-DE" sz="1772" b="1" i="0" spc="0" dirty="0">
                <a:solidFill>
                  <a:schemeClr val="bg2"/>
                </a:solidFill>
                <a:latin typeface="+mn-lt"/>
              </a:defRPr>
            </a:lvl1pPr>
          </a:lstStyle>
          <a:p>
            <a:pPr marL="0" lvl="0" indent="0">
              <a:lnSpc>
                <a:spcPct val="100000"/>
              </a:lnSpc>
            </a:pPr>
            <a:r>
              <a:rPr lang="de-DE" dirty="0"/>
              <a:t>1902</a:t>
            </a:r>
          </a:p>
        </p:txBody>
      </p:sp>
      <p:sp>
        <p:nvSpPr>
          <p:cNvPr id="22" name="Inhaltsplatzhalter 2">
            <a:extLst>
              <a:ext uri="{FF2B5EF4-FFF2-40B4-BE49-F238E27FC236}">
                <a16:creationId xmlns:a16="http://schemas.microsoft.com/office/drawing/2014/main" id="{BC995D83-E0C9-C74D-AAB2-753CC102799B}"/>
              </a:ext>
            </a:extLst>
          </p:cNvPr>
          <p:cNvSpPr>
            <a:spLocks noGrp="1"/>
          </p:cNvSpPr>
          <p:nvPr>
            <p:ph sz="quarter" idx="57" hasCustomPrompt="1"/>
          </p:nvPr>
        </p:nvSpPr>
        <p:spPr>
          <a:xfrm>
            <a:off x="5427979" y="4556564"/>
            <a:ext cx="2430040" cy="1014748"/>
          </a:xfrm>
          <a:prstGeom prst="rect">
            <a:avLst/>
          </a:prstGeom>
        </p:spPr>
        <p:txBody>
          <a:bodyPr vert="horz" lIns="0" tIns="0" rIns="0" bIns="0" rtlCol="0">
            <a:normAutofit/>
          </a:bodyPr>
          <a:lstStyle>
            <a:lvl1pPr>
              <a:defRPr lang="de-DE" b="0" i="0" dirty="0">
                <a:solidFill>
                  <a:schemeClr val="bg2"/>
                </a:solidFill>
              </a:defRPr>
            </a:lvl1pPr>
          </a:lstStyle>
          <a:p>
            <a:pPr lvl="0"/>
            <a:r>
              <a:rPr lang="de-DE" dirty="0"/>
              <a:t>Beschreibung, die über drei Zeilen gehen könnte</a:t>
            </a:r>
          </a:p>
        </p:txBody>
      </p:sp>
      <p:sp>
        <p:nvSpPr>
          <p:cNvPr id="23" name="Inhaltsplatzhalter 2">
            <a:extLst>
              <a:ext uri="{FF2B5EF4-FFF2-40B4-BE49-F238E27FC236}">
                <a16:creationId xmlns:a16="http://schemas.microsoft.com/office/drawing/2014/main" id="{CBD6B4E4-6F7C-7A4A-9C08-5B8F09330C4A}"/>
              </a:ext>
            </a:extLst>
          </p:cNvPr>
          <p:cNvSpPr>
            <a:spLocks noGrp="1"/>
          </p:cNvSpPr>
          <p:nvPr>
            <p:ph sz="quarter" idx="58" hasCustomPrompt="1"/>
          </p:nvPr>
        </p:nvSpPr>
        <p:spPr>
          <a:xfrm>
            <a:off x="9035042" y="4241559"/>
            <a:ext cx="2234748" cy="272878"/>
          </a:xfrm>
          <a:prstGeom prst="rect">
            <a:avLst/>
          </a:prstGeom>
        </p:spPr>
        <p:txBody>
          <a:bodyPr lIns="0" tIns="0" rIns="0" anchor="t" anchorCtr="0">
            <a:noAutofit/>
          </a:bodyPr>
          <a:lstStyle>
            <a:lvl1pPr marL="159462" algn="l">
              <a:spcBef>
                <a:spcPts val="886"/>
              </a:spcBef>
              <a:defRPr lang="de-DE" sz="1772" b="1" i="0" spc="0" dirty="0">
                <a:solidFill>
                  <a:schemeClr val="bg2"/>
                </a:solidFill>
                <a:latin typeface="+mn-lt"/>
              </a:defRPr>
            </a:lvl1pPr>
          </a:lstStyle>
          <a:p>
            <a:pPr marL="0" lvl="0" indent="0">
              <a:lnSpc>
                <a:spcPct val="100000"/>
              </a:lnSpc>
            </a:pPr>
            <a:r>
              <a:rPr lang="de-DE" dirty="0"/>
              <a:t>1902</a:t>
            </a:r>
          </a:p>
        </p:txBody>
      </p:sp>
      <p:sp>
        <p:nvSpPr>
          <p:cNvPr id="24" name="Inhaltsplatzhalter 2">
            <a:extLst>
              <a:ext uri="{FF2B5EF4-FFF2-40B4-BE49-F238E27FC236}">
                <a16:creationId xmlns:a16="http://schemas.microsoft.com/office/drawing/2014/main" id="{3712723D-8E3C-6545-93B8-B3F78ABE9A9E}"/>
              </a:ext>
            </a:extLst>
          </p:cNvPr>
          <p:cNvSpPr>
            <a:spLocks noGrp="1"/>
          </p:cNvSpPr>
          <p:nvPr>
            <p:ph sz="quarter" idx="59" hasCustomPrompt="1"/>
          </p:nvPr>
        </p:nvSpPr>
        <p:spPr>
          <a:xfrm>
            <a:off x="9035042" y="4514436"/>
            <a:ext cx="2234748" cy="1056877"/>
          </a:xfrm>
          <a:prstGeom prst="rect">
            <a:avLst/>
          </a:prstGeom>
        </p:spPr>
        <p:txBody>
          <a:bodyPr vert="horz" lIns="0" tIns="0" rIns="0" bIns="0" rtlCol="0">
            <a:normAutofit/>
          </a:bodyPr>
          <a:lstStyle>
            <a:lvl1pPr>
              <a:defRPr lang="de-DE" b="0" i="0" dirty="0">
                <a:solidFill>
                  <a:schemeClr val="bg2"/>
                </a:solidFill>
              </a:defRPr>
            </a:lvl1pPr>
          </a:lstStyle>
          <a:p>
            <a:pPr lvl="0"/>
            <a:r>
              <a:rPr lang="de-DE" dirty="0"/>
              <a:t>Beschreibung, die über drei Zeilen gehen könnte</a:t>
            </a:r>
          </a:p>
        </p:txBody>
      </p:sp>
      <p:sp>
        <p:nvSpPr>
          <p:cNvPr id="25" name="Textplatzhalter 4">
            <a:extLst>
              <a:ext uri="{FF2B5EF4-FFF2-40B4-BE49-F238E27FC236}">
                <a16:creationId xmlns:a16="http://schemas.microsoft.com/office/drawing/2014/main" id="{56A07317-431C-9B48-A1A8-F3CD932FAC37}"/>
              </a:ext>
            </a:extLst>
          </p:cNvPr>
          <p:cNvSpPr>
            <a:spLocks noGrp="1"/>
          </p:cNvSpPr>
          <p:nvPr>
            <p:ph type="body" sz="quarter" idx="45" hasCustomPrompt="1"/>
          </p:nvPr>
        </p:nvSpPr>
        <p:spPr>
          <a:xfrm>
            <a:off x="529755" y="396146"/>
            <a:ext cx="12442179" cy="956348"/>
          </a:xfrm>
          <a:prstGeom prst="rect">
            <a:avLst/>
          </a:prstGeom>
        </p:spPr>
        <p:txBody>
          <a:bodyPr lIns="0" tIns="0" rIns="0" bIns="0"/>
          <a:lstStyle>
            <a:lvl1pPr marL="0" marR="0" indent="0" algn="l" defTabSz="1154700"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r>
              <a:rPr lang="de-DE" dirty="0"/>
              <a:t>Zeitstrahl mit Text 2.</a:t>
            </a:r>
          </a:p>
        </p:txBody>
      </p:sp>
    </p:spTree>
    <p:extLst>
      <p:ext uri="{BB962C8B-B14F-4D97-AF65-F5344CB8AC3E}">
        <p14:creationId xmlns:p14="http://schemas.microsoft.com/office/powerpoint/2010/main" val="1024111257"/>
      </p:ext>
    </p:extLst>
  </p:cSld>
  <p:clrMapOvr>
    <a:masterClrMapping/>
  </p:clrMapOvr>
  <p:extLst>
    <p:ext uri="{DCECCB84-F9BA-43D5-87BE-67443E8EF086}">
      <p15:sldGuideLst xmlns:p15="http://schemas.microsoft.com/office/powerpoint/2012/main">
        <p15:guide id="6" orient="horz" pos="1620">
          <p15:clr>
            <a:srgbClr val="FBAE40"/>
          </p15:clr>
        </p15:guide>
        <p15:guide id="7" orient="horz" pos="1733">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6 SWOT-Analyse">
    <p:spTree>
      <p:nvGrpSpPr>
        <p:cNvPr id="1" name=""/>
        <p:cNvGrpSpPr/>
        <p:nvPr/>
      </p:nvGrpSpPr>
      <p:grpSpPr>
        <a:xfrm>
          <a:off x="0" y="0"/>
          <a:ext cx="0" cy="0"/>
          <a:chOff x="0" y="0"/>
          <a:chExt cx="0" cy="0"/>
        </a:xfrm>
      </p:grpSpPr>
      <p:cxnSp>
        <p:nvCxnSpPr>
          <p:cNvPr id="9" name="Gerade Verbindung 8"/>
          <p:cNvCxnSpPr>
            <a:cxnSpLocks/>
          </p:cNvCxnSpPr>
          <p:nvPr userDrawn="1"/>
        </p:nvCxnSpPr>
        <p:spPr>
          <a:xfrm flipV="1">
            <a:off x="566886" y="4175649"/>
            <a:ext cx="12354080" cy="1"/>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Gerade Verbindung 9"/>
          <p:cNvCxnSpPr>
            <a:cxnSpLocks/>
          </p:cNvCxnSpPr>
          <p:nvPr userDrawn="1"/>
        </p:nvCxnSpPr>
        <p:spPr>
          <a:xfrm>
            <a:off x="6874009" y="1722850"/>
            <a:ext cx="0" cy="489057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Kreuz 13"/>
          <p:cNvSpPr/>
          <p:nvPr userDrawn="1"/>
        </p:nvSpPr>
        <p:spPr>
          <a:xfrm>
            <a:off x="661619" y="1864271"/>
            <a:ext cx="289327" cy="289330"/>
          </a:xfrm>
          <a:prstGeom prst="plus">
            <a:avLst>
              <a:gd name="adj" fmla="val 4069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362" spc="0" dirty="0">
              <a:latin typeface="+mn-lt"/>
            </a:endParaRPr>
          </a:p>
        </p:txBody>
      </p:sp>
      <p:sp>
        <p:nvSpPr>
          <p:cNvPr id="15" name="Rechteck 14"/>
          <p:cNvSpPr/>
          <p:nvPr userDrawn="1"/>
        </p:nvSpPr>
        <p:spPr>
          <a:xfrm>
            <a:off x="7682574" y="1992321"/>
            <a:ext cx="263674" cy="434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76" spc="0">
              <a:latin typeface="+mn-lt"/>
            </a:endParaRPr>
          </a:p>
        </p:txBody>
      </p:sp>
      <p:sp>
        <p:nvSpPr>
          <p:cNvPr id="27" name="Textplatzhalter 24"/>
          <p:cNvSpPr>
            <a:spLocks noGrp="1"/>
          </p:cNvSpPr>
          <p:nvPr>
            <p:ph type="body" sz="quarter" idx="16" hasCustomPrompt="1"/>
          </p:nvPr>
        </p:nvSpPr>
        <p:spPr>
          <a:xfrm>
            <a:off x="1049678" y="5052306"/>
            <a:ext cx="5021801" cy="1331074"/>
          </a:xfrm>
          <a:prstGeom prst="rect">
            <a:avLst/>
          </a:prstGeom>
        </p:spPr>
        <p:txBody>
          <a:bodyPr lIns="180000" tIns="0" rIns="0" bIns="0"/>
          <a:lstStyle>
            <a:lvl1pPr>
              <a:buClr>
                <a:schemeClr val="bg2"/>
              </a:buClr>
              <a:defRPr lang="de-DE" sz="1772" b="0" i="0" spc="0" dirty="0">
                <a:solidFill>
                  <a:schemeClr val="tx1"/>
                </a:solidFill>
                <a:latin typeface="+mn-lt"/>
              </a:defRPr>
            </a:lvl1pPr>
          </a:lstStyle>
          <a:p>
            <a:pPr marL="227303" lvl="0" indent="-227303">
              <a:buClr>
                <a:schemeClr val="bg2"/>
              </a:buClr>
              <a:buFont typeface="Arial" panose="020B0604020202020204" pitchFamily="34" charset="0"/>
              <a:buChar char="•"/>
            </a:pPr>
            <a:r>
              <a:rPr lang="de-DE" dirty="0"/>
              <a:t>Hier Chancen eingeben</a:t>
            </a:r>
          </a:p>
        </p:txBody>
      </p:sp>
      <p:sp>
        <p:nvSpPr>
          <p:cNvPr id="28" name="Textplatzhalter 24"/>
          <p:cNvSpPr>
            <a:spLocks noGrp="1"/>
          </p:cNvSpPr>
          <p:nvPr>
            <p:ph type="body" sz="quarter" idx="17" hasCustomPrompt="1"/>
          </p:nvPr>
        </p:nvSpPr>
        <p:spPr>
          <a:xfrm>
            <a:off x="8085650" y="5052308"/>
            <a:ext cx="4835307" cy="1331073"/>
          </a:xfrm>
          <a:prstGeom prst="rect">
            <a:avLst/>
          </a:prstGeom>
        </p:spPr>
        <p:txBody>
          <a:bodyPr lIns="180000" tIns="0" rIns="0" bIns="0"/>
          <a:lstStyle>
            <a:lvl1pPr>
              <a:buClr>
                <a:schemeClr val="bg2"/>
              </a:buClr>
              <a:defRPr lang="de-DE" sz="1772" b="0" i="0" spc="0" dirty="0">
                <a:solidFill>
                  <a:schemeClr val="tx1"/>
                </a:solidFill>
                <a:latin typeface="+mn-lt"/>
              </a:defRPr>
            </a:lvl1pPr>
          </a:lstStyle>
          <a:p>
            <a:pPr marL="227303" lvl="0" indent="-227303">
              <a:buClr>
                <a:schemeClr val="bg2"/>
              </a:buClr>
              <a:buFont typeface="Arial" panose="020B0604020202020204" pitchFamily="34" charset="0"/>
              <a:buChar char="•"/>
            </a:pPr>
            <a:r>
              <a:rPr lang="de-DE" dirty="0"/>
              <a:t>Hier Risiken eingeben</a:t>
            </a:r>
          </a:p>
        </p:txBody>
      </p:sp>
      <p:sp>
        <p:nvSpPr>
          <p:cNvPr id="22" name="Textfeld 21">
            <a:extLst>
              <a:ext uri="{FF2B5EF4-FFF2-40B4-BE49-F238E27FC236}">
                <a16:creationId xmlns:a16="http://schemas.microsoft.com/office/drawing/2014/main" id="{7CF0A2D2-E091-3342-B29A-CE0395D0EE76}"/>
              </a:ext>
            </a:extLst>
          </p:cNvPr>
          <p:cNvSpPr txBox="1"/>
          <p:nvPr userDrawn="1"/>
        </p:nvSpPr>
        <p:spPr>
          <a:xfrm>
            <a:off x="582039" y="4455417"/>
            <a:ext cx="467639" cy="542495"/>
          </a:xfrm>
          <a:prstGeom prst="rect">
            <a:avLst/>
          </a:prstGeom>
          <a:noFill/>
        </p:spPr>
        <p:txBody>
          <a:bodyPr wrap="none" rtlCol="0" anchor="ctr">
            <a:noAutofit/>
          </a:bodyPr>
          <a:lstStyle/>
          <a:p>
            <a:pPr algn="ctr"/>
            <a:r>
              <a:rPr lang="de-DE" sz="2813" spc="0" dirty="0">
                <a:solidFill>
                  <a:schemeClr val="tx2"/>
                </a:solidFill>
                <a:latin typeface="+mn-lt"/>
                <a:sym typeface="Wingdings" panose="05000000000000000000" pitchFamily="2" charset="2"/>
              </a:rPr>
              <a:t></a:t>
            </a:r>
            <a:endParaRPr lang="de-DE" sz="2813" spc="0" dirty="0">
              <a:solidFill>
                <a:schemeClr val="tx2"/>
              </a:solidFill>
              <a:latin typeface="+mn-lt"/>
            </a:endParaRPr>
          </a:p>
        </p:txBody>
      </p:sp>
      <p:sp>
        <p:nvSpPr>
          <p:cNvPr id="23" name="Textfeld 22">
            <a:extLst>
              <a:ext uri="{FF2B5EF4-FFF2-40B4-BE49-F238E27FC236}">
                <a16:creationId xmlns:a16="http://schemas.microsoft.com/office/drawing/2014/main" id="{C47D83DB-779A-7F40-AFC6-9FF5D4A8E026}"/>
              </a:ext>
            </a:extLst>
          </p:cNvPr>
          <p:cNvSpPr txBox="1"/>
          <p:nvPr userDrawn="1"/>
        </p:nvSpPr>
        <p:spPr>
          <a:xfrm>
            <a:off x="7543160" y="4455263"/>
            <a:ext cx="542489" cy="525208"/>
          </a:xfrm>
          <a:prstGeom prst="rect">
            <a:avLst/>
          </a:prstGeom>
          <a:noFill/>
        </p:spPr>
        <p:txBody>
          <a:bodyPr wrap="square" rtlCol="0" anchor="ctr">
            <a:spAutoFit/>
          </a:bodyPr>
          <a:lstStyle/>
          <a:p>
            <a:pPr algn="ctr"/>
            <a:r>
              <a:rPr lang="de-DE" sz="2813" b="1" spc="0" dirty="0">
                <a:solidFill>
                  <a:schemeClr val="accent6"/>
                </a:solidFill>
                <a:latin typeface="+mn-lt"/>
                <a:sym typeface="Wingdings" panose="05000000000000000000" pitchFamily="2" charset="2"/>
              </a:rPr>
              <a:t></a:t>
            </a:r>
            <a:endParaRPr lang="de-DE" sz="2813" b="1" spc="0" dirty="0">
              <a:solidFill>
                <a:schemeClr val="accent6"/>
              </a:solidFill>
              <a:latin typeface="+mn-lt"/>
            </a:endParaRPr>
          </a:p>
        </p:txBody>
      </p:sp>
      <p:sp>
        <p:nvSpPr>
          <p:cNvPr id="32" name="Textplatzhalter 24">
            <a:extLst>
              <a:ext uri="{FF2B5EF4-FFF2-40B4-BE49-F238E27FC236}">
                <a16:creationId xmlns:a16="http://schemas.microsoft.com/office/drawing/2014/main" id="{AA58FAEE-7406-B642-8E83-0E0BC545A4FF}"/>
              </a:ext>
            </a:extLst>
          </p:cNvPr>
          <p:cNvSpPr>
            <a:spLocks noGrp="1"/>
          </p:cNvSpPr>
          <p:nvPr>
            <p:ph type="body" sz="quarter" idx="19" hasCustomPrompt="1"/>
          </p:nvPr>
        </p:nvSpPr>
        <p:spPr>
          <a:xfrm>
            <a:off x="1049679" y="2297178"/>
            <a:ext cx="5021801" cy="1331074"/>
          </a:xfrm>
          <a:prstGeom prst="rect">
            <a:avLst/>
          </a:prstGeom>
        </p:spPr>
        <p:txBody>
          <a:bodyPr lIns="180000" tIns="0" rIns="0" bIns="0"/>
          <a:lstStyle>
            <a:lvl1pPr>
              <a:buClr>
                <a:schemeClr val="bg2"/>
              </a:buClr>
              <a:defRPr lang="de-DE" sz="1772" b="0" i="0" spc="0" dirty="0">
                <a:solidFill>
                  <a:schemeClr val="tx1"/>
                </a:solidFill>
                <a:latin typeface="+mn-lt"/>
              </a:defRPr>
            </a:lvl1pPr>
          </a:lstStyle>
          <a:p>
            <a:pPr marL="227303" lvl="0" indent="-227303">
              <a:buClr>
                <a:schemeClr val="bg2"/>
              </a:buClr>
              <a:buFont typeface="Arial" panose="020B0604020202020204" pitchFamily="34" charset="0"/>
              <a:buChar char="•"/>
            </a:pPr>
            <a:r>
              <a:rPr lang="de-DE" dirty="0"/>
              <a:t>Hier Stärken eingeben</a:t>
            </a:r>
          </a:p>
        </p:txBody>
      </p:sp>
      <p:sp>
        <p:nvSpPr>
          <p:cNvPr id="33" name="Textplatzhalter 24">
            <a:extLst>
              <a:ext uri="{FF2B5EF4-FFF2-40B4-BE49-F238E27FC236}">
                <a16:creationId xmlns:a16="http://schemas.microsoft.com/office/drawing/2014/main" id="{ABC1A30B-9542-5345-8347-FB57E37BC35C}"/>
              </a:ext>
            </a:extLst>
          </p:cNvPr>
          <p:cNvSpPr>
            <a:spLocks noGrp="1"/>
          </p:cNvSpPr>
          <p:nvPr>
            <p:ph type="body" sz="quarter" idx="20" hasCustomPrompt="1"/>
          </p:nvPr>
        </p:nvSpPr>
        <p:spPr>
          <a:xfrm>
            <a:off x="8085649" y="2297178"/>
            <a:ext cx="4835317" cy="1331074"/>
          </a:xfrm>
          <a:prstGeom prst="rect">
            <a:avLst/>
          </a:prstGeom>
        </p:spPr>
        <p:txBody>
          <a:bodyPr lIns="180000" tIns="0" rIns="0" bIns="0"/>
          <a:lstStyle>
            <a:lvl1pPr>
              <a:buClr>
                <a:schemeClr val="bg2"/>
              </a:buClr>
              <a:defRPr lang="de-DE" sz="1772" b="0" i="0" spc="0" dirty="0">
                <a:solidFill>
                  <a:schemeClr val="tx1"/>
                </a:solidFill>
                <a:latin typeface="+mn-lt"/>
              </a:defRPr>
            </a:lvl1pPr>
          </a:lstStyle>
          <a:p>
            <a:pPr marL="227303" lvl="0" indent="-227303">
              <a:buClr>
                <a:schemeClr val="bg2"/>
              </a:buClr>
              <a:buFont typeface="Arial" panose="020B0604020202020204" pitchFamily="34" charset="0"/>
              <a:buChar char="•"/>
            </a:pPr>
            <a:r>
              <a:rPr lang="de-DE" dirty="0"/>
              <a:t>Hier Schwächen eingeben</a:t>
            </a:r>
          </a:p>
        </p:txBody>
      </p:sp>
      <p:sp>
        <p:nvSpPr>
          <p:cNvPr id="24" name="object 9">
            <a:extLst>
              <a:ext uri="{FF2B5EF4-FFF2-40B4-BE49-F238E27FC236}">
                <a16:creationId xmlns:a16="http://schemas.microsoft.com/office/drawing/2014/main" id="{B77E5434-27D5-584A-A139-42CA10426871}"/>
              </a:ext>
            </a:extLst>
          </p:cNvPr>
          <p:cNvSpPr/>
          <p:nvPr userDrawn="1"/>
        </p:nvSpPr>
        <p:spPr>
          <a:xfrm>
            <a:off x="538159" y="1733731"/>
            <a:ext cx="538362" cy="542495"/>
          </a:xfrm>
          <a:custGeom>
            <a:avLst/>
            <a:gdLst/>
            <a:ahLst/>
            <a:cxnLst/>
            <a:rect l="l" t="t" r="r" b="b"/>
            <a:pathLst>
              <a:path w="1535429" h="1535429">
                <a:moveTo>
                  <a:pt x="767442" y="0"/>
                </a:moveTo>
                <a:lnTo>
                  <a:pt x="718907" y="1509"/>
                </a:lnTo>
                <a:lnTo>
                  <a:pt x="671175" y="5979"/>
                </a:lnTo>
                <a:lnTo>
                  <a:pt x="624335" y="13318"/>
                </a:lnTo>
                <a:lnTo>
                  <a:pt x="578476" y="23437"/>
                </a:lnTo>
                <a:lnTo>
                  <a:pt x="533690" y="36246"/>
                </a:lnTo>
                <a:lnTo>
                  <a:pt x="490066" y="51656"/>
                </a:lnTo>
                <a:lnTo>
                  <a:pt x="447693" y="69576"/>
                </a:lnTo>
                <a:lnTo>
                  <a:pt x="406662" y="89916"/>
                </a:lnTo>
                <a:lnTo>
                  <a:pt x="367062" y="112587"/>
                </a:lnTo>
                <a:lnTo>
                  <a:pt x="328984" y="137498"/>
                </a:lnTo>
                <a:lnTo>
                  <a:pt x="292517" y="164560"/>
                </a:lnTo>
                <a:lnTo>
                  <a:pt x="257751" y="193684"/>
                </a:lnTo>
                <a:lnTo>
                  <a:pt x="224777" y="224778"/>
                </a:lnTo>
                <a:lnTo>
                  <a:pt x="193683" y="257754"/>
                </a:lnTo>
                <a:lnTo>
                  <a:pt x="164560" y="292521"/>
                </a:lnTo>
                <a:lnTo>
                  <a:pt x="137499" y="328989"/>
                </a:lnTo>
                <a:lnTo>
                  <a:pt x="112587" y="367069"/>
                </a:lnTo>
                <a:lnTo>
                  <a:pt x="89917" y="406671"/>
                </a:lnTo>
                <a:lnTo>
                  <a:pt x="69576" y="447705"/>
                </a:lnTo>
                <a:lnTo>
                  <a:pt x="51657" y="490080"/>
                </a:lnTo>
                <a:lnTo>
                  <a:pt x="36247" y="533708"/>
                </a:lnTo>
                <a:lnTo>
                  <a:pt x="23438" y="578498"/>
                </a:lnTo>
                <a:lnTo>
                  <a:pt x="13318" y="624361"/>
                </a:lnTo>
                <a:lnTo>
                  <a:pt x="5979" y="671206"/>
                </a:lnTo>
                <a:lnTo>
                  <a:pt x="1509" y="718944"/>
                </a:lnTo>
                <a:lnTo>
                  <a:pt x="0" y="767484"/>
                </a:lnTo>
                <a:lnTo>
                  <a:pt x="1509" y="816015"/>
                </a:lnTo>
                <a:lnTo>
                  <a:pt x="5979" y="863744"/>
                </a:lnTo>
                <a:lnTo>
                  <a:pt x="13318" y="910581"/>
                </a:lnTo>
                <a:lnTo>
                  <a:pt x="23438" y="956437"/>
                </a:lnTo>
                <a:lnTo>
                  <a:pt x="36247" y="1001220"/>
                </a:lnTo>
                <a:lnTo>
                  <a:pt x="51657" y="1044842"/>
                </a:lnTo>
                <a:lnTo>
                  <a:pt x="69576" y="1087212"/>
                </a:lnTo>
                <a:lnTo>
                  <a:pt x="89917" y="1128241"/>
                </a:lnTo>
                <a:lnTo>
                  <a:pt x="112587" y="1167839"/>
                </a:lnTo>
                <a:lnTo>
                  <a:pt x="137499" y="1205915"/>
                </a:lnTo>
                <a:lnTo>
                  <a:pt x="164560" y="1242380"/>
                </a:lnTo>
                <a:lnTo>
                  <a:pt x="193683" y="1277144"/>
                </a:lnTo>
                <a:lnTo>
                  <a:pt x="224777" y="1310117"/>
                </a:lnTo>
                <a:lnTo>
                  <a:pt x="257751" y="1341209"/>
                </a:lnTo>
                <a:lnTo>
                  <a:pt x="292517" y="1370330"/>
                </a:lnTo>
                <a:lnTo>
                  <a:pt x="328984" y="1397391"/>
                </a:lnTo>
                <a:lnTo>
                  <a:pt x="367062" y="1422301"/>
                </a:lnTo>
                <a:lnTo>
                  <a:pt x="406662" y="1444971"/>
                </a:lnTo>
                <a:lnTo>
                  <a:pt x="447693" y="1465310"/>
                </a:lnTo>
                <a:lnTo>
                  <a:pt x="490066" y="1483229"/>
                </a:lnTo>
                <a:lnTo>
                  <a:pt x="533690" y="1498638"/>
                </a:lnTo>
                <a:lnTo>
                  <a:pt x="578476" y="1511447"/>
                </a:lnTo>
                <a:lnTo>
                  <a:pt x="624335" y="1521566"/>
                </a:lnTo>
                <a:lnTo>
                  <a:pt x="671175" y="1528905"/>
                </a:lnTo>
                <a:lnTo>
                  <a:pt x="718907" y="1533375"/>
                </a:lnTo>
                <a:lnTo>
                  <a:pt x="767442" y="1534885"/>
                </a:lnTo>
                <a:lnTo>
                  <a:pt x="815977" y="1533375"/>
                </a:lnTo>
                <a:lnTo>
                  <a:pt x="863709" y="1528905"/>
                </a:lnTo>
                <a:lnTo>
                  <a:pt x="910550" y="1521566"/>
                </a:lnTo>
                <a:lnTo>
                  <a:pt x="956408" y="1511447"/>
                </a:lnTo>
                <a:lnTo>
                  <a:pt x="1001194" y="1498638"/>
                </a:lnTo>
                <a:lnTo>
                  <a:pt x="1044819" y="1483229"/>
                </a:lnTo>
                <a:lnTo>
                  <a:pt x="1087191" y="1465310"/>
                </a:lnTo>
                <a:lnTo>
                  <a:pt x="1128223" y="1444971"/>
                </a:lnTo>
                <a:lnTo>
                  <a:pt x="1167822" y="1422301"/>
                </a:lnTo>
                <a:lnTo>
                  <a:pt x="1205900" y="1397391"/>
                </a:lnTo>
                <a:lnTo>
                  <a:pt x="1242367" y="1370330"/>
                </a:lnTo>
                <a:lnTo>
                  <a:pt x="1277133" y="1341209"/>
                </a:lnTo>
                <a:lnTo>
                  <a:pt x="1310108" y="1310117"/>
                </a:lnTo>
                <a:lnTo>
                  <a:pt x="1341201" y="1277144"/>
                </a:lnTo>
                <a:lnTo>
                  <a:pt x="1370324" y="1242380"/>
                </a:lnTo>
                <a:lnTo>
                  <a:pt x="1397386" y="1205915"/>
                </a:lnTo>
                <a:lnTo>
                  <a:pt x="1422297" y="1167839"/>
                </a:lnTo>
                <a:lnTo>
                  <a:pt x="1444968" y="1128241"/>
                </a:lnTo>
                <a:lnTo>
                  <a:pt x="1465308" y="1087212"/>
                </a:lnTo>
                <a:lnTo>
                  <a:pt x="1483228" y="1044842"/>
                </a:lnTo>
                <a:lnTo>
                  <a:pt x="1498637" y="1001220"/>
                </a:lnTo>
                <a:lnTo>
                  <a:pt x="1511447" y="956437"/>
                </a:lnTo>
                <a:lnTo>
                  <a:pt x="1521566" y="910581"/>
                </a:lnTo>
                <a:lnTo>
                  <a:pt x="1528905" y="863744"/>
                </a:lnTo>
                <a:lnTo>
                  <a:pt x="1533375" y="816015"/>
                </a:lnTo>
                <a:lnTo>
                  <a:pt x="1534885" y="767484"/>
                </a:lnTo>
                <a:lnTo>
                  <a:pt x="1533375" y="718944"/>
                </a:lnTo>
                <a:lnTo>
                  <a:pt x="1528905" y="671206"/>
                </a:lnTo>
                <a:lnTo>
                  <a:pt x="1521566" y="624361"/>
                </a:lnTo>
                <a:lnTo>
                  <a:pt x="1511447" y="578498"/>
                </a:lnTo>
                <a:lnTo>
                  <a:pt x="1498637" y="533708"/>
                </a:lnTo>
                <a:lnTo>
                  <a:pt x="1483228" y="490080"/>
                </a:lnTo>
                <a:lnTo>
                  <a:pt x="1465308" y="447705"/>
                </a:lnTo>
                <a:lnTo>
                  <a:pt x="1444968" y="406671"/>
                </a:lnTo>
                <a:lnTo>
                  <a:pt x="1422297" y="367069"/>
                </a:lnTo>
                <a:lnTo>
                  <a:pt x="1397386" y="328989"/>
                </a:lnTo>
                <a:lnTo>
                  <a:pt x="1370324" y="292521"/>
                </a:lnTo>
                <a:lnTo>
                  <a:pt x="1341201" y="257754"/>
                </a:lnTo>
                <a:lnTo>
                  <a:pt x="1310108" y="224778"/>
                </a:lnTo>
                <a:lnTo>
                  <a:pt x="1277133" y="193684"/>
                </a:lnTo>
                <a:lnTo>
                  <a:pt x="1242367" y="164560"/>
                </a:lnTo>
                <a:lnTo>
                  <a:pt x="1205900" y="137498"/>
                </a:lnTo>
                <a:lnTo>
                  <a:pt x="1167822" y="112587"/>
                </a:lnTo>
                <a:lnTo>
                  <a:pt x="1128223" y="89916"/>
                </a:lnTo>
                <a:lnTo>
                  <a:pt x="1087191" y="69576"/>
                </a:lnTo>
                <a:lnTo>
                  <a:pt x="1044819" y="51656"/>
                </a:lnTo>
                <a:lnTo>
                  <a:pt x="1001194" y="36246"/>
                </a:lnTo>
                <a:lnTo>
                  <a:pt x="956408" y="23437"/>
                </a:lnTo>
                <a:lnTo>
                  <a:pt x="910550" y="13318"/>
                </a:lnTo>
                <a:lnTo>
                  <a:pt x="863709" y="5979"/>
                </a:lnTo>
                <a:lnTo>
                  <a:pt x="815977" y="1509"/>
                </a:lnTo>
                <a:lnTo>
                  <a:pt x="767442" y="0"/>
                </a:lnTo>
                <a:close/>
              </a:path>
            </a:pathLst>
          </a:custGeom>
          <a:ln w="19894">
            <a:solidFill>
              <a:schemeClr val="tx2"/>
            </a:solidFill>
          </a:ln>
        </p:spPr>
        <p:txBody>
          <a:bodyPr wrap="square" lIns="0" tIns="0" rIns="0" bIns="0" rtlCol="0"/>
          <a:lstStyle/>
          <a:p>
            <a:endParaRPr sz="1339" spc="0"/>
          </a:p>
        </p:txBody>
      </p:sp>
      <p:sp>
        <p:nvSpPr>
          <p:cNvPr id="25" name="object 9">
            <a:extLst>
              <a:ext uri="{FF2B5EF4-FFF2-40B4-BE49-F238E27FC236}">
                <a16:creationId xmlns:a16="http://schemas.microsoft.com/office/drawing/2014/main" id="{5AF66CBE-AE23-FF41-82D7-BE2912D495BC}"/>
              </a:ext>
            </a:extLst>
          </p:cNvPr>
          <p:cNvSpPr/>
          <p:nvPr userDrawn="1"/>
        </p:nvSpPr>
        <p:spPr>
          <a:xfrm>
            <a:off x="542093" y="4447742"/>
            <a:ext cx="542489" cy="542495"/>
          </a:xfrm>
          <a:custGeom>
            <a:avLst/>
            <a:gdLst/>
            <a:ahLst/>
            <a:cxnLst/>
            <a:rect l="l" t="t" r="r" b="b"/>
            <a:pathLst>
              <a:path w="1535429" h="1535429">
                <a:moveTo>
                  <a:pt x="767442" y="0"/>
                </a:moveTo>
                <a:lnTo>
                  <a:pt x="718907" y="1509"/>
                </a:lnTo>
                <a:lnTo>
                  <a:pt x="671175" y="5979"/>
                </a:lnTo>
                <a:lnTo>
                  <a:pt x="624335" y="13318"/>
                </a:lnTo>
                <a:lnTo>
                  <a:pt x="578476" y="23437"/>
                </a:lnTo>
                <a:lnTo>
                  <a:pt x="533690" y="36246"/>
                </a:lnTo>
                <a:lnTo>
                  <a:pt x="490066" y="51656"/>
                </a:lnTo>
                <a:lnTo>
                  <a:pt x="447693" y="69576"/>
                </a:lnTo>
                <a:lnTo>
                  <a:pt x="406662" y="89916"/>
                </a:lnTo>
                <a:lnTo>
                  <a:pt x="367062" y="112587"/>
                </a:lnTo>
                <a:lnTo>
                  <a:pt x="328984" y="137498"/>
                </a:lnTo>
                <a:lnTo>
                  <a:pt x="292517" y="164560"/>
                </a:lnTo>
                <a:lnTo>
                  <a:pt x="257751" y="193684"/>
                </a:lnTo>
                <a:lnTo>
                  <a:pt x="224777" y="224778"/>
                </a:lnTo>
                <a:lnTo>
                  <a:pt x="193683" y="257754"/>
                </a:lnTo>
                <a:lnTo>
                  <a:pt x="164560" y="292521"/>
                </a:lnTo>
                <a:lnTo>
                  <a:pt x="137499" y="328989"/>
                </a:lnTo>
                <a:lnTo>
                  <a:pt x="112587" y="367069"/>
                </a:lnTo>
                <a:lnTo>
                  <a:pt x="89917" y="406671"/>
                </a:lnTo>
                <a:lnTo>
                  <a:pt x="69576" y="447705"/>
                </a:lnTo>
                <a:lnTo>
                  <a:pt x="51657" y="490080"/>
                </a:lnTo>
                <a:lnTo>
                  <a:pt x="36247" y="533708"/>
                </a:lnTo>
                <a:lnTo>
                  <a:pt x="23438" y="578498"/>
                </a:lnTo>
                <a:lnTo>
                  <a:pt x="13318" y="624361"/>
                </a:lnTo>
                <a:lnTo>
                  <a:pt x="5979" y="671206"/>
                </a:lnTo>
                <a:lnTo>
                  <a:pt x="1509" y="718944"/>
                </a:lnTo>
                <a:lnTo>
                  <a:pt x="0" y="767484"/>
                </a:lnTo>
                <a:lnTo>
                  <a:pt x="1509" y="816015"/>
                </a:lnTo>
                <a:lnTo>
                  <a:pt x="5979" y="863744"/>
                </a:lnTo>
                <a:lnTo>
                  <a:pt x="13318" y="910581"/>
                </a:lnTo>
                <a:lnTo>
                  <a:pt x="23438" y="956437"/>
                </a:lnTo>
                <a:lnTo>
                  <a:pt x="36247" y="1001220"/>
                </a:lnTo>
                <a:lnTo>
                  <a:pt x="51657" y="1044842"/>
                </a:lnTo>
                <a:lnTo>
                  <a:pt x="69576" y="1087212"/>
                </a:lnTo>
                <a:lnTo>
                  <a:pt x="89917" y="1128241"/>
                </a:lnTo>
                <a:lnTo>
                  <a:pt x="112587" y="1167839"/>
                </a:lnTo>
                <a:lnTo>
                  <a:pt x="137499" y="1205915"/>
                </a:lnTo>
                <a:lnTo>
                  <a:pt x="164560" y="1242380"/>
                </a:lnTo>
                <a:lnTo>
                  <a:pt x="193683" y="1277144"/>
                </a:lnTo>
                <a:lnTo>
                  <a:pt x="224777" y="1310117"/>
                </a:lnTo>
                <a:lnTo>
                  <a:pt x="257751" y="1341209"/>
                </a:lnTo>
                <a:lnTo>
                  <a:pt x="292517" y="1370330"/>
                </a:lnTo>
                <a:lnTo>
                  <a:pt x="328984" y="1397391"/>
                </a:lnTo>
                <a:lnTo>
                  <a:pt x="367062" y="1422301"/>
                </a:lnTo>
                <a:lnTo>
                  <a:pt x="406662" y="1444971"/>
                </a:lnTo>
                <a:lnTo>
                  <a:pt x="447693" y="1465310"/>
                </a:lnTo>
                <a:lnTo>
                  <a:pt x="490066" y="1483229"/>
                </a:lnTo>
                <a:lnTo>
                  <a:pt x="533690" y="1498638"/>
                </a:lnTo>
                <a:lnTo>
                  <a:pt x="578476" y="1511447"/>
                </a:lnTo>
                <a:lnTo>
                  <a:pt x="624335" y="1521566"/>
                </a:lnTo>
                <a:lnTo>
                  <a:pt x="671175" y="1528905"/>
                </a:lnTo>
                <a:lnTo>
                  <a:pt x="718907" y="1533375"/>
                </a:lnTo>
                <a:lnTo>
                  <a:pt x="767442" y="1534885"/>
                </a:lnTo>
                <a:lnTo>
                  <a:pt x="815977" y="1533375"/>
                </a:lnTo>
                <a:lnTo>
                  <a:pt x="863709" y="1528905"/>
                </a:lnTo>
                <a:lnTo>
                  <a:pt x="910550" y="1521566"/>
                </a:lnTo>
                <a:lnTo>
                  <a:pt x="956408" y="1511447"/>
                </a:lnTo>
                <a:lnTo>
                  <a:pt x="1001194" y="1498638"/>
                </a:lnTo>
                <a:lnTo>
                  <a:pt x="1044819" y="1483229"/>
                </a:lnTo>
                <a:lnTo>
                  <a:pt x="1087191" y="1465310"/>
                </a:lnTo>
                <a:lnTo>
                  <a:pt x="1128223" y="1444971"/>
                </a:lnTo>
                <a:lnTo>
                  <a:pt x="1167822" y="1422301"/>
                </a:lnTo>
                <a:lnTo>
                  <a:pt x="1205900" y="1397391"/>
                </a:lnTo>
                <a:lnTo>
                  <a:pt x="1242367" y="1370330"/>
                </a:lnTo>
                <a:lnTo>
                  <a:pt x="1277133" y="1341209"/>
                </a:lnTo>
                <a:lnTo>
                  <a:pt x="1310108" y="1310117"/>
                </a:lnTo>
                <a:lnTo>
                  <a:pt x="1341201" y="1277144"/>
                </a:lnTo>
                <a:lnTo>
                  <a:pt x="1370324" y="1242380"/>
                </a:lnTo>
                <a:lnTo>
                  <a:pt x="1397386" y="1205915"/>
                </a:lnTo>
                <a:lnTo>
                  <a:pt x="1422297" y="1167839"/>
                </a:lnTo>
                <a:lnTo>
                  <a:pt x="1444968" y="1128241"/>
                </a:lnTo>
                <a:lnTo>
                  <a:pt x="1465308" y="1087212"/>
                </a:lnTo>
                <a:lnTo>
                  <a:pt x="1483228" y="1044842"/>
                </a:lnTo>
                <a:lnTo>
                  <a:pt x="1498637" y="1001220"/>
                </a:lnTo>
                <a:lnTo>
                  <a:pt x="1511447" y="956437"/>
                </a:lnTo>
                <a:lnTo>
                  <a:pt x="1521566" y="910581"/>
                </a:lnTo>
                <a:lnTo>
                  <a:pt x="1528905" y="863744"/>
                </a:lnTo>
                <a:lnTo>
                  <a:pt x="1533375" y="816015"/>
                </a:lnTo>
                <a:lnTo>
                  <a:pt x="1534885" y="767484"/>
                </a:lnTo>
                <a:lnTo>
                  <a:pt x="1533375" y="718944"/>
                </a:lnTo>
                <a:lnTo>
                  <a:pt x="1528905" y="671206"/>
                </a:lnTo>
                <a:lnTo>
                  <a:pt x="1521566" y="624361"/>
                </a:lnTo>
                <a:lnTo>
                  <a:pt x="1511447" y="578498"/>
                </a:lnTo>
                <a:lnTo>
                  <a:pt x="1498637" y="533708"/>
                </a:lnTo>
                <a:lnTo>
                  <a:pt x="1483228" y="490080"/>
                </a:lnTo>
                <a:lnTo>
                  <a:pt x="1465308" y="447705"/>
                </a:lnTo>
                <a:lnTo>
                  <a:pt x="1444968" y="406671"/>
                </a:lnTo>
                <a:lnTo>
                  <a:pt x="1422297" y="367069"/>
                </a:lnTo>
                <a:lnTo>
                  <a:pt x="1397386" y="328989"/>
                </a:lnTo>
                <a:lnTo>
                  <a:pt x="1370324" y="292521"/>
                </a:lnTo>
                <a:lnTo>
                  <a:pt x="1341201" y="257754"/>
                </a:lnTo>
                <a:lnTo>
                  <a:pt x="1310108" y="224778"/>
                </a:lnTo>
                <a:lnTo>
                  <a:pt x="1277133" y="193684"/>
                </a:lnTo>
                <a:lnTo>
                  <a:pt x="1242367" y="164560"/>
                </a:lnTo>
                <a:lnTo>
                  <a:pt x="1205900" y="137498"/>
                </a:lnTo>
                <a:lnTo>
                  <a:pt x="1167822" y="112587"/>
                </a:lnTo>
                <a:lnTo>
                  <a:pt x="1128223" y="89916"/>
                </a:lnTo>
                <a:lnTo>
                  <a:pt x="1087191" y="69576"/>
                </a:lnTo>
                <a:lnTo>
                  <a:pt x="1044819" y="51656"/>
                </a:lnTo>
                <a:lnTo>
                  <a:pt x="1001194" y="36246"/>
                </a:lnTo>
                <a:lnTo>
                  <a:pt x="956408" y="23437"/>
                </a:lnTo>
                <a:lnTo>
                  <a:pt x="910550" y="13318"/>
                </a:lnTo>
                <a:lnTo>
                  <a:pt x="863709" y="5979"/>
                </a:lnTo>
                <a:lnTo>
                  <a:pt x="815977" y="1509"/>
                </a:lnTo>
                <a:lnTo>
                  <a:pt x="767442" y="0"/>
                </a:lnTo>
                <a:close/>
              </a:path>
            </a:pathLst>
          </a:custGeom>
          <a:ln w="19894">
            <a:solidFill>
              <a:schemeClr val="tx2"/>
            </a:solidFill>
          </a:ln>
        </p:spPr>
        <p:txBody>
          <a:bodyPr wrap="square" lIns="0" tIns="0" rIns="0" bIns="0" rtlCol="0"/>
          <a:lstStyle/>
          <a:p>
            <a:endParaRPr sz="1339" spc="0">
              <a:latin typeface="+mn-lt"/>
            </a:endParaRPr>
          </a:p>
        </p:txBody>
      </p:sp>
      <p:sp>
        <p:nvSpPr>
          <p:cNvPr id="26" name="object 9">
            <a:extLst>
              <a:ext uri="{FF2B5EF4-FFF2-40B4-BE49-F238E27FC236}">
                <a16:creationId xmlns:a16="http://schemas.microsoft.com/office/drawing/2014/main" id="{31276BAE-108E-9544-80F7-F60D547A11F8}"/>
              </a:ext>
            </a:extLst>
          </p:cNvPr>
          <p:cNvSpPr/>
          <p:nvPr userDrawn="1"/>
        </p:nvSpPr>
        <p:spPr>
          <a:xfrm>
            <a:off x="7543165" y="1736670"/>
            <a:ext cx="542489" cy="542495"/>
          </a:xfrm>
          <a:custGeom>
            <a:avLst/>
            <a:gdLst/>
            <a:ahLst/>
            <a:cxnLst/>
            <a:rect l="l" t="t" r="r" b="b"/>
            <a:pathLst>
              <a:path w="1535429" h="1535429">
                <a:moveTo>
                  <a:pt x="767442" y="0"/>
                </a:moveTo>
                <a:lnTo>
                  <a:pt x="718907" y="1509"/>
                </a:lnTo>
                <a:lnTo>
                  <a:pt x="671175" y="5979"/>
                </a:lnTo>
                <a:lnTo>
                  <a:pt x="624335" y="13318"/>
                </a:lnTo>
                <a:lnTo>
                  <a:pt x="578476" y="23437"/>
                </a:lnTo>
                <a:lnTo>
                  <a:pt x="533690" y="36246"/>
                </a:lnTo>
                <a:lnTo>
                  <a:pt x="490066" y="51656"/>
                </a:lnTo>
                <a:lnTo>
                  <a:pt x="447693" y="69576"/>
                </a:lnTo>
                <a:lnTo>
                  <a:pt x="406662" y="89916"/>
                </a:lnTo>
                <a:lnTo>
                  <a:pt x="367062" y="112587"/>
                </a:lnTo>
                <a:lnTo>
                  <a:pt x="328984" y="137498"/>
                </a:lnTo>
                <a:lnTo>
                  <a:pt x="292517" y="164560"/>
                </a:lnTo>
                <a:lnTo>
                  <a:pt x="257751" y="193684"/>
                </a:lnTo>
                <a:lnTo>
                  <a:pt x="224777" y="224778"/>
                </a:lnTo>
                <a:lnTo>
                  <a:pt x="193683" y="257754"/>
                </a:lnTo>
                <a:lnTo>
                  <a:pt x="164560" y="292521"/>
                </a:lnTo>
                <a:lnTo>
                  <a:pt x="137499" y="328989"/>
                </a:lnTo>
                <a:lnTo>
                  <a:pt x="112587" y="367069"/>
                </a:lnTo>
                <a:lnTo>
                  <a:pt x="89917" y="406671"/>
                </a:lnTo>
                <a:lnTo>
                  <a:pt x="69576" y="447705"/>
                </a:lnTo>
                <a:lnTo>
                  <a:pt x="51657" y="490080"/>
                </a:lnTo>
                <a:lnTo>
                  <a:pt x="36247" y="533708"/>
                </a:lnTo>
                <a:lnTo>
                  <a:pt x="23438" y="578498"/>
                </a:lnTo>
                <a:lnTo>
                  <a:pt x="13318" y="624361"/>
                </a:lnTo>
                <a:lnTo>
                  <a:pt x="5979" y="671206"/>
                </a:lnTo>
                <a:lnTo>
                  <a:pt x="1509" y="718944"/>
                </a:lnTo>
                <a:lnTo>
                  <a:pt x="0" y="767484"/>
                </a:lnTo>
                <a:lnTo>
                  <a:pt x="1509" y="816015"/>
                </a:lnTo>
                <a:lnTo>
                  <a:pt x="5979" y="863744"/>
                </a:lnTo>
                <a:lnTo>
                  <a:pt x="13318" y="910581"/>
                </a:lnTo>
                <a:lnTo>
                  <a:pt x="23438" y="956437"/>
                </a:lnTo>
                <a:lnTo>
                  <a:pt x="36247" y="1001220"/>
                </a:lnTo>
                <a:lnTo>
                  <a:pt x="51657" y="1044842"/>
                </a:lnTo>
                <a:lnTo>
                  <a:pt x="69576" y="1087212"/>
                </a:lnTo>
                <a:lnTo>
                  <a:pt x="89917" y="1128241"/>
                </a:lnTo>
                <a:lnTo>
                  <a:pt x="112587" y="1167839"/>
                </a:lnTo>
                <a:lnTo>
                  <a:pt x="137499" y="1205915"/>
                </a:lnTo>
                <a:lnTo>
                  <a:pt x="164560" y="1242380"/>
                </a:lnTo>
                <a:lnTo>
                  <a:pt x="193683" y="1277144"/>
                </a:lnTo>
                <a:lnTo>
                  <a:pt x="224777" y="1310117"/>
                </a:lnTo>
                <a:lnTo>
                  <a:pt x="257751" y="1341209"/>
                </a:lnTo>
                <a:lnTo>
                  <a:pt x="292517" y="1370330"/>
                </a:lnTo>
                <a:lnTo>
                  <a:pt x="328984" y="1397391"/>
                </a:lnTo>
                <a:lnTo>
                  <a:pt x="367062" y="1422301"/>
                </a:lnTo>
                <a:lnTo>
                  <a:pt x="406662" y="1444971"/>
                </a:lnTo>
                <a:lnTo>
                  <a:pt x="447693" y="1465310"/>
                </a:lnTo>
                <a:lnTo>
                  <a:pt x="490066" y="1483229"/>
                </a:lnTo>
                <a:lnTo>
                  <a:pt x="533690" y="1498638"/>
                </a:lnTo>
                <a:lnTo>
                  <a:pt x="578476" y="1511447"/>
                </a:lnTo>
                <a:lnTo>
                  <a:pt x="624335" y="1521566"/>
                </a:lnTo>
                <a:lnTo>
                  <a:pt x="671175" y="1528905"/>
                </a:lnTo>
                <a:lnTo>
                  <a:pt x="718907" y="1533375"/>
                </a:lnTo>
                <a:lnTo>
                  <a:pt x="767442" y="1534885"/>
                </a:lnTo>
                <a:lnTo>
                  <a:pt x="815977" y="1533375"/>
                </a:lnTo>
                <a:lnTo>
                  <a:pt x="863709" y="1528905"/>
                </a:lnTo>
                <a:lnTo>
                  <a:pt x="910550" y="1521566"/>
                </a:lnTo>
                <a:lnTo>
                  <a:pt x="956408" y="1511447"/>
                </a:lnTo>
                <a:lnTo>
                  <a:pt x="1001194" y="1498638"/>
                </a:lnTo>
                <a:lnTo>
                  <a:pt x="1044819" y="1483229"/>
                </a:lnTo>
                <a:lnTo>
                  <a:pt x="1087191" y="1465310"/>
                </a:lnTo>
                <a:lnTo>
                  <a:pt x="1128223" y="1444971"/>
                </a:lnTo>
                <a:lnTo>
                  <a:pt x="1167822" y="1422301"/>
                </a:lnTo>
                <a:lnTo>
                  <a:pt x="1205900" y="1397391"/>
                </a:lnTo>
                <a:lnTo>
                  <a:pt x="1242367" y="1370330"/>
                </a:lnTo>
                <a:lnTo>
                  <a:pt x="1277133" y="1341209"/>
                </a:lnTo>
                <a:lnTo>
                  <a:pt x="1310108" y="1310117"/>
                </a:lnTo>
                <a:lnTo>
                  <a:pt x="1341201" y="1277144"/>
                </a:lnTo>
                <a:lnTo>
                  <a:pt x="1370324" y="1242380"/>
                </a:lnTo>
                <a:lnTo>
                  <a:pt x="1397386" y="1205915"/>
                </a:lnTo>
                <a:lnTo>
                  <a:pt x="1422297" y="1167839"/>
                </a:lnTo>
                <a:lnTo>
                  <a:pt x="1444968" y="1128241"/>
                </a:lnTo>
                <a:lnTo>
                  <a:pt x="1465308" y="1087212"/>
                </a:lnTo>
                <a:lnTo>
                  <a:pt x="1483228" y="1044842"/>
                </a:lnTo>
                <a:lnTo>
                  <a:pt x="1498637" y="1001220"/>
                </a:lnTo>
                <a:lnTo>
                  <a:pt x="1511447" y="956437"/>
                </a:lnTo>
                <a:lnTo>
                  <a:pt x="1521566" y="910581"/>
                </a:lnTo>
                <a:lnTo>
                  <a:pt x="1528905" y="863744"/>
                </a:lnTo>
                <a:lnTo>
                  <a:pt x="1533375" y="816015"/>
                </a:lnTo>
                <a:lnTo>
                  <a:pt x="1534885" y="767484"/>
                </a:lnTo>
                <a:lnTo>
                  <a:pt x="1533375" y="718944"/>
                </a:lnTo>
                <a:lnTo>
                  <a:pt x="1528905" y="671206"/>
                </a:lnTo>
                <a:lnTo>
                  <a:pt x="1521566" y="624361"/>
                </a:lnTo>
                <a:lnTo>
                  <a:pt x="1511447" y="578498"/>
                </a:lnTo>
                <a:lnTo>
                  <a:pt x="1498637" y="533708"/>
                </a:lnTo>
                <a:lnTo>
                  <a:pt x="1483228" y="490080"/>
                </a:lnTo>
                <a:lnTo>
                  <a:pt x="1465308" y="447705"/>
                </a:lnTo>
                <a:lnTo>
                  <a:pt x="1444968" y="406671"/>
                </a:lnTo>
                <a:lnTo>
                  <a:pt x="1422297" y="367069"/>
                </a:lnTo>
                <a:lnTo>
                  <a:pt x="1397386" y="328989"/>
                </a:lnTo>
                <a:lnTo>
                  <a:pt x="1370324" y="292521"/>
                </a:lnTo>
                <a:lnTo>
                  <a:pt x="1341201" y="257754"/>
                </a:lnTo>
                <a:lnTo>
                  <a:pt x="1310108" y="224778"/>
                </a:lnTo>
                <a:lnTo>
                  <a:pt x="1277133" y="193684"/>
                </a:lnTo>
                <a:lnTo>
                  <a:pt x="1242367" y="164560"/>
                </a:lnTo>
                <a:lnTo>
                  <a:pt x="1205900" y="137498"/>
                </a:lnTo>
                <a:lnTo>
                  <a:pt x="1167822" y="112587"/>
                </a:lnTo>
                <a:lnTo>
                  <a:pt x="1128223" y="89916"/>
                </a:lnTo>
                <a:lnTo>
                  <a:pt x="1087191" y="69576"/>
                </a:lnTo>
                <a:lnTo>
                  <a:pt x="1044819" y="51656"/>
                </a:lnTo>
                <a:lnTo>
                  <a:pt x="1001194" y="36246"/>
                </a:lnTo>
                <a:lnTo>
                  <a:pt x="956408" y="23437"/>
                </a:lnTo>
                <a:lnTo>
                  <a:pt x="910550" y="13318"/>
                </a:lnTo>
                <a:lnTo>
                  <a:pt x="863709" y="5979"/>
                </a:lnTo>
                <a:lnTo>
                  <a:pt x="815977" y="1509"/>
                </a:lnTo>
                <a:lnTo>
                  <a:pt x="767442" y="0"/>
                </a:lnTo>
                <a:close/>
              </a:path>
            </a:pathLst>
          </a:custGeom>
          <a:ln w="19050">
            <a:solidFill>
              <a:schemeClr val="accent6"/>
            </a:solidFill>
          </a:ln>
        </p:spPr>
        <p:txBody>
          <a:bodyPr wrap="square" lIns="0" tIns="0" rIns="0" bIns="0" rtlCol="0"/>
          <a:lstStyle/>
          <a:p>
            <a:endParaRPr sz="1339" spc="0">
              <a:solidFill>
                <a:schemeClr val="accent6"/>
              </a:solidFill>
            </a:endParaRPr>
          </a:p>
        </p:txBody>
      </p:sp>
      <p:sp>
        <p:nvSpPr>
          <p:cNvPr id="30" name="object 9">
            <a:extLst>
              <a:ext uri="{FF2B5EF4-FFF2-40B4-BE49-F238E27FC236}">
                <a16:creationId xmlns:a16="http://schemas.microsoft.com/office/drawing/2014/main" id="{42B3821D-FDBE-EF4A-B479-5DD3FE5ADB90}"/>
              </a:ext>
            </a:extLst>
          </p:cNvPr>
          <p:cNvSpPr/>
          <p:nvPr userDrawn="1"/>
        </p:nvSpPr>
        <p:spPr>
          <a:xfrm>
            <a:off x="7543163" y="4445325"/>
            <a:ext cx="542486" cy="544912"/>
          </a:xfrm>
          <a:custGeom>
            <a:avLst/>
            <a:gdLst/>
            <a:ahLst/>
            <a:cxnLst/>
            <a:rect l="l" t="t" r="r" b="b"/>
            <a:pathLst>
              <a:path w="1535429" h="1535429">
                <a:moveTo>
                  <a:pt x="767442" y="0"/>
                </a:moveTo>
                <a:lnTo>
                  <a:pt x="718907" y="1509"/>
                </a:lnTo>
                <a:lnTo>
                  <a:pt x="671175" y="5979"/>
                </a:lnTo>
                <a:lnTo>
                  <a:pt x="624335" y="13318"/>
                </a:lnTo>
                <a:lnTo>
                  <a:pt x="578476" y="23437"/>
                </a:lnTo>
                <a:lnTo>
                  <a:pt x="533690" y="36246"/>
                </a:lnTo>
                <a:lnTo>
                  <a:pt x="490066" y="51656"/>
                </a:lnTo>
                <a:lnTo>
                  <a:pt x="447693" y="69576"/>
                </a:lnTo>
                <a:lnTo>
                  <a:pt x="406662" y="89916"/>
                </a:lnTo>
                <a:lnTo>
                  <a:pt x="367062" y="112587"/>
                </a:lnTo>
                <a:lnTo>
                  <a:pt x="328984" y="137498"/>
                </a:lnTo>
                <a:lnTo>
                  <a:pt x="292517" y="164560"/>
                </a:lnTo>
                <a:lnTo>
                  <a:pt x="257751" y="193684"/>
                </a:lnTo>
                <a:lnTo>
                  <a:pt x="224777" y="224778"/>
                </a:lnTo>
                <a:lnTo>
                  <a:pt x="193683" y="257754"/>
                </a:lnTo>
                <a:lnTo>
                  <a:pt x="164560" y="292521"/>
                </a:lnTo>
                <a:lnTo>
                  <a:pt x="137499" y="328989"/>
                </a:lnTo>
                <a:lnTo>
                  <a:pt x="112587" y="367069"/>
                </a:lnTo>
                <a:lnTo>
                  <a:pt x="89917" y="406671"/>
                </a:lnTo>
                <a:lnTo>
                  <a:pt x="69576" y="447705"/>
                </a:lnTo>
                <a:lnTo>
                  <a:pt x="51657" y="490080"/>
                </a:lnTo>
                <a:lnTo>
                  <a:pt x="36247" y="533708"/>
                </a:lnTo>
                <a:lnTo>
                  <a:pt x="23438" y="578498"/>
                </a:lnTo>
                <a:lnTo>
                  <a:pt x="13318" y="624361"/>
                </a:lnTo>
                <a:lnTo>
                  <a:pt x="5979" y="671206"/>
                </a:lnTo>
                <a:lnTo>
                  <a:pt x="1509" y="718944"/>
                </a:lnTo>
                <a:lnTo>
                  <a:pt x="0" y="767484"/>
                </a:lnTo>
                <a:lnTo>
                  <a:pt x="1509" y="816015"/>
                </a:lnTo>
                <a:lnTo>
                  <a:pt x="5979" y="863744"/>
                </a:lnTo>
                <a:lnTo>
                  <a:pt x="13318" y="910581"/>
                </a:lnTo>
                <a:lnTo>
                  <a:pt x="23438" y="956437"/>
                </a:lnTo>
                <a:lnTo>
                  <a:pt x="36247" y="1001220"/>
                </a:lnTo>
                <a:lnTo>
                  <a:pt x="51657" y="1044842"/>
                </a:lnTo>
                <a:lnTo>
                  <a:pt x="69576" y="1087212"/>
                </a:lnTo>
                <a:lnTo>
                  <a:pt x="89917" y="1128241"/>
                </a:lnTo>
                <a:lnTo>
                  <a:pt x="112587" y="1167839"/>
                </a:lnTo>
                <a:lnTo>
                  <a:pt x="137499" y="1205915"/>
                </a:lnTo>
                <a:lnTo>
                  <a:pt x="164560" y="1242380"/>
                </a:lnTo>
                <a:lnTo>
                  <a:pt x="193683" y="1277144"/>
                </a:lnTo>
                <a:lnTo>
                  <a:pt x="224777" y="1310117"/>
                </a:lnTo>
                <a:lnTo>
                  <a:pt x="257751" y="1341209"/>
                </a:lnTo>
                <a:lnTo>
                  <a:pt x="292517" y="1370330"/>
                </a:lnTo>
                <a:lnTo>
                  <a:pt x="328984" y="1397391"/>
                </a:lnTo>
                <a:lnTo>
                  <a:pt x="367062" y="1422301"/>
                </a:lnTo>
                <a:lnTo>
                  <a:pt x="406662" y="1444971"/>
                </a:lnTo>
                <a:lnTo>
                  <a:pt x="447693" y="1465310"/>
                </a:lnTo>
                <a:lnTo>
                  <a:pt x="490066" y="1483229"/>
                </a:lnTo>
                <a:lnTo>
                  <a:pt x="533690" y="1498638"/>
                </a:lnTo>
                <a:lnTo>
                  <a:pt x="578476" y="1511447"/>
                </a:lnTo>
                <a:lnTo>
                  <a:pt x="624335" y="1521566"/>
                </a:lnTo>
                <a:lnTo>
                  <a:pt x="671175" y="1528905"/>
                </a:lnTo>
                <a:lnTo>
                  <a:pt x="718907" y="1533375"/>
                </a:lnTo>
                <a:lnTo>
                  <a:pt x="767442" y="1534885"/>
                </a:lnTo>
                <a:lnTo>
                  <a:pt x="815977" y="1533375"/>
                </a:lnTo>
                <a:lnTo>
                  <a:pt x="863709" y="1528905"/>
                </a:lnTo>
                <a:lnTo>
                  <a:pt x="910550" y="1521566"/>
                </a:lnTo>
                <a:lnTo>
                  <a:pt x="956408" y="1511447"/>
                </a:lnTo>
                <a:lnTo>
                  <a:pt x="1001194" y="1498638"/>
                </a:lnTo>
                <a:lnTo>
                  <a:pt x="1044819" y="1483229"/>
                </a:lnTo>
                <a:lnTo>
                  <a:pt x="1087191" y="1465310"/>
                </a:lnTo>
                <a:lnTo>
                  <a:pt x="1128223" y="1444971"/>
                </a:lnTo>
                <a:lnTo>
                  <a:pt x="1167822" y="1422301"/>
                </a:lnTo>
                <a:lnTo>
                  <a:pt x="1205900" y="1397391"/>
                </a:lnTo>
                <a:lnTo>
                  <a:pt x="1242367" y="1370330"/>
                </a:lnTo>
                <a:lnTo>
                  <a:pt x="1277133" y="1341209"/>
                </a:lnTo>
                <a:lnTo>
                  <a:pt x="1310108" y="1310117"/>
                </a:lnTo>
                <a:lnTo>
                  <a:pt x="1341201" y="1277144"/>
                </a:lnTo>
                <a:lnTo>
                  <a:pt x="1370324" y="1242380"/>
                </a:lnTo>
                <a:lnTo>
                  <a:pt x="1397386" y="1205915"/>
                </a:lnTo>
                <a:lnTo>
                  <a:pt x="1422297" y="1167839"/>
                </a:lnTo>
                <a:lnTo>
                  <a:pt x="1444968" y="1128241"/>
                </a:lnTo>
                <a:lnTo>
                  <a:pt x="1465308" y="1087212"/>
                </a:lnTo>
                <a:lnTo>
                  <a:pt x="1483228" y="1044842"/>
                </a:lnTo>
                <a:lnTo>
                  <a:pt x="1498637" y="1001220"/>
                </a:lnTo>
                <a:lnTo>
                  <a:pt x="1511447" y="956437"/>
                </a:lnTo>
                <a:lnTo>
                  <a:pt x="1521566" y="910581"/>
                </a:lnTo>
                <a:lnTo>
                  <a:pt x="1528905" y="863744"/>
                </a:lnTo>
                <a:lnTo>
                  <a:pt x="1533375" y="816015"/>
                </a:lnTo>
                <a:lnTo>
                  <a:pt x="1534885" y="767484"/>
                </a:lnTo>
                <a:lnTo>
                  <a:pt x="1533375" y="718944"/>
                </a:lnTo>
                <a:lnTo>
                  <a:pt x="1528905" y="671206"/>
                </a:lnTo>
                <a:lnTo>
                  <a:pt x="1521566" y="624361"/>
                </a:lnTo>
                <a:lnTo>
                  <a:pt x="1511447" y="578498"/>
                </a:lnTo>
                <a:lnTo>
                  <a:pt x="1498637" y="533708"/>
                </a:lnTo>
                <a:lnTo>
                  <a:pt x="1483228" y="490080"/>
                </a:lnTo>
                <a:lnTo>
                  <a:pt x="1465308" y="447705"/>
                </a:lnTo>
                <a:lnTo>
                  <a:pt x="1444968" y="406671"/>
                </a:lnTo>
                <a:lnTo>
                  <a:pt x="1422297" y="367069"/>
                </a:lnTo>
                <a:lnTo>
                  <a:pt x="1397386" y="328989"/>
                </a:lnTo>
                <a:lnTo>
                  <a:pt x="1370324" y="292521"/>
                </a:lnTo>
                <a:lnTo>
                  <a:pt x="1341201" y="257754"/>
                </a:lnTo>
                <a:lnTo>
                  <a:pt x="1310108" y="224778"/>
                </a:lnTo>
                <a:lnTo>
                  <a:pt x="1277133" y="193684"/>
                </a:lnTo>
                <a:lnTo>
                  <a:pt x="1242367" y="164560"/>
                </a:lnTo>
                <a:lnTo>
                  <a:pt x="1205900" y="137498"/>
                </a:lnTo>
                <a:lnTo>
                  <a:pt x="1167822" y="112587"/>
                </a:lnTo>
                <a:lnTo>
                  <a:pt x="1128223" y="89916"/>
                </a:lnTo>
                <a:lnTo>
                  <a:pt x="1087191" y="69576"/>
                </a:lnTo>
                <a:lnTo>
                  <a:pt x="1044819" y="51656"/>
                </a:lnTo>
                <a:lnTo>
                  <a:pt x="1001194" y="36246"/>
                </a:lnTo>
                <a:lnTo>
                  <a:pt x="956408" y="23437"/>
                </a:lnTo>
                <a:lnTo>
                  <a:pt x="910550" y="13318"/>
                </a:lnTo>
                <a:lnTo>
                  <a:pt x="863709" y="5979"/>
                </a:lnTo>
                <a:lnTo>
                  <a:pt x="815977" y="1509"/>
                </a:lnTo>
                <a:lnTo>
                  <a:pt x="767442" y="0"/>
                </a:lnTo>
                <a:close/>
              </a:path>
            </a:pathLst>
          </a:custGeom>
          <a:ln w="19894">
            <a:solidFill>
              <a:schemeClr val="accent6"/>
            </a:solidFill>
          </a:ln>
        </p:spPr>
        <p:txBody>
          <a:bodyPr wrap="square" lIns="0" tIns="0" rIns="0" bIns="0" rtlCol="0"/>
          <a:lstStyle/>
          <a:p>
            <a:endParaRPr sz="1339" spc="0">
              <a:latin typeface="+mn-lt"/>
            </a:endParaRPr>
          </a:p>
        </p:txBody>
      </p:sp>
      <p:sp>
        <p:nvSpPr>
          <p:cNvPr id="31" name="Textplatzhalter 4">
            <a:extLst>
              <a:ext uri="{FF2B5EF4-FFF2-40B4-BE49-F238E27FC236}">
                <a16:creationId xmlns:a16="http://schemas.microsoft.com/office/drawing/2014/main" id="{7D0BC219-C672-1241-837D-A3B3D06D2D44}"/>
              </a:ext>
            </a:extLst>
          </p:cNvPr>
          <p:cNvSpPr>
            <a:spLocks noGrp="1"/>
          </p:cNvSpPr>
          <p:nvPr>
            <p:ph type="body" sz="quarter" idx="45" hasCustomPrompt="1"/>
          </p:nvPr>
        </p:nvSpPr>
        <p:spPr>
          <a:xfrm>
            <a:off x="529755" y="398667"/>
            <a:ext cx="12442176" cy="966501"/>
          </a:xfrm>
          <a:prstGeom prst="rect">
            <a:avLst/>
          </a:prstGeom>
        </p:spPr>
        <p:txBody>
          <a:bodyPr lIns="0" tIns="0" rIns="0" bIns="0"/>
          <a:lstStyle>
            <a:lvl1pPr marL="0" marR="0" indent="0" algn="l" defTabSz="1154700"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marR="0" lvl="0" indent="0" algn="l" defTabSz="1154700" rtl="0" eaLnBrk="1" fontAlgn="auto" latinLnBrk="0" hangingPunct="1">
              <a:lnSpc>
                <a:spcPct val="100000"/>
              </a:lnSpc>
              <a:spcBef>
                <a:spcPts val="0"/>
              </a:spcBef>
              <a:spcAft>
                <a:spcPts val="0"/>
              </a:spcAft>
              <a:buClrTx/>
              <a:buSzTx/>
              <a:buFontTx/>
              <a:buNone/>
              <a:tabLst/>
              <a:defRPr/>
            </a:pPr>
            <a:r>
              <a:rPr lang="de-DE" dirty="0"/>
              <a:t>Vorlage für SWOT Analyse.</a:t>
            </a:r>
          </a:p>
        </p:txBody>
      </p:sp>
      <p:sp>
        <p:nvSpPr>
          <p:cNvPr id="35" name="Textplatzhalter 3">
            <a:extLst>
              <a:ext uri="{FF2B5EF4-FFF2-40B4-BE49-F238E27FC236}">
                <a16:creationId xmlns:a16="http://schemas.microsoft.com/office/drawing/2014/main" id="{087DFE19-3264-4A40-BB42-791C0360EEEB}"/>
              </a:ext>
            </a:extLst>
          </p:cNvPr>
          <p:cNvSpPr>
            <a:spLocks noGrp="1"/>
          </p:cNvSpPr>
          <p:nvPr>
            <p:ph type="body" sz="quarter" idx="36" hasCustomPrompt="1"/>
          </p:nvPr>
        </p:nvSpPr>
        <p:spPr>
          <a:xfrm>
            <a:off x="1299643" y="1803395"/>
            <a:ext cx="4771800" cy="284886"/>
          </a:xfrm>
          <a:prstGeom prst="rect">
            <a:avLst/>
          </a:prstGeom>
        </p:spPr>
        <p:txBody>
          <a:bodyPr vert="horz" wrap="square" lIns="0" tIns="0" rIns="0" bIns="0" anchor="t" anchorCtr="0">
            <a:spAutoFit/>
          </a:bodyPr>
          <a:lstStyle>
            <a:lvl1pPr marL="4009" indent="-4009">
              <a:defRPr lang="de-DE" sz="1772" b="1" i="0" kern="1200" spc="0" dirty="0">
                <a:solidFill>
                  <a:schemeClr val="bg2"/>
                </a:solidFill>
                <a:latin typeface="+mn-lt"/>
                <a:ea typeface="+mn-ea"/>
                <a:cs typeface="+mn-cs"/>
              </a:defRPr>
            </a:lvl1pPr>
          </a:lstStyle>
          <a:p>
            <a:pPr lvl="0"/>
            <a:r>
              <a:rPr lang="de-DE" dirty="0"/>
              <a:t>Stärken</a:t>
            </a:r>
          </a:p>
        </p:txBody>
      </p:sp>
      <p:sp>
        <p:nvSpPr>
          <p:cNvPr id="37" name="Textplatzhalter 3">
            <a:extLst>
              <a:ext uri="{FF2B5EF4-FFF2-40B4-BE49-F238E27FC236}">
                <a16:creationId xmlns:a16="http://schemas.microsoft.com/office/drawing/2014/main" id="{66B3346E-C0CB-FB40-945C-D54923E93EAC}"/>
              </a:ext>
            </a:extLst>
          </p:cNvPr>
          <p:cNvSpPr>
            <a:spLocks noGrp="1"/>
          </p:cNvSpPr>
          <p:nvPr>
            <p:ph type="body" sz="quarter" idx="46" hasCustomPrompt="1"/>
          </p:nvPr>
        </p:nvSpPr>
        <p:spPr>
          <a:xfrm>
            <a:off x="1299643" y="4575170"/>
            <a:ext cx="4771820" cy="284886"/>
          </a:xfrm>
          <a:prstGeom prst="rect">
            <a:avLst/>
          </a:prstGeom>
        </p:spPr>
        <p:txBody>
          <a:bodyPr vert="horz" wrap="square" lIns="0" tIns="0" rIns="0" bIns="0" anchor="t" anchorCtr="0">
            <a:spAutoFit/>
          </a:bodyPr>
          <a:lstStyle>
            <a:lvl1pPr marL="4009" indent="-4009">
              <a:defRPr lang="de-DE" sz="1772" b="1" i="0" kern="1200" spc="0" dirty="0">
                <a:solidFill>
                  <a:schemeClr val="bg2"/>
                </a:solidFill>
                <a:latin typeface="+mn-lt"/>
                <a:ea typeface="+mn-ea"/>
                <a:cs typeface="+mn-cs"/>
              </a:defRPr>
            </a:lvl1pPr>
          </a:lstStyle>
          <a:p>
            <a:pPr lvl="0"/>
            <a:r>
              <a:rPr lang="de-DE" dirty="0"/>
              <a:t>Chancen</a:t>
            </a:r>
          </a:p>
        </p:txBody>
      </p:sp>
      <p:sp>
        <p:nvSpPr>
          <p:cNvPr id="38" name="Textplatzhalter 3">
            <a:extLst>
              <a:ext uri="{FF2B5EF4-FFF2-40B4-BE49-F238E27FC236}">
                <a16:creationId xmlns:a16="http://schemas.microsoft.com/office/drawing/2014/main" id="{09157539-2E69-AC46-BA8B-26C3D696D3B1}"/>
              </a:ext>
            </a:extLst>
          </p:cNvPr>
          <p:cNvSpPr>
            <a:spLocks noGrp="1"/>
          </p:cNvSpPr>
          <p:nvPr>
            <p:ph type="body" sz="quarter" idx="47" hasCustomPrompt="1"/>
          </p:nvPr>
        </p:nvSpPr>
        <p:spPr>
          <a:xfrm>
            <a:off x="8280046" y="1803394"/>
            <a:ext cx="4640910" cy="284886"/>
          </a:xfrm>
          <a:prstGeom prst="rect">
            <a:avLst/>
          </a:prstGeom>
        </p:spPr>
        <p:txBody>
          <a:bodyPr vert="horz" wrap="square" lIns="0" tIns="0" rIns="0" bIns="0" anchor="t" anchorCtr="0">
            <a:spAutoFit/>
          </a:bodyPr>
          <a:lstStyle>
            <a:lvl1pPr marL="4009" indent="-4009">
              <a:defRPr lang="de-DE" sz="1772" b="1" i="0" kern="1200" spc="0" dirty="0">
                <a:solidFill>
                  <a:schemeClr val="bg2"/>
                </a:solidFill>
                <a:latin typeface="+mn-lt"/>
                <a:ea typeface="+mn-ea"/>
                <a:cs typeface="+mn-cs"/>
              </a:defRPr>
            </a:lvl1pPr>
          </a:lstStyle>
          <a:p>
            <a:pPr lvl="0"/>
            <a:r>
              <a:rPr lang="de-DE" dirty="0"/>
              <a:t>Schwächen</a:t>
            </a:r>
          </a:p>
        </p:txBody>
      </p:sp>
      <p:sp>
        <p:nvSpPr>
          <p:cNvPr id="39" name="Textplatzhalter 3">
            <a:extLst>
              <a:ext uri="{FF2B5EF4-FFF2-40B4-BE49-F238E27FC236}">
                <a16:creationId xmlns:a16="http://schemas.microsoft.com/office/drawing/2014/main" id="{E7C5F7EC-BF84-1C47-BDB2-F05537DEE16A}"/>
              </a:ext>
            </a:extLst>
          </p:cNvPr>
          <p:cNvSpPr>
            <a:spLocks noGrp="1"/>
          </p:cNvSpPr>
          <p:nvPr>
            <p:ph type="body" sz="quarter" idx="48" hasCustomPrompt="1"/>
          </p:nvPr>
        </p:nvSpPr>
        <p:spPr>
          <a:xfrm>
            <a:off x="8280046" y="4575170"/>
            <a:ext cx="4640910" cy="284886"/>
          </a:xfrm>
          <a:prstGeom prst="rect">
            <a:avLst/>
          </a:prstGeom>
        </p:spPr>
        <p:txBody>
          <a:bodyPr vert="horz" wrap="square" lIns="0" tIns="0" rIns="0" bIns="0" anchor="t" anchorCtr="0">
            <a:spAutoFit/>
          </a:bodyPr>
          <a:lstStyle>
            <a:lvl1pPr marL="4009" indent="-4009">
              <a:defRPr lang="de-DE" sz="1772" b="1" i="0" kern="1200" spc="0" dirty="0">
                <a:solidFill>
                  <a:schemeClr val="bg2"/>
                </a:solidFill>
                <a:latin typeface="+mn-lt"/>
                <a:ea typeface="+mn-ea"/>
                <a:cs typeface="+mn-cs"/>
              </a:defRPr>
            </a:lvl1pPr>
          </a:lstStyle>
          <a:p>
            <a:pPr lvl="0"/>
            <a:r>
              <a:rPr lang="de-DE" dirty="0"/>
              <a:t>Risiken</a:t>
            </a:r>
          </a:p>
        </p:txBody>
      </p:sp>
    </p:spTree>
    <p:extLst>
      <p:ext uri="{BB962C8B-B14F-4D97-AF65-F5344CB8AC3E}">
        <p14:creationId xmlns:p14="http://schemas.microsoft.com/office/powerpoint/2010/main" val="1270516604"/>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7 Zusammenfassung mit 3 Punkten">
    <p:spTree>
      <p:nvGrpSpPr>
        <p:cNvPr id="1" name=""/>
        <p:cNvGrpSpPr/>
        <p:nvPr/>
      </p:nvGrpSpPr>
      <p:grpSpPr>
        <a:xfrm>
          <a:off x="0" y="0"/>
          <a:ext cx="0" cy="0"/>
          <a:chOff x="0" y="0"/>
          <a:chExt cx="0" cy="0"/>
        </a:xfrm>
      </p:grpSpPr>
      <p:sp>
        <p:nvSpPr>
          <p:cNvPr id="3" name="Titel 2"/>
          <p:cNvSpPr txBox="1">
            <a:spLocks/>
          </p:cNvSpPr>
          <p:nvPr userDrawn="1"/>
        </p:nvSpPr>
        <p:spPr>
          <a:xfrm>
            <a:off x="886082" y="687376"/>
            <a:ext cx="9821050" cy="685779"/>
          </a:xfrm>
          <a:prstGeom prst="rect">
            <a:avLst/>
          </a:prstGeom>
        </p:spPr>
        <p:txBody>
          <a:bodyPr vert="horz" lIns="0" tIns="0" rIns="0" bIns="0" rtlCol="0" anchor="b">
            <a:normAutofit/>
          </a:bodyPr>
          <a:lstStyle>
            <a:lvl1pPr marL="0" marR="0" indent="0" algn="l" defTabSz="914400" rtl="0" eaLnBrk="1" fontAlgn="auto" latinLnBrk="0" hangingPunct="1">
              <a:lnSpc>
                <a:spcPct val="100000"/>
              </a:lnSpc>
              <a:spcBef>
                <a:spcPts val="0"/>
              </a:spcBef>
              <a:spcAft>
                <a:spcPts val="0"/>
              </a:spcAft>
              <a:buClrTx/>
              <a:buSzTx/>
              <a:buFontTx/>
              <a:buNone/>
              <a:tabLst/>
              <a:defRPr sz="2400" kern="1200" spc="150" baseline="0">
                <a:solidFill>
                  <a:schemeClr val="tx2"/>
                </a:solidFill>
                <a:latin typeface="+mj-lt"/>
                <a:ea typeface="+mj-ea"/>
                <a:cs typeface="+mj-cs"/>
                <a:sym typeface="+mj-lt"/>
              </a:defRPr>
            </a:lvl1pPr>
          </a:lstStyle>
          <a:p>
            <a:endParaRPr lang="de-DE" sz="3031" spc="0" dirty="0"/>
          </a:p>
        </p:txBody>
      </p:sp>
      <p:sp>
        <p:nvSpPr>
          <p:cNvPr id="31" name="Textplatzhalter 4">
            <a:extLst>
              <a:ext uri="{FF2B5EF4-FFF2-40B4-BE49-F238E27FC236}">
                <a16:creationId xmlns:a16="http://schemas.microsoft.com/office/drawing/2014/main" id="{5363ECDA-EB5A-E640-AA95-9C6BA66F0EAF}"/>
              </a:ext>
            </a:extLst>
          </p:cNvPr>
          <p:cNvSpPr>
            <a:spLocks noGrp="1"/>
          </p:cNvSpPr>
          <p:nvPr>
            <p:ph type="body" sz="quarter" idx="45" hasCustomPrompt="1"/>
          </p:nvPr>
        </p:nvSpPr>
        <p:spPr>
          <a:xfrm>
            <a:off x="529755" y="396140"/>
            <a:ext cx="12442179" cy="953989"/>
          </a:xfrm>
          <a:prstGeom prst="rect">
            <a:avLst/>
          </a:prstGeom>
        </p:spPr>
        <p:txBody>
          <a:bodyPr lIns="0" tIns="0" rIns="0" bIns="0"/>
          <a:lstStyle>
            <a:lvl1pPr marL="0" marR="0" indent="0" algn="l" defTabSz="1154700"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marR="0" lvl="0" indent="0" algn="l" defTabSz="1154700" rtl="0" eaLnBrk="1" fontAlgn="auto" latinLnBrk="0" hangingPunct="1">
              <a:lnSpc>
                <a:spcPct val="100000"/>
              </a:lnSpc>
              <a:spcBef>
                <a:spcPts val="0"/>
              </a:spcBef>
              <a:spcAft>
                <a:spcPts val="0"/>
              </a:spcAft>
              <a:buClrTx/>
              <a:buSzTx/>
              <a:buFontTx/>
              <a:buNone/>
              <a:tabLst/>
              <a:defRPr/>
            </a:pPr>
            <a:r>
              <a:rPr lang="de-DE" dirty="0"/>
              <a:t>Zusammenfassung mit 3 Punkten.</a:t>
            </a:r>
          </a:p>
        </p:txBody>
      </p:sp>
      <p:cxnSp>
        <p:nvCxnSpPr>
          <p:cNvPr id="33" name="Gerade Verbindung 32">
            <a:extLst>
              <a:ext uri="{FF2B5EF4-FFF2-40B4-BE49-F238E27FC236}">
                <a16:creationId xmlns:a16="http://schemas.microsoft.com/office/drawing/2014/main" id="{ABA1B5B8-CD90-1F43-A1F4-7707BCC43313}"/>
              </a:ext>
            </a:extLst>
          </p:cNvPr>
          <p:cNvCxnSpPr>
            <a:cxnSpLocks/>
          </p:cNvCxnSpPr>
          <p:nvPr userDrawn="1"/>
        </p:nvCxnSpPr>
        <p:spPr>
          <a:xfrm flipH="1">
            <a:off x="1028436" y="2589220"/>
            <a:ext cx="11943498"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6" name="Gerade Verbindung 35">
            <a:extLst>
              <a:ext uri="{FF2B5EF4-FFF2-40B4-BE49-F238E27FC236}">
                <a16:creationId xmlns:a16="http://schemas.microsoft.com/office/drawing/2014/main" id="{CD2EB61C-8985-6B4C-AFA4-9100369C4A75}"/>
              </a:ext>
            </a:extLst>
          </p:cNvPr>
          <p:cNvCxnSpPr>
            <a:cxnSpLocks/>
          </p:cNvCxnSpPr>
          <p:nvPr userDrawn="1"/>
        </p:nvCxnSpPr>
        <p:spPr>
          <a:xfrm flipH="1">
            <a:off x="1023749" y="3554116"/>
            <a:ext cx="11948186"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Gerade Verbindung 37">
            <a:extLst>
              <a:ext uri="{FF2B5EF4-FFF2-40B4-BE49-F238E27FC236}">
                <a16:creationId xmlns:a16="http://schemas.microsoft.com/office/drawing/2014/main" id="{A83A7A94-C766-BD45-993F-5490A36799C4}"/>
              </a:ext>
            </a:extLst>
          </p:cNvPr>
          <p:cNvCxnSpPr>
            <a:cxnSpLocks/>
          </p:cNvCxnSpPr>
          <p:nvPr userDrawn="1"/>
        </p:nvCxnSpPr>
        <p:spPr>
          <a:xfrm flipH="1">
            <a:off x="1023752" y="4511932"/>
            <a:ext cx="11948183"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39" name="Textplatzhalter 24">
            <a:extLst>
              <a:ext uri="{FF2B5EF4-FFF2-40B4-BE49-F238E27FC236}">
                <a16:creationId xmlns:a16="http://schemas.microsoft.com/office/drawing/2014/main" id="{208275CB-D28C-114A-8FE1-CEB1F8BA0463}"/>
              </a:ext>
            </a:extLst>
          </p:cNvPr>
          <p:cNvSpPr>
            <a:spLocks noGrp="1"/>
          </p:cNvSpPr>
          <p:nvPr>
            <p:ph type="body" sz="quarter" idx="19" hasCustomPrompt="1"/>
          </p:nvPr>
        </p:nvSpPr>
        <p:spPr>
          <a:xfrm>
            <a:off x="1159122" y="1739526"/>
            <a:ext cx="11812812" cy="746189"/>
          </a:xfrm>
          <a:prstGeom prst="rect">
            <a:avLst/>
          </a:prstGeom>
          <a:ln>
            <a:noFill/>
          </a:ln>
        </p:spPr>
        <p:txBody>
          <a:bodyPr lIns="0" tIns="0" rIns="0" bIns="0" anchor="b"/>
          <a:lstStyle>
            <a:lvl1pPr marL="0" indent="0" algn="l">
              <a:lnSpc>
                <a:spcPct val="114000"/>
              </a:lnSpc>
              <a:buClr>
                <a:schemeClr val="tx2"/>
              </a:buClr>
              <a:buFont typeface="Wingdings" charset="2"/>
              <a:buNone/>
              <a:defRPr sz="1772" b="0" i="0" spc="0" baseline="0">
                <a:solidFill>
                  <a:schemeClr val="bg2"/>
                </a:solidFill>
                <a:latin typeface="+mn-lt"/>
              </a:defRPr>
            </a:lvl1pPr>
          </a:lstStyle>
          <a:p>
            <a:pPr lvl="0"/>
            <a:r>
              <a:rPr lang="de-DE" dirty="0"/>
              <a:t>Hier Text eingeben</a:t>
            </a:r>
          </a:p>
        </p:txBody>
      </p:sp>
      <p:cxnSp>
        <p:nvCxnSpPr>
          <p:cNvPr id="41" name="Gerade Verbindung 40">
            <a:extLst>
              <a:ext uri="{FF2B5EF4-FFF2-40B4-BE49-F238E27FC236}">
                <a16:creationId xmlns:a16="http://schemas.microsoft.com/office/drawing/2014/main" id="{E6A11C67-8C89-D64F-8B08-FA0495229A98}"/>
              </a:ext>
            </a:extLst>
          </p:cNvPr>
          <p:cNvCxnSpPr>
            <a:cxnSpLocks/>
          </p:cNvCxnSpPr>
          <p:nvPr userDrawn="1"/>
        </p:nvCxnSpPr>
        <p:spPr>
          <a:xfrm>
            <a:off x="1034592" y="2371296"/>
            <a:ext cx="0" cy="224026"/>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44" name="Textplatzhalter 24">
            <a:extLst>
              <a:ext uri="{FF2B5EF4-FFF2-40B4-BE49-F238E27FC236}">
                <a16:creationId xmlns:a16="http://schemas.microsoft.com/office/drawing/2014/main" id="{908487EF-A00C-5C43-A53B-2BBF4752FCCB}"/>
              </a:ext>
            </a:extLst>
          </p:cNvPr>
          <p:cNvSpPr>
            <a:spLocks noGrp="1"/>
          </p:cNvSpPr>
          <p:nvPr>
            <p:ph type="body" sz="quarter" idx="20" hasCustomPrompt="1"/>
          </p:nvPr>
        </p:nvSpPr>
        <p:spPr>
          <a:xfrm>
            <a:off x="1159120" y="2700721"/>
            <a:ext cx="11812815" cy="746189"/>
          </a:xfrm>
          <a:prstGeom prst="rect">
            <a:avLst/>
          </a:prstGeom>
          <a:ln>
            <a:noFill/>
          </a:ln>
        </p:spPr>
        <p:txBody>
          <a:bodyPr vert="horz" lIns="0" tIns="0" rIns="0" bIns="0" rtlCol="0" anchor="b">
            <a:normAutofit/>
          </a:bodyPr>
          <a:lstStyle>
            <a:lvl1pPr>
              <a:defRPr lang="de-DE" b="0" i="0" dirty="0">
                <a:solidFill>
                  <a:schemeClr val="bg2"/>
                </a:solidFill>
              </a:defRPr>
            </a:lvl1pPr>
          </a:lstStyle>
          <a:p>
            <a:pPr marL="0" lvl="0" indent="0">
              <a:buClr>
                <a:schemeClr val="tx2"/>
              </a:buClr>
              <a:buFont typeface="Wingdings" charset="2"/>
              <a:buNone/>
            </a:pPr>
            <a:r>
              <a:rPr lang="de-DE" dirty="0"/>
              <a:t>Hier Text eingeben</a:t>
            </a:r>
          </a:p>
        </p:txBody>
      </p:sp>
      <p:cxnSp>
        <p:nvCxnSpPr>
          <p:cNvPr id="45" name="Gerade Verbindung 44">
            <a:extLst>
              <a:ext uri="{FF2B5EF4-FFF2-40B4-BE49-F238E27FC236}">
                <a16:creationId xmlns:a16="http://schemas.microsoft.com/office/drawing/2014/main" id="{AECFB5F3-5F97-9444-B2E2-1456E46AD02E}"/>
              </a:ext>
            </a:extLst>
          </p:cNvPr>
          <p:cNvCxnSpPr>
            <a:cxnSpLocks/>
          </p:cNvCxnSpPr>
          <p:nvPr userDrawn="1"/>
        </p:nvCxnSpPr>
        <p:spPr>
          <a:xfrm>
            <a:off x="1029904" y="3339698"/>
            <a:ext cx="0" cy="221787"/>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46" name="Textplatzhalter 24">
            <a:extLst>
              <a:ext uri="{FF2B5EF4-FFF2-40B4-BE49-F238E27FC236}">
                <a16:creationId xmlns:a16="http://schemas.microsoft.com/office/drawing/2014/main" id="{B7EA9DEC-9B82-5047-AF7C-74C879B2987E}"/>
              </a:ext>
            </a:extLst>
          </p:cNvPr>
          <p:cNvSpPr>
            <a:spLocks noGrp="1"/>
          </p:cNvSpPr>
          <p:nvPr>
            <p:ph type="body" sz="quarter" idx="21" hasCustomPrompt="1"/>
          </p:nvPr>
        </p:nvSpPr>
        <p:spPr>
          <a:xfrm>
            <a:off x="1159119" y="3658608"/>
            <a:ext cx="11812815" cy="746189"/>
          </a:xfrm>
          <a:prstGeom prst="rect">
            <a:avLst/>
          </a:prstGeom>
          <a:ln>
            <a:noFill/>
          </a:ln>
        </p:spPr>
        <p:txBody>
          <a:bodyPr vert="horz" lIns="0" tIns="0" rIns="0" bIns="0" rtlCol="0" anchor="b">
            <a:normAutofit/>
          </a:bodyPr>
          <a:lstStyle>
            <a:lvl1pPr>
              <a:defRPr lang="de-DE" b="0" i="0" dirty="0">
                <a:solidFill>
                  <a:schemeClr val="bg2"/>
                </a:solidFill>
              </a:defRPr>
            </a:lvl1pPr>
          </a:lstStyle>
          <a:p>
            <a:pPr marL="0" lvl="0" indent="0">
              <a:buClr>
                <a:schemeClr val="tx2"/>
              </a:buClr>
              <a:buFont typeface="Wingdings" charset="2"/>
              <a:buNone/>
            </a:pPr>
            <a:r>
              <a:rPr lang="de-DE" dirty="0"/>
              <a:t>Hier Text eingeben</a:t>
            </a:r>
          </a:p>
        </p:txBody>
      </p:sp>
      <p:cxnSp>
        <p:nvCxnSpPr>
          <p:cNvPr id="47" name="Gerade Verbindung 46">
            <a:extLst>
              <a:ext uri="{FF2B5EF4-FFF2-40B4-BE49-F238E27FC236}">
                <a16:creationId xmlns:a16="http://schemas.microsoft.com/office/drawing/2014/main" id="{72E2161D-204E-164F-9906-B97CB98E16AA}"/>
              </a:ext>
            </a:extLst>
          </p:cNvPr>
          <p:cNvCxnSpPr>
            <a:cxnSpLocks/>
          </p:cNvCxnSpPr>
          <p:nvPr userDrawn="1"/>
        </p:nvCxnSpPr>
        <p:spPr>
          <a:xfrm>
            <a:off x="1029904" y="4318069"/>
            <a:ext cx="0" cy="20130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Textplatzhalter 2">
            <a:extLst>
              <a:ext uri="{FF2B5EF4-FFF2-40B4-BE49-F238E27FC236}">
                <a16:creationId xmlns:a16="http://schemas.microsoft.com/office/drawing/2014/main" id="{706A9FEF-1CD1-3944-A8AE-727D7A88D5F9}"/>
              </a:ext>
            </a:extLst>
          </p:cNvPr>
          <p:cNvSpPr>
            <a:spLocks noGrp="1"/>
          </p:cNvSpPr>
          <p:nvPr>
            <p:ph type="body" sz="quarter" idx="32" hasCustomPrompt="1"/>
          </p:nvPr>
        </p:nvSpPr>
        <p:spPr>
          <a:xfrm>
            <a:off x="542779" y="1861488"/>
            <a:ext cx="467698" cy="592860"/>
          </a:xfrm>
          <a:prstGeom prst="rect">
            <a:avLst/>
          </a:prstGeom>
        </p:spPr>
        <p:txBody>
          <a:bodyPr/>
          <a:lstStyle>
            <a:lvl1pPr>
              <a:defRPr sz="3839" b="1" i="0" spc="0">
                <a:solidFill>
                  <a:schemeClr val="bg2"/>
                </a:solidFill>
                <a:latin typeface="+mn-lt"/>
              </a:defRPr>
            </a:lvl1pPr>
          </a:lstStyle>
          <a:p>
            <a:pPr lvl="0"/>
            <a:r>
              <a:rPr lang="de-DE" dirty="0"/>
              <a:t>1</a:t>
            </a:r>
          </a:p>
        </p:txBody>
      </p:sp>
      <p:sp>
        <p:nvSpPr>
          <p:cNvPr id="21" name="Textplatzhalter 2">
            <a:extLst>
              <a:ext uri="{FF2B5EF4-FFF2-40B4-BE49-F238E27FC236}">
                <a16:creationId xmlns:a16="http://schemas.microsoft.com/office/drawing/2014/main" id="{C9852E17-4C71-FA4C-8F35-9229716729D0}"/>
              </a:ext>
            </a:extLst>
          </p:cNvPr>
          <p:cNvSpPr>
            <a:spLocks noGrp="1"/>
          </p:cNvSpPr>
          <p:nvPr>
            <p:ph type="body" sz="quarter" idx="33" hasCustomPrompt="1"/>
          </p:nvPr>
        </p:nvSpPr>
        <p:spPr>
          <a:xfrm>
            <a:off x="542767" y="2812157"/>
            <a:ext cx="467698" cy="592860"/>
          </a:xfrm>
          <a:prstGeom prst="rect">
            <a:avLst/>
          </a:prstGeom>
        </p:spPr>
        <p:txBody>
          <a:bodyPr/>
          <a:lstStyle>
            <a:lvl1pPr>
              <a:defRPr sz="3839" b="1" i="0" spc="0">
                <a:solidFill>
                  <a:schemeClr val="bg2"/>
                </a:solidFill>
                <a:latin typeface="+mn-lt"/>
              </a:defRPr>
            </a:lvl1pPr>
          </a:lstStyle>
          <a:p>
            <a:pPr lvl="0"/>
            <a:r>
              <a:rPr lang="de-DE" dirty="0"/>
              <a:t>2</a:t>
            </a:r>
          </a:p>
        </p:txBody>
      </p:sp>
      <p:sp>
        <p:nvSpPr>
          <p:cNvPr id="22" name="Textplatzhalter 2">
            <a:extLst>
              <a:ext uri="{FF2B5EF4-FFF2-40B4-BE49-F238E27FC236}">
                <a16:creationId xmlns:a16="http://schemas.microsoft.com/office/drawing/2014/main" id="{D5386359-82F2-C644-9FF2-B67B5A7FD559}"/>
              </a:ext>
            </a:extLst>
          </p:cNvPr>
          <p:cNvSpPr>
            <a:spLocks noGrp="1"/>
          </p:cNvSpPr>
          <p:nvPr>
            <p:ph type="body" sz="quarter" idx="34" hasCustomPrompt="1"/>
          </p:nvPr>
        </p:nvSpPr>
        <p:spPr>
          <a:xfrm>
            <a:off x="542761" y="3784053"/>
            <a:ext cx="467697" cy="592860"/>
          </a:xfrm>
          <a:prstGeom prst="rect">
            <a:avLst/>
          </a:prstGeom>
        </p:spPr>
        <p:txBody>
          <a:bodyPr/>
          <a:lstStyle>
            <a:lvl1pPr>
              <a:defRPr sz="3839" b="1" i="0" spc="0">
                <a:solidFill>
                  <a:schemeClr val="bg2"/>
                </a:solidFill>
                <a:latin typeface="+mn-lt"/>
              </a:defRPr>
            </a:lvl1pPr>
          </a:lstStyle>
          <a:p>
            <a:pPr lvl="0"/>
            <a:r>
              <a:rPr lang="de-DE" dirty="0"/>
              <a:t>3</a:t>
            </a:r>
          </a:p>
        </p:txBody>
      </p:sp>
    </p:spTree>
    <p:extLst>
      <p:ext uri="{BB962C8B-B14F-4D97-AF65-F5344CB8AC3E}">
        <p14:creationId xmlns:p14="http://schemas.microsoft.com/office/powerpoint/2010/main" val="177193685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8 Zusammenfassung mit 4 Punkten">
    <p:spTree>
      <p:nvGrpSpPr>
        <p:cNvPr id="1" name=""/>
        <p:cNvGrpSpPr/>
        <p:nvPr/>
      </p:nvGrpSpPr>
      <p:grpSpPr>
        <a:xfrm>
          <a:off x="0" y="0"/>
          <a:ext cx="0" cy="0"/>
          <a:chOff x="0" y="0"/>
          <a:chExt cx="0" cy="0"/>
        </a:xfrm>
      </p:grpSpPr>
      <p:cxnSp>
        <p:nvCxnSpPr>
          <p:cNvPr id="37" name="Gerade Verbindung 36">
            <a:extLst>
              <a:ext uri="{FF2B5EF4-FFF2-40B4-BE49-F238E27FC236}">
                <a16:creationId xmlns:a16="http://schemas.microsoft.com/office/drawing/2014/main" id="{790FE990-6C05-764F-9626-8E9C2CE8D76D}"/>
              </a:ext>
            </a:extLst>
          </p:cNvPr>
          <p:cNvCxnSpPr>
            <a:cxnSpLocks/>
          </p:cNvCxnSpPr>
          <p:nvPr userDrawn="1"/>
        </p:nvCxnSpPr>
        <p:spPr>
          <a:xfrm flipH="1">
            <a:off x="1028436" y="2589221"/>
            <a:ext cx="11906679" cy="1"/>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Gerade Verbindung 37">
            <a:extLst>
              <a:ext uri="{FF2B5EF4-FFF2-40B4-BE49-F238E27FC236}">
                <a16:creationId xmlns:a16="http://schemas.microsoft.com/office/drawing/2014/main" id="{215275DC-6359-0345-AA1D-D6E201FC242D}"/>
              </a:ext>
            </a:extLst>
          </p:cNvPr>
          <p:cNvCxnSpPr>
            <a:cxnSpLocks/>
          </p:cNvCxnSpPr>
          <p:nvPr userDrawn="1"/>
        </p:nvCxnSpPr>
        <p:spPr>
          <a:xfrm flipH="1">
            <a:off x="1023748" y="3554118"/>
            <a:ext cx="1190667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Gerade Verbindung 38">
            <a:extLst>
              <a:ext uri="{FF2B5EF4-FFF2-40B4-BE49-F238E27FC236}">
                <a16:creationId xmlns:a16="http://schemas.microsoft.com/office/drawing/2014/main" id="{2341070C-D153-424A-A305-8ACC364A06FF}"/>
              </a:ext>
            </a:extLst>
          </p:cNvPr>
          <p:cNvCxnSpPr>
            <a:cxnSpLocks/>
          </p:cNvCxnSpPr>
          <p:nvPr userDrawn="1"/>
        </p:nvCxnSpPr>
        <p:spPr>
          <a:xfrm flipH="1">
            <a:off x="1023750" y="4511932"/>
            <a:ext cx="11906677"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0" name="Gerade Verbindung 39">
            <a:extLst>
              <a:ext uri="{FF2B5EF4-FFF2-40B4-BE49-F238E27FC236}">
                <a16:creationId xmlns:a16="http://schemas.microsoft.com/office/drawing/2014/main" id="{5955AC9F-F96C-BB4C-A9DC-B314B48D1038}"/>
              </a:ext>
            </a:extLst>
          </p:cNvPr>
          <p:cNvCxnSpPr>
            <a:cxnSpLocks/>
          </p:cNvCxnSpPr>
          <p:nvPr userDrawn="1"/>
        </p:nvCxnSpPr>
        <p:spPr>
          <a:xfrm flipH="1">
            <a:off x="1023751" y="5483911"/>
            <a:ext cx="11906676"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41" name="Textplatzhalter 24">
            <a:extLst>
              <a:ext uri="{FF2B5EF4-FFF2-40B4-BE49-F238E27FC236}">
                <a16:creationId xmlns:a16="http://schemas.microsoft.com/office/drawing/2014/main" id="{C53F2CBE-D392-4D42-9D90-50CF781F7474}"/>
              </a:ext>
            </a:extLst>
          </p:cNvPr>
          <p:cNvSpPr>
            <a:spLocks noGrp="1"/>
          </p:cNvSpPr>
          <p:nvPr>
            <p:ph type="body" sz="quarter" idx="19" hasCustomPrompt="1"/>
          </p:nvPr>
        </p:nvSpPr>
        <p:spPr>
          <a:xfrm>
            <a:off x="1159121" y="1739526"/>
            <a:ext cx="11812813" cy="746189"/>
          </a:xfrm>
          <a:prstGeom prst="rect">
            <a:avLst/>
          </a:prstGeom>
          <a:ln>
            <a:noFill/>
          </a:ln>
        </p:spPr>
        <p:txBody>
          <a:bodyPr vert="horz" lIns="0" tIns="0" rIns="0" bIns="0" rtlCol="0" anchor="b">
            <a:normAutofit/>
          </a:bodyPr>
          <a:lstStyle>
            <a:lvl1pPr>
              <a:defRPr lang="de-DE" b="0" i="0" dirty="0">
                <a:solidFill>
                  <a:schemeClr val="bg2"/>
                </a:solidFill>
              </a:defRPr>
            </a:lvl1pPr>
          </a:lstStyle>
          <a:p>
            <a:pPr marL="0" lvl="0" indent="0">
              <a:buClr>
                <a:schemeClr val="tx2"/>
              </a:buClr>
              <a:buFont typeface="Wingdings" charset="2"/>
              <a:buNone/>
            </a:pPr>
            <a:r>
              <a:rPr lang="de-DE" dirty="0"/>
              <a:t>Hier Text eingeben</a:t>
            </a:r>
          </a:p>
        </p:txBody>
      </p:sp>
      <p:cxnSp>
        <p:nvCxnSpPr>
          <p:cNvPr id="42" name="Gerade Verbindung 41">
            <a:extLst>
              <a:ext uri="{FF2B5EF4-FFF2-40B4-BE49-F238E27FC236}">
                <a16:creationId xmlns:a16="http://schemas.microsoft.com/office/drawing/2014/main" id="{A7475D0E-BD1E-ED42-9643-2CF953C33871}"/>
              </a:ext>
            </a:extLst>
          </p:cNvPr>
          <p:cNvCxnSpPr>
            <a:cxnSpLocks/>
          </p:cNvCxnSpPr>
          <p:nvPr userDrawn="1"/>
        </p:nvCxnSpPr>
        <p:spPr>
          <a:xfrm>
            <a:off x="1034592" y="2371296"/>
            <a:ext cx="0" cy="224026"/>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43" name="Textplatzhalter 24">
            <a:extLst>
              <a:ext uri="{FF2B5EF4-FFF2-40B4-BE49-F238E27FC236}">
                <a16:creationId xmlns:a16="http://schemas.microsoft.com/office/drawing/2014/main" id="{68B98CEB-F3DF-1547-A9E6-01BAC55FF9B1}"/>
              </a:ext>
            </a:extLst>
          </p:cNvPr>
          <p:cNvSpPr>
            <a:spLocks noGrp="1"/>
          </p:cNvSpPr>
          <p:nvPr>
            <p:ph type="body" sz="quarter" idx="20" hasCustomPrompt="1"/>
          </p:nvPr>
        </p:nvSpPr>
        <p:spPr>
          <a:xfrm>
            <a:off x="1159119" y="2700721"/>
            <a:ext cx="11812815" cy="746189"/>
          </a:xfrm>
          <a:prstGeom prst="rect">
            <a:avLst/>
          </a:prstGeom>
          <a:ln>
            <a:noFill/>
          </a:ln>
        </p:spPr>
        <p:txBody>
          <a:bodyPr vert="horz" lIns="0" tIns="0" rIns="0" bIns="0" rtlCol="0" anchor="b">
            <a:normAutofit/>
          </a:bodyPr>
          <a:lstStyle>
            <a:lvl1pPr>
              <a:defRPr lang="de-DE" b="0" i="0" dirty="0">
                <a:solidFill>
                  <a:schemeClr val="bg2"/>
                </a:solidFill>
              </a:defRPr>
            </a:lvl1pPr>
          </a:lstStyle>
          <a:p>
            <a:pPr marL="0" lvl="0" indent="0">
              <a:buClr>
                <a:schemeClr val="tx2"/>
              </a:buClr>
              <a:buFont typeface="Wingdings" charset="2"/>
              <a:buNone/>
            </a:pPr>
            <a:r>
              <a:rPr lang="de-DE" dirty="0"/>
              <a:t>Hier Text eingeben</a:t>
            </a:r>
          </a:p>
        </p:txBody>
      </p:sp>
      <p:cxnSp>
        <p:nvCxnSpPr>
          <p:cNvPr id="44" name="Gerade Verbindung 43">
            <a:extLst>
              <a:ext uri="{FF2B5EF4-FFF2-40B4-BE49-F238E27FC236}">
                <a16:creationId xmlns:a16="http://schemas.microsoft.com/office/drawing/2014/main" id="{82B44EBC-3508-D943-8D5D-B0E585F0991C}"/>
              </a:ext>
            </a:extLst>
          </p:cNvPr>
          <p:cNvCxnSpPr>
            <a:cxnSpLocks/>
          </p:cNvCxnSpPr>
          <p:nvPr userDrawn="1"/>
        </p:nvCxnSpPr>
        <p:spPr>
          <a:xfrm>
            <a:off x="1029904" y="3339698"/>
            <a:ext cx="0" cy="221787"/>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45" name="Textplatzhalter 24">
            <a:extLst>
              <a:ext uri="{FF2B5EF4-FFF2-40B4-BE49-F238E27FC236}">
                <a16:creationId xmlns:a16="http://schemas.microsoft.com/office/drawing/2014/main" id="{F3EA36D5-4E49-8B4E-87F8-A6F3457D6FE5}"/>
              </a:ext>
            </a:extLst>
          </p:cNvPr>
          <p:cNvSpPr>
            <a:spLocks noGrp="1"/>
          </p:cNvSpPr>
          <p:nvPr>
            <p:ph type="body" sz="quarter" idx="21" hasCustomPrompt="1"/>
          </p:nvPr>
        </p:nvSpPr>
        <p:spPr>
          <a:xfrm>
            <a:off x="1159119" y="3658608"/>
            <a:ext cx="11812809" cy="746189"/>
          </a:xfrm>
          <a:prstGeom prst="rect">
            <a:avLst/>
          </a:prstGeom>
          <a:ln>
            <a:noFill/>
          </a:ln>
        </p:spPr>
        <p:txBody>
          <a:bodyPr vert="horz" lIns="0" tIns="0" rIns="0" bIns="0" rtlCol="0" anchor="b">
            <a:normAutofit/>
          </a:bodyPr>
          <a:lstStyle>
            <a:lvl1pPr>
              <a:defRPr lang="de-DE" b="0" i="0" dirty="0">
                <a:solidFill>
                  <a:schemeClr val="bg2"/>
                </a:solidFill>
              </a:defRPr>
            </a:lvl1pPr>
          </a:lstStyle>
          <a:p>
            <a:pPr marL="0" lvl="0" indent="0">
              <a:buClr>
                <a:schemeClr val="tx2"/>
              </a:buClr>
              <a:buFont typeface="Wingdings" charset="2"/>
              <a:buNone/>
            </a:pPr>
            <a:r>
              <a:rPr lang="de-DE" dirty="0"/>
              <a:t>Hier Text eingeben</a:t>
            </a:r>
          </a:p>
        </p:txBody>
      </p:sp>
      <p:cxnSp>
        <p:nvCxnSpPr>
          <p:cNvPr id="46" name="Gerade Verbindung 45">
            <a:extLst>
              <a:ext uri="{FF2B5EF4-FFF2-40B4-BE49-F238E27FC236}">
                <a16:creationId xmlns:a16="http://schemas.microsoft.com/office/drawing/2014/main" id="{C934E1FF-BF5A-6348-9BD3-AEFBD69AA1D5}"/>
              </a:ext>
            </a:extLst>
          </p:cNvPr>
          <p:cNvCxnSpPr>
            <a:cxnSpLocks/>
          </p:cNvCxnSpPr>
          <p:nvPr userDrawn="1"/>
        </p:nvCxnSpPr>
        <p:spPr>
          <a:xfrm>
            <a:off x="1029904" y="4318069"/>
            <a:ext cx="0" cy="20130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47" name="Textplatzhalter 24">
            <a:extLst>
              <a:ext uri="{FF2B5EF4-FFF2-40B4-BE49-F238E27FC236}">
                <a16:creationId xmlns:a16="http://schemas.microsoft.com/office/drawing/2014/main" id="{D0C69461-0FD8-044A-99EA-2C815C14A505}"/>
              </a:ext>
            </a:extLst>
          </p:cNvPr>
          <p:cNvSpPr>
            <a:spLocks noGrp="1"/>
          </p:cNvSpPr>
          <p:nvPr>
            <p:ph type="body" sz="quarter" idx="22" hasCustomPrompt="1"/>
          </p:nvPr>
        </p:nvSpPr>
        <p:spPr>
          <a:xfrm>
            <a:off x="1159121" y="4629373"/>
            <a:ext cx="11812813" cy="746189"/>
          </a:xfrm>
          <a:prstGeom prst="rect">
            <a:avLst/>
          </a:prstGeom>
          <a:ln>
            <a:noFill/>
          </a:ln>
        </p:spPr>
        <p:txBody>
          <a:bodyPr vert="horz" lIns="0" tIns="0" rIns="0" bIns="0" rtlCol="0" anchor="b">
            <a:normAutofit/>
          </a:bodyPr>
          <a:lstStyle>
            <a:lvl1pPr>
              <a:defRPr lang="de-DE" b="0" i="0" dirty="0">
                <a:solidFill>
                  <a:schemeClr val="bg2"/>
                </a:solidFill>
              </a:defRPr>
            </a:lvl1pPr>
          </a:lstStyle>
          <a:p>
            <a:pPr marL="0" lvl="0" indent="0">
              <a:buClr>
                <a:schemeClr val="tx2"/>
              </a:buClr>
              <a:buFont typeface="Wingdings" charset="2"/>
              <a:buNone/>
            </a:pPr>
            <a:r>
              <a:rPr lang="de-DE" dirty="0"/>
              <a:t>Hier Text eingeben</a:t>
            </a:r>
          </a:p>
        </p:txBody>
      </p:sp>
      <p:cxnSp>
        <p:nvCxnSpPr>
          <p:cNvPr id="48" name="Gerade Verbindung 47">
            <a:extLst>
              <a:ext uri="{FF2B5EF4-FFF2-40B4-BE49-F238E27FC236}">
                <a16:creationId xmlns:a16="http://schemas.microsoft.com/office/drawing/2014/main" id="{68FAD596-513B-2444-83B1-A835C463E00F}"/>
              </a:ext>
            </a:extLst>
          </p:cNvPr>
          <p:cNvCxnSpPr>
            <a:cxnSpLocks/>
          </p:cNvCxnSpPr>
          <p:nvPr userDrawn="1"/>
        </p:nvCxnSpPr>
        <p:spPr>
          <a:xfrm>
            <a:off x="1029904" y="5266567"/>
            <a:ext cx="0" cy="22356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49" name="Textplatzhalter 2">
            <a:extLst>
              <a:ext uri="{FF2B5EF4-FFF2-40B4-BE49-F238E27FC236}">
                <a16:creationId xmlns:a16="http://schemas.microsoft.com/office/drawing/2014/main" id="{6EE29FF9-ED38-D14B-AD03-5782999A9FE7}"/>
              </a:ext>
            </a:extLst>
          </p:cNvPr>
          <p:cNvSpPr>
            <a:spLocks noGrp="1"/>
          </p:cNvSpPr>
          <p:nvPr>
            <p:ph type="body" sz="quarter" idx="32" hasCustomPrompt="1"/>
          </p:nvPr>
        </p:nvSpPr>
        <p:spPr>
          <a:xfrm>
            <a:off x="542778" y="1861488"/>
            <a:ext cx="467700" cy="592860"/>
          </a:xfrm>
          <a:prstGeom prst="rect">
            <a:avLst/>
          </a:prstGeom>
        </p:spPr>
        <p:txBody>
          <a:bodyPr/>
          <a:lstStyle>
            <a:lvl1pPr>
              <a:defRPr sz="3839" b="1" i="0" spc="0">
                <a:solidFill>
                  <a:schemeClr val="bg2"/>
                </a:solidFill>
                <a:latin typeface="+mn-lt"/>
              </a:defRPr>
            </a:lvl1pPr>
          </a:lstStyle>
          <a:p>
            <a:pPr lvl="0"/>
            <a:r>
              <a:rPr lang="de-DE" dirty="0"/>
              <a:t>1</a:t>
            </a:r>
          </a:p>
        </p:txBody>
      </p:sp>
      <p:sp>
        <p:nvSpPr>
          <p:cNvPr id="50" name="Textplatzhalter 2">
            <a:extLst>
              <a:ext uri="{FF2B5EF4-FFF2-40B4-BE49-F238E27FC236}">
                <a16:creationId xmlns:a16="http://schemas.microsoft.com/office/drawing/2014/main" id="{50957417-BDCE-8743-94EE-2779B97E523F}"/>
              </a:ext>
            </a:extLst>
          </p:cNvPr>
          <p:cNvSpPr>
            <a:spLocks noGrp="1"/>
          </p:cNvSpPr>
          <p:nvPr>
            <p:ph type="body" sz="quarter" idx="33" hasCustomPrompt="1"/>
          </p:nvPr>
        </p:nvSpPr>
        <p:spPr>
          <a:xfrm>
            <a:off x="542766" y="2812157"/>
            <a:ext cx="467700" cy="592860"/>
          </a:xfrm>
          <a:prstGeom prst="rect">
            <a:avLst/>
          </a:prstGeom>
        </p:spPr>
        <p:txBody>
          <a:bodyPr/>
          <a:lstStyle>
            <a:lvl1pPr>
              <a:defRPr sz="3839" b="1" i="0" spc="0">
                <a:solidFill>
                  <a:schemeClr val="bg2"/>
                </a:solidFill>
                <a:latin typeface="+mn-lt"/>
              </a:defRPr>
            </a:lvl1pPr>
          </a:lstStyle>
          <a:p>
            <a:pPr lvl="0"/>
            <a:r>
              <a:rPr lang="de-DE" dirty="0"/>
              <a:t>2</a:t>
            </a:r>
          </a:p>
        </p:txBody>
      </p:sp>
      <p:sp>
        <p:nvSpPr>
          <p:cNvPr id="51" name="Textplatzhalter 2">
            <a:extLst>
              <a:ext uri="{FF2B5EF4-FFF2-40B4-BE49-F238E27FC236}">
                <a16:creationId xmlns:a16="http://schemas.microsoft.com/office/drawing/2014/main" id="{D7537CEE-2110-3347-A44B-BBAB1A1228EE}"/>
              </a:ext>
            </a:extLst>
          </p:cNvPr>
          <p:cNvSpPr>
            <a:spLocks noGrp="1"/>
          </p:cNvSpPr>
          <p:nvPr>
            <p:ph type="body" sz="quarter" idx="34" hasCustomPrompt="1"/>
          </p:nvPr>
        </p:nvSpPr>
        <p:spPr>
          <a:xfrm>
            <a:off x="542766" y="3784053"/>
            <a:ext cx="467688" cy="592860"/>
          </a:xfrm>
          <a:prstGeom prst="rect">
            <a:avLst/>
          </a:prstGeom>
        </p:spPr>
        <p:txBody>
          <a:bodyPr/>
          <a:lstStyle>
            <a:lvl1pPr>
              <a:defRPr sz="3839" b="1" i="0" spc="0">
                <a:solidFill>
                  <a:schemeClr val="bg2"/>
                </a:solidFill>
                <a:latin typeface="+mn-lt"/>
              </a:defRPr>
            </a:lvl1pPr>
          </a:lstStyle>
          <a:p>
            <a:pPr lvl="0"/>
            <a:r>
              <a:rPr lang="de-DE" dirty="0"/>
              <a:t>3</a:t>
            </a:r>
          </a:p>
        </p:txBody>
      </p:sp>
      <p:sp>
        <p:nvSpPr>
          <p:cNvPr id="52" name="Textplatzhalter 2">
            <a:extLst>
              <a:ext uri="{FF2B5EF4-FFF2-40B4-BE49-F238E27FC236}">
                <a16:creationId xmlns:a16="http://schemas.microsoft.com/office/drawing/2014/main" id="{BE14786E-D50F-FB48-A3B6-2448EA2A1FD6}"/>
              </a:ext>
            </a:extLst>
          </p:cNvPr>
          <p:cNvSpPr>
            <a:spLocks noGrp="1"/>
          </p:cNvSpPr>
          <p:nvPr>
            <p:ph type="body" sz="quarter" idx="35" hasCustomPrompt="1"/>
          </p:nvPr>
        </p:nvSpPr>
        <p:spPr>
          <a:xfrm>
            <a:off x="542766" y="4744804"/>
            <a:ext cx="467685" cy="592860"/>
          </a:xfrm>
          <a:prstGeom prst="rect">
            <a:avLst/>
          </a:prstGeom>
        </p:spPr>
        <p:txBody>
          <a:bodyPr/>
          <a:lstStyle>
            <a:lvl1pPr>
              <a:defRPr sz="3839" b="1" i="0" spc="0">
                <a:solidFill>
                  <a:schemeClr val="bg2"/>
                </a:solidFill>
                <a:latin typeface="+mn-lt"/>
              </a:defRPr>
            </a:lvl1pPr>
          </a:lstStyle>
          <a:p>
            <a:pPr lvl="0"/>
            <a:r>
              <a:rPr lang="de-DE" dirty="0"/>
              <a:t>4</a:t>
            </a:r>
          </a:p>
        </p:txBody>
      </p:sp>
      <p:sp>
        <p:nvSpPr>
          <p:cNvPr id="20" name="Textplatzhalter 4">
            <a:extLst>
              <a:ext uri="{FF2B5EF4-FFF2-40B4-BE49-F238E27FC236}">
                <a16:creationId xmlns:a16="http://schemas.microsoft.com/office/drawing/2014/main" id="{1953B26F-80AA-2A49-8EA9-AFB6A78EB2E9}"/>
              </a:ext>
            </a:extLst>
          </p:cNvPr>
          <p:cNvSpPr>
            <a:spLocks noGrp="1"/>
          </p:cNvSpPr>
          <p:nvPr>
            <p:ph type="body" sz="quarter" idx="45" hasCustomPrompt="1"/>
          </p:nvPr>
        </p:nvSpPr>
        <p:spPr>
          <a:xfrm>
            <a:off x="529755" y="396140"/>
            <a:ext cx="12442179" cy="953989"/>
          </a:xfrm>
          <a:prstGeom prst="rect">
            <a:avLst/>
          </a:prstGeom>
        </p:spPr>
        <p:txBody>
          <a:bodyPr lIns="0" tIns="0" rIns="0" bIns="0"/>
          <a:lstStyle>
            <a:lvl1pPr marL="0" marR="0" indent="0" algn="l" defTabSz="1154700"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marR="0" lvl="0" indent="0" algn="l" defTabSz="1154700" rtl="0" eaLnBrk="1" fontAlgn="auto" latinLnBrk="0" hangingPunct="1">
              <a:lnSpc>
                <a:spcPct val="100000"/>
              </a:lnSpc>
              <a:spcBef>
                <a:spcPts val="0"/>
              </a:spcBef>
              <a:spcAft>
                <a:spcPts val="0"/>
              </a:spcAft>
              <a:buClrTx/>
              <a:buSzTx/>
              <a:buFontTx/>
              <a:buNone/>
              <a:tabLst/>
              <a:defRPr/>
            </a:pPr>
            <a:r>
              <a:rPr lang="de-DE" dirty="0"/>
              <a:t>Zusammenfassung mit 4 Punkten.</a:t>
            </a:r>
          </a:p>
        </p:txBody>
      </p:sp>
    </p:spTree>
    <p:extLst>
      <p:ext uri="{BB962C8B-B14F-4D97-AF65-F5344CB8AC3E}">
        <p14:creationId xmlns:p14="http://schemas.microsoft.com/office/powerpoint/2010/main" val="379462829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69 Zusammenfassung mit 5 Punkten">
    <p:spTree>
      <p:nvGrpSpPr>
        <p:cNvPr id="1" name=""/>
        <p:cNvGrpSpPr/>
        <p:nvPr/>
      </p:nvGrpSpPr>
      <p:grpSpPr>
        <a:xfrm>
          <a:off x="0" y="0"/>
          <a:ext cx="0" cy="0"/>
          <a:chOff x="0" y="0"/>
          <a:chExt cx="0" cy="0"/>
        </a:xfrm>
      </p:grpSpPr>
      <p:cxnSp>
        <p:nvCxnSpPr>
          <p:cNvPr id="22" name="Gerade Verbindung 21">
            <a:extLst>
              <a:ext uri="{FF2B5EF4-FFF2-40B4-BE49-F238E27FC236}">
                <a16:creationId xmlns:a16="http://schemas.microsoft.com/office/drawing/2014/main" id="{5BA0F86E-073A-8841-A555-1D394D6AB8AC}"/>
              </a:ext>
            </a:extLst>
          </p:cNvPr>
          <p:cNvCxnSpPr>
            <a:cxnSpLocks/>
          </p:cNvCxnSpPr>
          <p:nvPr userDrawn="1"/>
        </p:nvCxnSpPr>
        <p:spPr>
          <a:xfrm flipH="1">
            <a:off x="1028438" y="2586809"/>
            <a:ext cx="11897192" cy="1"/>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5" name="Gerade Verbindung 24">
            <a:extLst>
              <a:ext uri="{FF2B5EF4-FFF2-40B4-BE49-F238E27FC236}">
                <a16:creationId xmlns:a16="http://schemas.microsoft.com/office/drawing/2014/main" id="{7A40CA68-8D89-C642-A758-CD3AE380BF6C}"/>
              </a:ext>
            </a:extLst>
          </p:cNvPr>
          <p:cNvCxnSpPr>
            <a:cxnSpLocks/>
          </p:cNvCxnSpPr>
          <p:nvPr userDrawn="1"/>
        </p:nvCxnSpPr>
        <p:spPr>
          <a:xfrm flipH="1">
            <a:off x="1023749" y="3551705"/>
            <a:ext cx="11912024" cy="1"/>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8" name="Gerade Verbindung 27">
            <a:extLst>
              <a:ext uri="{FF2B5EF4-FFF2-40B4-BE49-F238E27FC236}">
                <a16:creationId xmlns:a16="http://schemas.microsoft.com/office/drawing/2014/main" id="{8D6E0138-9D8E-774B-88C2-64BE3C2E19EE}"/>
              </a:ext>
            </a:extLst>
          </p:cNvPr>
          <p:cNvCxnSpPr>
            <a:cxnSpLocks/>
          </p:cNvCxnSpPr>
          <p:nvPr userDrawn="1"/>
        </p:nvCxnSpPr>
        <p:spPr>
          <a:xfrm flipH="1">
            <a:off x="1023750" y="4509519"/>
            <a:ext cx="11897192" cy="1"/>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Gerade Verbindung 30">
            <a:extLst>
              <a:ext uri="{FF2B5EF4-FFF2-40B4-BE49-F238E27FC236}">
                <a16:creationId xmlns:a16="http://schemas.microsoft.com/office/drawing/2014/main" id="{9545ACBB-01D8-FD46-B478-090F2F1B26EB}"/>
              </a:ext>
            </a:extLst>
          </p:cNvPr>
          <p:cNvCxnSpPr>
            <a:cxnSpLocks/>
          </p:cNvCxnSpPr>
          <p:nvPr userDrawn="1"/>
        </p:nvCxnSpPr>
        <p:spPr>
          <a:xfrm flipH="1">
            <a:off x="1023750" y="5481498"/>
            <a:ext cx="11897192" cy="1"/>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38" name="Textplatzhalter 24">
            <a:extLst>
              <a:ext uri="{FF2B5EF4-FFF2-40B4-BE49-F238E27FC236}">
                <a16:creationId xmlns:a16="http://schemas.microsoft.com/office/drawing/2014/main" id="{6CB55B5F-A0A6-A94F-886C-AAB4E818E017}"/>
              </a:ext>
            </a:extLst>
          </p:cNvPr>
          <p:cNvSpPr>
            <a:spLocks noGrp="1"/>
          </p:cNvSpPr>
          <p:nvPr>
            <p:ph type="body" sz="quarter" idx="19" hasCustomPrompt="1"/>
          </p:nvPr>
        </p:nvSpPr>
        <p:spPr>
          <a:xfrm>
            <a:off x="1159121" y="1737113"/>
            <a:ext cx="11812813" cy="746189"/>
          </a:xfrm>
          <a:prstGeom prst="rect">
            <a:avLst/>
          </a:prstGeom>
          <a:ln>
            <a:noFill/>
          </a:ln>
        </p:spPr>
        <p:txBody>
          <a:bodyPr vert="horz" lIns="0" tIns="0" rIns="0" bIns="0" rtlCol="0" anchor="b">
            <a:normAutofit/>
          </a:bodyPr>
          <a:lstStyle>
            <a:lvl1pPr>
              <a:defRPr lang="de-DE" b="0" i="0" dirty="0">
                <a:solidFill>
                  <a:schemeClr val="bg2"/>
                </a:solidFill>
              </a:defRPr>
            </a:lvl1pPr>
          </a:lstStyle>
          <a:p>
            <a:pPr marL="0" lvl="0" indent="0">
              <a:buClr>
                <a:schemeClr val="tx2"/>
              </a:buClr>
              <a:buFont typeface="Wingdings" charset="2"/>
              <a:buNone/>
            </a:pPr>
            <a:r>
              <a:rPr lang="de-DE" dirty="0"/>
              <a:t>Hier Text eingeben</a:t>
            </a:r>
          </a:p>
        </p:txBody>
      </p:sp>
      <p:cxnSp>
        <p:nvCxnSpPr>
          <p:cNvPr id="39" name="Gerade Verbindung 38">
            <a:extLst>
              <a:ext uri="{FF2B5EF4-FFF2-40B4-BE49-F238E27FC236}">
                <a16:creationId xmlns:a16="http://schemas.microsoft.com/office/drawing/2014/main" id="{E76AF171-2650-4744-8D01-FC992AFE6D2B}"/>
              </a:ext>
            </a:extLst>
          </p:cNvPr>
          <p:cNvCxnSpPr>
            <a:cxnSpLocks/>
          </p:cNvCxnSpPr>
          <p:nvPr userDrawn="1"/>
        </p:nvCxnSpPr>
        <p:spPr>
          <a:xfrm>
            <a:off x="1034592" y="2368884"/>
            <a:ext cx="0" cy="224026"/>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40" name="Textplatzhalter 24">
            <a:extLst>
              <a:ext uri="{FF2B5EF4-FFF2-40B4-BE49-F238E27FC236}">
                <a16:creationId xmlns:a16="http://schemas.microsoft.com/office/drawing/2014/main" id="{91E37A21-FBFB-5E40-957D-DA367FAFAAE9}"/>
              </a:ext>
            </a:extLst>
          </p:cNvPr>
          <p:cNvSpPr>
            <a:spLocks noGrp="1"/>
          </p:cNvSpPr>
          <p:nvPr>
            <p:ph type="body" sz="quarter" idx="20" hasCustomPrompt="1"/>
          </p:nvPr>
        </p:nvSpPr>
        <p:spPr>
          <a:xfrm>
            <a:off x="1159121" y="2698309"/>
            <a:ext cx="11793530" cy="746189"/>
          </a:xfrm>
          <a:prstGeom prst="rect">
            <a:avLst/>
          </a:prstGeom>
          <a:ln>
            <a:noFill/>
          </a:ln>
        </p:spPr>
        <p:txBody>
          <a:bodyPr vert="horz" lIns="0" tIns="0" rIns="0" bIns="0" rtlCol="0" anchor="b">
            <a:normAutofit/>
          </a:bodyPr>
          <a:lstStyle>
            <a:lvl1pPr>
              <a:defRPr lang="de-DE" b="0" i="0" dirty="0">
                <a:solidFill>
                  <a:schemeClr val="bg2"/>
                </a:solidFill>
              </a:defRPr>
            </a:lvl1pPr>
          </a:lstStyle>
          <a:p>
            <a:pPr marL="0" lvl="0" indent="0">
              <a:buClr>
                <a:schemeClr val="tx2"/>
              </a:buClr>
              <a:buFont typeface="Wingdings" charset="2"/>
              <a:buNone/>
            </a:pPr>
            <a:r>
              <a:rPr lang="de-DE" dirty="0"/>
              <a:t>Hier Text eingeben</a:t>
            </a:r>
          </a:p>
        </p:txBody>
      </p:sp>
      <p:cxnSp>
        <p:nvCxnSpPr>
          <p:cNvPr id="41" name="Gerade Verbindung 40">
            <a:extLst>
              <a:ext uri="{FF2B5EF4-FFF2-40B4-BE49-F238E27FC236}">
                <a16:creationId xmlns:a16="http://schemas.microsoft.com/office/drawing/2014/main" id="{3E6CF35D-018B-564B-A316-212A9BA09FED}"/>
              </a:ext>
            </a:extLst>
          </p:cNvPr>
          <p:cNvCxnSpPr>
            <a:cxnSpLocks/>
          </p:cNvCxnSpPr>
          <p:nvPr userDrawn="1"/>
        </p:nvCxnSpPr>
        <p:spPr>
          <a:xfrm>
            <a:off x="1029904" y="3337285"/>
            <a:ext cx="0" cy="221787"/>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42" name="Textplatzhalter 24">
            <a:extLst>
              <a:ext uri="{FF2B5EF4-FFF2-40B4-BE49-F238E27FC236}">
                <a16:creationId xmlns:a16="http://schemas.microsoft.com/office/drawing/2014/main" id="{A9AC2E85-752C-3C46-9315-7C669CF8DC28}"/>
              </a:ext>
            </a:extLst>
          </p:cNvPr>
          <p:cNvSpPr>
            <a:spLocks noGrp="1"/>
          </p:cNvSpPr>
          <p:nvPr>
            <p:ph type="body" sz="quarter" idx="21" hasCustomPrompt="1"/>
          </p:nvPr>
        </p:nvSpPr>
        <p:spPr>
          <a:xfrm>
            <a:off x="1159121" y="3656196"/>
            <a:ext cx="11812813" cy="746189"/>
          </a:xfrm>
          <a:prstGeom prst="rect">
            <a:avLst/>
          </a:prstGeom>
          <a:ln>
            <a:noFill/>
          </a:ln>
        </p:spPr>
        <p:txBody>
          <a:bodyPr vert="horz" lIns="0" tIns="0" rIns="0" bIns="0" rtlCol="0" anchor="b">
            <a:normAutofit/>
          </a:bodyPr>
          <a:lstStyle>
            <a:lvl1pPr>
              <a:defRPr lang="de-DE" b="0" i="0" dirty="0">
                <a:solidFill>
                  <a:schemeClr val="bg2"/>
                </a:solidFill>
              </a:defRPr>
            </a:lvl1pPr>
          </a:lstStyle>
          <a:p>
            <a:pPr marL="0" lvl="0" indent="0">
              <a:buClr>
                <a:schemeClr val="tx2"/>
              </a:buClr>
              <a:buFont typeface="Wingdings" charset="2"/>
              <a:buNone/>
            </a:pPr>
            <a:r>
              <a:rPr lang="de-DE" dirty="0"/>
              <a:t>Hier Text eingeben</a:t>
            </a:r>
          </a:p>
        </p:txBody>
      </p:sp>
      <p:cxnSp>
        <p:nvCxnSpPr>
          <p:cNvPr id="43" name="Gerade Verbindung 42">
            <a:extLst>
              <a:ext uri="{FF2B5EF4-FFF2-40B4-BE49-F238E27FC236}">
                <a16:creationId xmlns:a16="http://schemas.microsoft.com/office/drawing/2014/main" id="{DB253D23-435D-C545-A9DB-BA1B728A4E06}"/>
              </a:ext>
            </a:extLst>
          </p:cNvPr>
          <p:cNvCxnSpPr>
            <a:cxnSpLocks/>
          </p:cNvCxnSpPr>
          <p:nvPr userDrawn="1"/>
        </p:nvCxnSpPr>
        <p:spPr>
          <a:xfrm>
            <a:off x="1029904" y="4315657"/>
            <a:ext cx="0" cy="20130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44" name="Textplatzhalter 24">
            <a:extLst>
              <a:ext uri="{FF2B5EF4-FFF2-40B4-BE49-F238E27FC236}">
                <a16:creationId xmlns:a16="http://schemas.microsoft.com/office/drawing/2014/main" id="{A3382137-2F1F-7B46-941B-00E1E5330128}"/>
              </a:ext>
            </a:extLst>
          </p:cNvPr>
          <p:cNvSpPr>
            <a:spLocks noGrp="1"/>
          </p:cNvSpPr>
          <p:nvPr>
            <p:ph type="body" sz="quarter" idx="22" hasCustomPrompt="1"/>
          </p:nvPr>
        </p:nvSpPr>
        <p:spPr>
          <a:xfrm>
            <a:off x="1159122" y="4626961"/>
            <a:ext cx="11812812" cy="746189"/>
          </a:xfrm>
          <a:prstGeom prst="rect">
            <a:avLst/>
          </a:prstGeom>
          <a:ln>
            <a:noFill/>
          </a:ln>
        </p:spPr>
        <p:txBody>
          <a:bodyPr vert="horz" lIns="0" tIns="0" rIns="0" bIns="0" rtlCol="0" anchor="b">
            <a:normAutofit/>
          </a:bodyPr>
          <a:lstStyle>
            <a:lvl1pPr>
              <a:defRPr lang="de-DE" b="0" i="0" dirty="0">
                <a:solidFill>
                  <a:schemeClr val="bg2"/>
                </a:solidFill>
              </a:defRPr>
            </a:lvl1pPr>
          </a:lstStyle>
          <a:p>
            <a:pPr marL="0" lvl="0" indent="0">
              <a:buClr>
                <a:schemeClr val="tx2"/>
              </a:buClr>
              <a:buFont typeface="Wingdings" charset="2"/>
              <a:buNone/>
            </a:pPr>
            <a:r>
              <a:rPr lang="de-DE" dirty="0"/>
              <a:t>Hier Text eingeben</a:t>
            </a:r>
          </a:p>
        </p:txBody>
      </p:sp>
      <p:cxnSp>
        <p:nvCxnSpPr>
          <p:cNvPr id="45" name="Gerade Verbindung 44">
            <a:extLst>
              <a:ext uri="{FF2B5EF4-FFF2-40B4-BE49-F238E27FC236}">
                <a16:creationId xmlns:a16="http://schemas.microsoft.com/office/drawing/2014/main" id="{FC5041E5-F616-1B48-8A7A-B10A4EAC369E}"/>
              </a:ext>
            </a:extLst>
          </p:cNvPr>
          <p:cNvCxnSpPr>
            <a:cxnSpLocks/>
          </p:cNvCxnSpPr>
          <p:nvPr userDrawn="1"/>
        </p:nvCxnSpPr>
        <p:spPr>
          <a:xfrm>
            <a:off x="1029904" y="5264155"/>
            <a:ext cx="0" cy="22356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46" name="Textplatzhalter 2">
            <a:extLst>
              <a:ext uri="{FF2B5EF4-FFF2-40B4-BE49-F238E27FC236}">
                <a16:creationId xmlns:a16="http://schemas.microsoft.com/office/drawing/2014/main" id="{CE1F0669-5BE1-4044-A793-28F5E3888DB0}"/>
              </a:ext>
            </a:extLst>
          </p:cNvPr>
          <p:cNvSpPr>
            <a:spLocks noGrp="1"/>
          </p:cNvSpPr>
          <p:nvPr>
            <p:ph type="body" sz="quarter" idx="32" hasCustomPrompt="1"/>
          </p:nvPr>
        </p:nvSpPr>
        <p:spPr>
          <a:xfrm>
            <a:off x="545322" y="1859075"/>
            <a:ext cx="467700" cy="592860"/>
          </a:xfrm>
          <a:prstGeom prst="rect">
            <a:avLst/>
          </a:prstGeom>
        </p:spPr>
        <p:txBody>
          <a:bodyPr/>
          <a:lstStyle>
            <a:lvl1pPr>
              <a:defRPr sz="3839" b="1" i="0" spc="0">
                <a:solidFill>
                  <a:schemeClr val="bg2"/>
                </a:solidFill>
                <a:latin typeface="+mn-lt"/>
              </a:defRPr>
            </a:lvl1pPr>
          </a:lstStyle>
          <a:p>
            <a:pPr lvl="0"/>
            <a:r>
              <a:rPr lang="de-DE" dirty="0"/>
              <a:t>1</a:t>
            </a:r>
          </a:p>
        </p:txBody>
      </p:sp>
      <p:sp>
        <p:nvSpPr>
          <p:cNvPr id="47" name="Textplatzhalter 2">
            <a:extLst>
              <a:ext uri="{FF2B5EF4-FFF2-40B4-BE49-F238E27FC236}">
                <a16:creationId xmlns:a16="http://schemas.microsoft.com/office/drawing/2014/main" id="{94BC8484-F0E4-2442-978D-0F5F6474C1F3}"/>
              </a:ext>
            </a:extLst>
          </p:cNvPr>
          <p:cNvSpPr>
            <a:spLocks noGrp="1"/>
          </p:cNvSpPr>
          <p:nvPr>
            <p:ph type="body" sz="quarter" idx="33" hasCustomPrompt="1"/>
          </p:nvPr>
        </p:nvSpPr>
        <p:spPr>
          <a:xfrm>
            <a:off x="544350" y="2809744"/>
            <a:ext cx="467700" cy="592860"/>
          </a:xfrm>
          <a:prstGeom prst="rect">
            <a:avLst/>
          </a:prstGeom>
        </p:spPr>
        <p:txBody>
          <a:bodyPr/>
          <a:lstStyle>
            <a:lvl1pPr>
              <a:defRPr sz="3839" b="1" i="0" spc="0">
                <a:solidFill>
                  <a:schemeClr val="bg2"/>
                </a:solidFill>
                <a:latin typeface="+mn-lt"/>
              </a:defRPr>
            </a:lvl1pPr>
          </a:lstStyle>
          <a:p>
            <a:pPr lvl="0"/>
            <a:r>
              <a:rPr lang="de-DE" dirty="0"/>
              <a:t>2</a:t>
            </a:r>
          </a:p>
        </p:txBody>
      </p:sp>
      <p:sp>
        <p:nvSpPr>
          <p:cNvPr id="48" name="Textplatzhalter 2">
            <a:extLst>
              <a:ext uri="{FF2B5EF4-FFF2-40B4-BE49-F238E27FC236}">
                <a16:creationId xmlns:a16="http://schemas.microsoft.com/office/drawing/2014/main" id="{DB422A98-9B32-774F-975B-58A7A0E4AA9E}"/>
              </a:ext>
            </a:extLst>
          </p:cNvPr>
          <p:cNvSpPr>
            <a:spLocks noGrp="1"/>
          </p:cNvSpPr>
          <p:nvPr>
            <p:ph type="body" sz="quarter" idx="34" hasCustomPrompt="1"/>
          </p:nvPr>
        </p:nvSpPr>
        <p:spPr>
          <a:xfrm>
            <a:off x="544351" y="3781641"/>
            <a:ext cx="467698" cy="592860"/>
          </a:xfrm>
          <a:prstGeom prst="rect">
            <a:avLst/>
          </a:prstGeom>
        </p:spPr>
        <p:txBody>
          <a:bodyPr/>
          <a:lstStyle>
            <a:lvl1pPr>
              <a:defRPr sz="3839" b="1" i="0" spc="0">
                <a:solidFill>
                  <a:schemeClr val="bg2"/>
                </a:solidFill>
                <a:latin typeface="+mn-lt"/>
              </a:defRPr>
            </a:lvl1pPr>
          </a:lstStyle>
          <a:p>
            <a:pPr lvl="0"/>
            <a:r>
              <a:rPr lang="de-DE" dirty="0"/>
              <a:t>3</a:t>
            </a:r>
          </a:p>
        </p:txBody>
      </p:sp>
      <p:sp>
        <p:nvSpPr>
          <p:cNvPr id="49" name="Textplatzhalter 2">
            <a:extLst>
              <a:ext uri="{FF2B5EF4-FFF2-40B4-BE49-F238E27FC236}">
                <a16:creationId xmlns:a16="http://schemas.microsoft.com/office/drawing/2014/main" id="{CDA12CA2-7062-AD4A-97B0-C18EF6A7448A}"/>
              </a:ext>
            </a:extLst>
          </p:cNvPr>
          <p:cNvSpPr>
            <a:spLocks noGrp="1"/>
          </p:cNvSpPr>
          <p:nvPr>
            <p:ph type="body" sz="quarter" idx="35" hasCustomPrompt="1"/>
          </p:nvPr>
        </p:nvSpPr>
        <p:spPr>
          <a:xfrm>
            <a:off x="544350" y="4742392"/>
            <a:ext cx="467695" cy="592860"/>
          </a:xfrm>
          <a:prstGeom prst="rect">
            <a:avLst/>
          </a:prstGeom>
        </p:spPr>
        <p:txBody>
          <a:bodyPr/>
          <a:lstStyle>
            <a:lvl1pPr>
              <a:defRPr sz="3839" b="1" i="0" spc="0">
                <a:solidFill>
                  <a:schemeClr val="bg2"/>
                </a:solidFill>
                <a:latin typeface="+mn-lt"/>
              </a:defRPr>
            </a:lvl1pPr>
          </a:lstStyle>
          <a:p>
            <a:pPr lvl="0"/>
            <a:r>
              <a:rPr lang="de-DE" dirty="0"/>
              <a:t>4</a:t>
            </a:r>
          </a:p>
        </p:txBody>
      </p:sp>
      <p:cxnSp>
        <p:nvCxnSpPr>
          <p:cNvPr id="53" name="Gerade Verbindung 52">
            <a:extLst>
              <a:ext uri="{FF2B5EF4-FFF2-40B4-BE49-F238E27FC236}">
                <a16:creationId xmlns:a16="http://schemas.microsoft.com/office/drawing/2014/main" id="{DFE6A22C-5256-1847-B1AC-17AA5A7010F8}"/>
              </a:ext>
            </a:extLst>
          </p:cNvPr>
          <p:cNvCxnSpPr>
            <a:cxnSpLocks/>
          </p:cNvCxnSpPr>
          <p:nvPr userDrawn="1"/>
        </p:nvCxnSpPr>
        <p:spPr>
          <a:xfrm flipH="1">
            <a:off x="1023750" y="6444384"/>
            <a:ext cx="11897192" cy="1"/>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54" name="Textplatzhalter 24">
            <a:extLst>
              <a:ext uri="{FF2B5EF4-FFF2-40B4-BE49-F238E27FC236}">
                <a16:creationId xmlns:a16="http://schemas.microsoft.com/office/drawing/2014/main" id="{545AC98C-A10F-5640-B3A4-E4D880029449}"/>
              </a:ext>
            </a:extLst>
          </p:cNvPr>
          <p:cNvSpPr>
            <a:spLocks noGrp="1"/>
          </p:cNvSpPr>
          <p:nvPr>
            <p:ph type="body" sz="quarter" idx="36" hasCustomPrompt="1"/>
          </p:nvPr>
        </p:nvSpPr>
        <p:spPr>
          <a:xfrm>
            <a:off x="1159122" y="5589846"/>
            <a:ext cx="11812812" cy="746189"/>
          </a:xfrm>
          <a:prstGeom prst="rect">
            <a:avLst/>
          </a:prstGeom>
          <a:ln>
            <a:noFill/>
          </a:ln>
        </p:spPr>
        <p:txBody>
          <a:bodyPr vert="horz" lIns="0" tIns="0" rIns="0" bIns="0" rtlCol="0" anchor="b">
            <a:normAutofit/>
          </a:bodyPr>
          <a:lstStyle>
            <a:lvl1pPr>
              <a:defRPr lang="de-DE" b="0" i="0" dirty="0">
                <a:solidFill>
                  <a:schemeClr val="bg2"/>
                </a:solidFill>
              </a:defRPr>
            </a:lvl1pPr>
          </a:lstStyle>
          <a:p>
            <a:pPr marL="0" lvl="0" indent="0">
              <a:buClr>
                <a:schemeClr val="tx2"/>
              </a:buClr>
              <a:buFont typeface="Wingdings" charset="2"/>
              <a:buNone/>
            </a:pPr>
            <a:r>
              <a:rPr lang="de-DE" dirty="0"/>
              <a:t>Hier Text eingeben</a:t>
            </a:r>
          </a:p>
        </p:txBody>
      </p:sp>
      <p:sp>
        <p:nvSpPr>
          <p:cNvPr id="55" name="Textplatzhalter 2">
            <a:extLst>
              <a:ext uri="{FF2B5EF4-FFF2-40B4-BE49-F238E27FC236}">
                <a16:creationId xmlns:a16="http://schemas.microsoft.com/office/drawing/2014/main" id="{6DD0FD2A-DD75-AE4D-B0FF-F8014A38ED91}"/>
              </a:ext>
            </a:extLst>
          </p:cNvPr>
          <p:cNvSpPr>
            <a:spLocks noGrp="1"/>
          </p:cNvSpPr>
          <p:nvPr>
            <p:ph type="body" sz="quarter" idx="37" hasCustomPrompt="1"/>
          </p:nvPr>
        </p:nvSpPr>
        <p:spPr>
          <a:xfrm>
            <a:off x="544350" y="5705278"/>
            <a:ext cx="467692" cy="592860"/>
          </a:xfrm>
          <a:prstGeom prst="rect">
            <a:avLst/>
          </a:prstGeom>
        </p:spPr>
        <p:txBody>
          <a:bodyPr/>
          <a:lstStyle>
            <a:lvl1pPr>
              <a:defRPr sz="3839" b="1" i="0" spc="0">
                <a:solidFill>
                  <a:schemeClr val="bg2"/>
                </a:solidFill>
                <a:latin typeface="+mn-lt"/>
              </a:defRPr>
            </a:lvl1pPr>
          </a:lstStyle>
          <a:p>
            <a:pPr lvl="0"/>
            <a:r>
              <a:rPr lang="de-DE" dirty="0"/>
              <a:t>5</a:t>
            </a:r>
          </a:p>
        </p:txBody>
      </p:sp>
      <p:cxnSp>
        <p:nvCxnSpPr>
          <p:cNvPr id="57" name="Gerade Verbindung 56">
            <a:extLst>
              <a:ext uri="{FF2B5EF4-FFF2-40B4-BE49-F238E27FC236}">
                <a16:creationId xmlns:a16="http://schemas.microsoft.com/office/drawing/2014/main" id="{F6D09ABC-6F63-8148-8C5A-8B619E57119D}"/>
              </a:ext>
            </a:extLst>
          </p:cNvPr>
          <p:cNvCxnSpPr>
            <a:cxnSpLocks/>
          </p:cNvCxnSpPr>
          <p:nvPr userDrawn="1"/>
        </p:nvCxnSpPr>
        <p:spPr>
          <a:xfrm>
            <a:off x="1029904" y="6228940"/>
            <a:ext cx="0" cy="22356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Textplatzhalter 4">
            <a:extLst>
              <a:ext uri="{FF2B5EF4-FFF2-40B4-BE49-F238E27FC236}">
                <a16:creationId xmlns:a16="http://schemas.microsoft.com/office/drawing/2014/main" id="{83383797-B34C-AB42-922B-CE9568B07DF9}"/>
              </a:ext>
            </a:extLst>
          </p:cNvPr>
          <p:cNvSpPr>
            <a:spLocks noGrp="1"/>
          </p:cNvSpPr>
          <p:nvPr>
            <p:ph type="body" sz="quarter" idx="45" hasCustomPrompt="1"/>
          </p:nvPr>
        </p:nvSpPr>
        <p:spPr>
          <a:xfrm>
            <a:off x="529755" y="396140"/>
            <a:ext cx="12442179" cy="953989"/>
          </a:xfrm>
          <a:prstGeom prst="rect">
            <a:avLst/>
          </a:prstGeom>
        </p:spPr>
        <p:txBody>
          <a:bodyPr lIns="0" tIns="0" rIns="0" bIns="0"/>
          <a:lstStyle>
            <a:lvl1pPr marL="0" marR="0" indent="0" algn="l" defTabSz="1154700"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marR="0" lvl="0" indent="0" algn="l" defTabSz="1154700" rtl="0" eaLnBrk="1" fontAlgn="auto" latinLnBrk="0" hangingPunct="1">
              <a:lnSpc>
                <a:spcPct val="100000"/>
              </a:lnSpc>
              <a:spcBef>
                <a:spcPts val="0"/>
              </a:spcBef>
              <a:spcAft>
                <a:spcPts val="0"/>
              </a:spcAft>
              <a:buClrTx/>
              <a:buSzTx/>
              <a:buFontTx/>
              <a:buNone/>
              <a:tabLst/>
              <a:defRPr/>
            </a:pPr>
            <a:r>
              <a:rPr lang="de-DE" dirty="0"/>
              <a:t>Zusammenfassung mit 5 Punkten.</a:t>
            </a:r>
          </a:p>
        </p:txBody>
      </p:sp>
    </p:spTree>
    <p:extLst>
      <p:ext uri="{BB962C8B-B14F-4D97-AF65-F5344CB8AC3E}">
        <p14:creationId xmlns:p14="http://schemas.microsoft.com/office/powerpoint/2010/main" val="199591676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70 Nächste Schritte">
    <p:spTree>
      <p:nvGrpSpPr>
        <p:cNvPr id="1" name=""/>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BE8A8B60-119A-4CDB-B9D0-D08DF7F4F045}"/>
              </a:ext>
            </a:extLst>
          </p:cNvPr>
          <p:cNvGraphicFramePr>
            <a:graphicFrameLocks noChangeAspect="1"/>
          </p:cNvGraphicFramePr>
          <p:nvPr userDrawn="1">
            <p:custDataLst>
              <p:tags r:id="rId1"/>
            </p:custDataLst>
          </p:nvPr>
        </p:nvGraphicFramePr>
        <p:xfrm>
          <a:off x="2350" y="1761"/>
          <a:ext cx="2343" cy="1759"/>
        </p:xfrm>
        <a:graphic>
          <a:graphicData uri="http://schemas.openxmlformats.org/presentationml/2006/ole">
            <mc:AlternateContent xmlns:mc="http://schemas.openxmlformats.org/markup-compatibility/2006">
              <mc:Choice xmlns:v="urn:schemas-microsoft-com:vml" Requires="v">
                <p:oleObj name="think-cell Folie" r:id="rId3" imgW="6350000" imgH="6350000" progId="TCLayout.ActiveDocument.1">
                  <p:embed/>
                </p:oleObj>
              </mc:Choice>
              <mc:Fallback>
                <p:oleObj name="think-cell Folie" r:id="rId3" imgW="6350000" imgH="6350000" progId="TCLayout.ActiveDocument.1">
                  <p:embed/>
                  <p:pic>
                    <p:nvPicPr>
                      <p:cNvPr id="11" name="Objekt 10" hidden="1">
                        <a:extLst>
                          <a:ext uri="{FF2B5EF4-FFF2-40B4-BE49-F238E27FC236}">
                            <a16:creationId xmlns:a16="http://schemas.microsoft.com/office/drawing/2014/main" id="{BE8A8B60-119A-4CDB-B9D0-D08DF7F4F0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0" y="1761"/>
                        <a:ext cx="2343" cy="17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3" name="Textplatzhalter 2">
            <a:extLst>
              <a:ext uri="{FF2B5EF4-FFF2-40B4-BE49-F238E27FC236}">
                <a16:creationId xmlns:a16="http://schemas.microsoft.com/office/drawing/2014/main" id="{1722301D-6E7C-024F-89AF-16AE938C4C1A}"/>
              </a:ext>
            </a:extLst>
          </p:cNvPr>
          <p:cNvSpPr>
            <a:spLocks noGrp="1"/>
          </p:cNvSpPr>
          <p:nvPr>
            <p:ph type="body" sz="quarter" idx="16" hasCustomPrompt="1"/>
          </p:nvPr>
        </p:nvSpPr>
        <p:spPr>
          <a:xfrm>
            <a:off x="9137748" y="2955409"/>
            <a:ext cx="2039303" cy="760124"/>
          </a:xfrm>
          <a:prstGeom prst="rect">
            <a:avLst/>
          </a:prstGeom>
        </p:spPr>
        <p:txBody>
          <a:bodyPr lIns="72000" tIns="36000" rIns="36000" bIns="36000" anchor="b"/>
          <a:lstStyle>
            <a:lvl1pPr marL="0" indent="0" algn="l">
              <a:spcAft>
                <a:spcPts val="379"/>
              </a:spcAft>
              <a:defRPr sz="1772" b="0" i="0" spc="0" baseline="0">
                <a:solidFill>
                  <a:schemeClr val="tx1"/>
                </a:solidFill>
                <a:latin typeface="+mn-lt"/>
              </a:defRPr>
            </a:lvl1pPr>
            <a:lvl2pPr indent="0" algn="l">
              <a:spcAft>
                <a:spcPts val="379"/>
              </a:spcAft>
              <a:defRPr/>
            </a:lvl2pPr>
          </a:lstStyle>
          <a:p>
            <a:pPr lvl="0"/>
            <a:r>
              <a:rPr lang="de-DE" dirty="0"/>
              <a:t>Mastertext bearbeiten</a:t>
            </a:r>
          </a:p>
        </p:txBody>
      </p:sp>
      <p:sp>
        <p:nvSpPr>
          <p:cNvPr id="73" name="Textplatzhalter 2">
            <a:extLst>
              <a:ext uri="{FF2B5EF4-FFF2-40B4-BE49-F238E27FC236}">
                <a16:creationId xmlns:a16="http://schemas.microsoft.com/office/drawing/2014/main" id="{3E0F897C-C69A-B441-980E-D829FD39A318}"/>
              </a:ext>
            </a:extLst>
          </p:cNvPr>
          <p:cNvSpPr>
            <a:spLocks noGrp="1"/>
          </p:cNvSpPr>
          <p:nvPr>
            <p:ph type="body" sz="quarter" idx="10"/>
          </p:nvPr>
        </p:nvSpPr>
        <p:spPr>
          <a:xfrm>
            <a:off x="529755" y="2158634"/>
            <a:ext cx="3092892" cy="757936"/>
          </a:xfrm>
          <a:prstGeom prst="rect">
            <a:avLst/>
          </a:prstGeom>
        </p:spPr>
        <p:txBody>
          <a:bodyPr lIns="72000" tIns="36000" rIns="36000" bIns="36000" anchor="b"/>
          <a:lstStyle>
            <a:lvl1pPr marL="0" indent="0" algn="l">
              <a:lnSpc>
                <a:spcPct val="114000"/>
              </a:lnSpc>
              <a:spcAft>
                <a:spcPts val="379"/>
              </a:spcAft>
              <a:defRPr sz="1772" b="0" i="0" spc="0" baseline="0">
                <a:solidFill>
                  <a:schemeClr val="tx1"/>
                </a:solidFill>
                <a:latin typeface="+mn-lt"/>
              </a:defRPr>
            </a:lvl1pPr>
            <a:lvl2pPr indent="0" algn="l">
              <a:spcAft>
                <a:spcPts val="379"/>
              </a:spcAft>
              <a:defRPr/>
            </a:lvl2pPr>
          </a:lstStyle>
          <a:p>
            <a:pPr lvl="0"/>
            <a:r>
              <a:rPr lang="de-DE"/>
              <a:t>Formatvorlagen des Textmasters bearbeiten</a:t>
            </a:r>
          </a:p>
        </p:txBody>
      </p:sp>
      <p:sp>
        <p:nvSpPr>
          <p:cNvPr id="74" name="Textplatzhalter 2">
            <a:extLst>
              <a:ext uri="{FF2B5EF4-FFF2-40B4-BE49-F238E27FC236}">
                <a16:creationId xmlns:a16="http://schemas.microsoft.com/office/drawing/2014/main" id="{ED6BC2A1-28C3-234D-B121-5E63B5CC3225}"/>
              </a:ext>
            </a:extLst>
          </p:cNvPr>
          <p:cNvSpPr>
            <a:spLocks noGrp="1"/>
          </p:cNvSpPr>
          <p:nvPr>
            <p:ph type="body" sz="quarter" idx="11"/>
          </p:nvPr>
        </p:nvSpPr>
        <p:spPr>
          <a:xfrm>
            <a:off x="3631949" y="2152261"/>
            <a:ext cx="5502644" cy="759492"/>
          </a:xfrm>
          <a:prstGeom prst="rect">
            <a:avLst/>
          </a:prstGeom>
        </p:spPr>
        <p:txBody>
          <a:bodyPr lIns="72000" tIns="36000" rIns="36000" bIns="36000" anchor="b"/>
          <a:lstStyle>
            <a:lvl1pPr marL="0" indent="0">
              <a:spcAft>
                <a:spcPts val="379"/>
              </a:spcAft>
              <a:tabLst/>
              <a:defRPr sz="1772" b="0" i="0" spc="0" baseline="0">
                <a:solidFill>
                  <a:schemeClr val="tx1"/>
                </a:solidFill>
                <a:latin typeface="+mn-lt"/>
              </a:defRPr>
            </a:lvl1pPr>
          </a:lstStyle>
          <a:p>
            <a:pPr lvl="0"/>
            <a:r>
              <a:rPr lang="de-DE"/>
              <a:t>Formatvorlagen des Textmasters bearbeiten</a:t>
            </a:r>
          </a:p>
        </p:txBody>
      </p:sp>
      <p:sp>
        <p:nvSpPr>
          <p:cNvPr id="75" name="Textplatzhalter 2">
            <a:extLst>
              <a:ext uri="{FF2B5EF4-FFF2-40B4-BE49-F238E27FC236}">
                <a16:creationId xmlns:a16="http://schemas.microsoft.com/office/drawing/2014/main" id="{D88E66C5-FF8E-DA4E-8FDB-0A2839BF3469}"/>
              </a:ext>
            </a:extLst>
          </p:cNvPr>
          <p:cNvSpPr>
            <a:spLocks noGrp="1"/>
          </p:cNvSpPr>
          <p:nvPr>
            <p:ph type="body" sz="quarter" idx="13" hasCustomPrompt="1"/>
          </p:nvPr>
        </p:nvSpPr>
        <p:spPr>
          <a:xfrm>
            <a:off x="11176017" y="2144111"/>
            <a:ext cx="1795918" cy="759492"/>
          </a:xfrm>
          <a:prstGeom prst="rect">
            <a:avLst/>
          </a:prstGeom>
        </p:spPr>
        <p:txBody>
          <a:bodyPr lIns="72000" tIns="36000" rIns="36000" bIns="36000" anchor="b"/>
          <a:lstStyle>
            <a:lvl1pPr marL="0" indent="0" algn="l">
              <a:spcAft>
                <a:spcPts val="379"/>
              </a:spcAft>
              <a:defRPr sz="1772" b="0" i="0" spc="0" baseline="0">
                <a:solidFill>
                  <a:schemeClr val="tx1"/>
                </a:solidFill>
                <a:latin typeface="+mn-lt"/>
              </a:defRPr>
            </a:lvl1pPr>
            <a:lvl2pPr indent="0" algn="l">
              <a:spcAft>
                <a:spcPts val="379"/>
              </a:spcAft>
              <a:defRPr/>
            </a:lvl2pPr>
          </a:lstStyle>
          <a:p>
            <a:pPr lvl="0"/>
            <a:r>
              <a:rPr lang="de-DE" dirty="0"/>
              <a:t>Mastertext bearbeiten</a:t>
            </a:r>
          </a:p>
        </p:txBody>
      </p:sp>
      <p:sp>
        <p:nvSpPr>
          <p:cNvPr id="76" name="Textplatzhalter 2">
            <a:extLst>
              <a:ext uri="{FF2B5EF4-FFF2-40B4-BE49-F238E27FC236}">
                <a16:creationId xmlns:a16="http://schemas.microsoft.com/office/drawing/2014/main" id="{70FD26F8-9F29-5A48-83E9-CBDDE860F388}"/>
              </a:ext>
            </a:extLst>
          </p:cNvPr>
          <p:cNvSpPr>
            <a:spLocks noGrp="1"/>
          </p:cNvSpPr>
          <p:nvPr>
            <p:ph type="body" sz="quarter" idx="14"/>
          </p:nvPr>
        </p:nvSpPr>
        <p:spPr>
          <a:xfrm>
            <a:off x="531007" y="2960424"/>
            <a:ext cx="3089906" cy="760124"/>
          </a:xfrm>
          <a:prstGeom prst="rect">
            <a:avLst/>
          </a:prstGeom>
        </p:spPr>
        <p:txBody>
          <a:bodyPr lIns="72000" tIns="36000" rIns="36000" bIns="36000" anchor="b"/>
          <a:lstStyle>
            <a:lvl1pPr marL="0" indent="0" algn="l">
              <a:spcAft>
                <a:spcPts val="379"/>
              </a:spcAft>
              <a:defRPr sz="1772" b="0" i="0" spc="0" baseline="0">
                <a:solidFill>
                  <a:schemeClr val="tx1"/>
                </a:solidFill>
                <a:latin typeface="+mn-lt"/>
              </a:defRPr>
            </a:lvl1pPr>
            <a:lvl2pPr indent="0" algn="l">
              <a:spcAft>
                <a:spcPts val="379"/>
              </a:spcAft>
              <a:defRPr/>
            </a:lvl2pPr>
          </a:lstStyle>
          <a:p>
            <a:pPr lvl="0"/>
            <a:r>
              <a:rPr lang="de-DE"/>
              <a:t>Formatvorlagen des Textmasters bearbeiten</a:t>
            </a:r>
          </a:p>
        </p:txBody>
      </p:sp>
      <p:sp>
        <p:nvSpPr>
          <p:cNvPr id="77" name="Textplatzhalter 2">
            <a:extLst>
              <a:ext uri="{FF2B5EF4-FFF2-40B4-BE49-F238E27FC236}">
                <a16:creationId xmlns:a16="http://schemas.microsoft.com/office/drawing/2014/main" id="{9E91F508-2B4B-7F40-A972-BB40D2DD1880}"/>
              </a:ext>
            </a:extLst>
          </p:cNvPr>
          <p:cNvSpPr>
            <a:spLocks noGrp="1"/>
          </p:cNvSpPr>
          <p:nvPr>
            <p:ph type="body" sz="quarter" idx="15"/>
          </p:nvPr>
        </p:nvSpPr>
        <p:spPr>
          <a:xfrm>
            <a:off x="3631951" y="2957766"/>
            <a:ext cx="5499668" cy="760124"/>
          </a:xfrm>
          <a:prstGeom prst="rect">
            <a:avLst/>
          </a:prstGeom>
        </p:spPr>
        <p:txBody>
          <a:bodyPr lIns="72000" tIns="36000" rIns="36000" bIns="36000" anchor="b"/>
          <a:lstStyle>
            <a:lvl1pPr marL="0" indent="0" algn="l">
              <a:spcAft>
                <a:spcPts val="379"/>
              </a:spcAft>
              <a:defRPr sz="1772" b="0" i="0" spc="0" baseline="0">
                <a:solidFill>
                  <a:schemeClr val="tx1"/>
                </a:solidFill>
                <a:latin typeface="+mn-lt"/>
              </a:defRPr>
            </a:lvl1pPr>
            <a:lvl2pPr indent="0" algn="l">
              <a:spcAft>
                <a:spcPts val="379"/>
              </a:spcAft>
              <a:defRPr/>
            </a:lvl2pPr>
          </a:lstStyle>
          <a:p>
            <a:pPr lvl="0"/>
            <a:r>
              <a:rPr lang="de-DE"/>
              <a:t>Formatvorlagen des Textmasters bearbeiten</a:t>
            </a:r>
          </a:p>
        </p:txBody>
      </p:sp>
      <p:sp>
        <p:nvSpPr>
          <p:cNvPr id="78" name="Textplatzhalter 2">
            <a:extLst>
              <a:ext uri="{FF2B5EF4-FFF2-40B4-BE49-F238E27FC236}">
                <a16:creationId xmlns:a16="http://schemas.microsoft.com/office/drawing/2014/main" id="{04FE5772-982B-4347-A9FE-7BA255AAFDDC}"/>
              </a:ext>
            </a:extLst>
          </p:cNvPr>
          <p:cNvSpPr>
            <a:spLocks noGrp="1"/>
          </p:cNvSpPr>
          <p:nvPr>
            <p:ph type="body" sz="quarter" idx="18"/>
          </p:nvPr>
        </p:nvSpPr>
        <p:spPr>
          <a:xfrm>
            <a:off x="528492" y="3764400"/>
            <a:ext cx="3092405" cy="760124"/>
          </a:xfrm>
          <a:prstGeom prst="rect">
            <a:avLst/>
          </a:prstGeom>
        </p:spPr>
        <p:txBody>
          <a:bodyPr lIns="72000" tIns="36000" rIns="36000" bIns="36000" anchor="b"/>
          <a:lstStyle>
            <a:lvl1pPr marL="0" indent="0" algn="l">
              <a:spcAft>
                <a:spcPts val="379"/>
              </a:spcAft>
              <a:defRPr sz="1772" b="0" i="0" spc="0" baseline="0">
                <a:solidFill>
                  <a:schemeClr val="tx1"/>
                </a:solidFill>
                <a:latin typeface="+mn-lt"/>
              </a:defRPr>
            </a:lvl1pPr>
            <a:lvl2pPr indent="0" algn="l">
              <a:spcAft>
                <a:spcPts val="379"/>
              </a:spcAft>
              <a:defRPr/>
            </a:lvl2pPr>
          </a:lstStyle>
          <a:p>
            <a:pPr lvl="0"/>
            <a:r>
              <a:rPr lang="de-DE"/>
              <a:t>Formatvorlagen des Textmasters bearbeiten</a:t>
            </a:r>
          </a:p>
        </p:txBody>
      </p:sp>
      <p:sp>
        <p:nvSpPr>
          <p:cNvPr id="79" name="Textplatzhalter 2">
            <a:extLst>
              <a:ext uri="{FF2B5EF4-FFF2-40B4-BE49-F238E27FC236}">
                <a16:creationId xmlns:a16="http://schemas.microsoft.com/office/drawing/2014/main" id="{E611E91C-8479-6349-9BFA-6C187927770E}"/>
              </a:ext>
            </a:extLst>
          </p:cNvPr>
          <p:cNvSpPr>
            <a:spLocks noGrp="1"/>
          </p:cNvSpPr>
          <p:nvPr>
            <p:ph type="body" sz="quarter" idx="19"/>
          </p:nvPr>
        </p:nvSpPr>
        <p:spPr>
          <a:xfrm>
            <a:off x="3631947" y="3763902"/>
            <a:ext cx="5499664" cy="760124"/>
          </a:xfrm>
          <a:prstGeom prst="rect">
            <a:avLst/>
          </a:prstGeom>
        </p:spPr>
        <p:txBody>
          <a:bodyPr lIns="72000" tIns="36000" rIns="36000" bIns="36000" anchor="b"/>
          <a:lstStyle>
            <a:lvl1pPr marL="0" indent="0" algn="l">
              <a:spcAft>
                <a:spcPts val="379"/>
              </a:spcAft>
              <a:defRPr sz="1772" b="0" i="0" spc="0" baseline="0">
                <a:solidFill>
                  <a:schemeClr val="tx1"/>
                </a:solidFill>
                <a:latin typeface="+mn-lt"/>
              </a:defRPr>
            </a:lvl1pPr>
            <a:lvl2pPr indent="0" algn="l">
              <a:spcAft>
                <a:spcPts val="379"/>
              </a:spcAft>
              <a:defRPr/>
            </a:lvl2pPr>
          </a:lstStyle>
          <a:p>
            <a:pPr lvl="0"/>
            <a:r>
              <a:rPr lang="de-DE"/>
              <a:t>Formatvorlagen des Textmasters bearbeiten</a:t>
            </a:r>
          </a:p>
        </p:txBody>
      </p:sp>
      <p:sp>
        <p:nvSpPr>
          <p:cNvPr id="80" name="Textplatzhalter 2">
            <a:extLst>
              <a:ext uri="{FF2B5EF4-FFF2-40B4-BE49-F238E27FC236}">
                <a16:creationId xmlns:a16="http://schemas.microsoft.com/office/drawing/2014/main" id="{777202E2-A0A9-B74B-AD3F-36E94B0749B4}"/>
              </a:ext>
            </a:extLst>
          </p:cNvPr>
          <p:cNvSpPr>
            <a:spLocks noGrp="1"/>
          </p:cNvSpPr>
          <p:nvPr>
            <p:ph type="body" sz="quarter" idx="21" hasCustomPrompt="1"/>
          </p:nvPr>
        </p:nvSpPr>
        <p:spPr>
          <a:xfrm>
            <a:off x="11175986" y="3759487"/>
            <a:ext cx="1795956" cy="760124"/>
          </a:xfrm>
          <a:prstGeom prst="rect">
            <a:avLst/>
          </a:prstGeom>
        </p:spPr>
        <p:txBody>
          <a:bodyPr lIns="72000" tIns="36000" rIns="36000" bIns="36000" anchor="b">
            <a:normAutofit/>
          </a:bodyPr>
          <a:lstStyle>
            <a:lvl1pPr indent="0" algn="l">
              <a:spcAft>
                <a:spcPts val="379"/>
              </a:spcAft>
              <a:defRPr lang="de-DE" sz="1772" b="0" i="0" kern="1200" spc="0" baseline="0" dirty="0" smtClean="0">
                <a:solidFill>
                  <a:schemeClr val="tx1"/>
                </a:solidFill>
                <a:latin typeface="+mn-lt"/>
                <a:ea typeface="+mn-ea"/>
                <a:cs typeface="+mn-cs"/>
              </a:defRPr>
            </a:lvl1pPr>
            <a:lvl2pPr indent="0" algn="l">
              <a:spcAft>
                <a:spcPts val="379"/>
              </a:spcAft>
              <a:defRPr/>
            </a:lvl2pPr>
          </a:lstStyle>
          <a:p>
            <a:pPr lvl="0"/>
            <a:r>
              <a:rPr lang="de-DE" dirty="0"/>
              <a:t>Mastertext bearbeiten</a:t>
            </a:r>
          </a:p>
        </p:txBody>
      </p:sp>
      <p:sp>
        <p:nvSpPr>
          <p:cNvPr id="81" name="Textplatzhalter 2">
            <a:extLst>
              <a:ext uri="{FF2B5EF4-FFF2-40B4-BE49-F238E27FC236}">
                <a16:creationId xmlns:a16="http://schemas.microsoft.com/office/drawing/2014/main" id="{A4690C3A-932C-AE49-A07F-8D4DAFB55706}"/>
              </a:ext>
            </a:extLst>
          </p:cNvPr>
          <p:cNvSpPr>
            <a:spLocks noGrp="1"/>
          </p:cNvSpPr>
          <p:nvPr>
            <p:ph type="body" sz="quarter" idx="22"/>
          </p:nvPr>
        </p:nvSpPr>
        <p:spPr>
          <a:xfrm>
            <a:off x="528493" y="4568376"/>
            <a:ext cx="3094134" cy="760124"/>
          </a:xfrm>
          <a:prstGeom prst="rect">
            <a:avLst/>
          </a:prstGeom>
        </p:spPr>
        <p:txBody>
          <a:bodyPr lIns="72000" tIns="36000" rIns="36000" bIns="36000" anchor="b"/>
          <a:lstStyle>
            <a:lvl1pPr marL="0" indent="0" algn="l">
              <a:spcAft>
                <a:spcPts val="379"/>
              </a:spcAft>
              <a:defRPr sz="1772" b="0" i="0" spc="0" baseline="0">
                <a:solidFill>
                  <a:schemeClr val="tx1"/>
                </a:solidFill>
                <a:latin typeface="+mn-lt"/>
              </a:defRPr>
            </a:lvl1pPr>
            <a:lvl2pPr indent="0" algn="l">
              <a:spcAft>
                <a:spcPts val="379"/>
              </a:spcAft>
              <a:defRPr/>
            </a:lvl2pPr>
          </a:lstStyle>
          <a:p>
            <a:pPr lvl="0"/>
            <a:r>
              <a:rPr lang="de-DE"/>
              <a:t>Formatvorlagen des Textmasters bearbeiten</a:t>
            </a:r>
          </a:p>
        </p:txBody>
      </p:sp>
      <p:sp>
        <p:nvSpPr>
          <p:cNvPr id="82" name="Textplatzhalter 2">
            <a:extLst>
              <a:ext uri="{FF2B5EF4-FFF2-40B4-BE49-F238E27FC236}">
                <a16:creationId xmlns:a16="http://schemas.microsoft.com/office/drawing/2014/main" id="{FDBB88F8-8ABD-154B-8B9D-615EA5493C59}"/>
              </a:ext>
            </a:extLst>
          </p:cNvPr>
          <p:cNvSpPr>
            <a:spLocks noGrp="1"/>
          </p:cNvSpPr>
          <p:nvPr>
            <p:ph type="body" sz="quarter" idx="23"/>
          </p:nvPr>
        </p:nvSpPr>
        <p:spPr>
          <a:xfrm>
            <a:off x="3631945" y="4570039"/>
            <a:ext cx="5499674" cy="760124"/>
          </a:xfrm>
          <a:prstGeom prst="rect">
            <a:avLst/>
          </a:prstGeom>
        </p:spPr>
        <p:txBody>
          <a:bodyPr lIns="72000" tIns="36000" rIns="36000" bIns="36000" anchor="b"/>
          <a:lstStyle>
            <a:lvl1pPr marL="0" indent="0" algn="l">
              <a:spcAft>
                <a:spcPts val="379"/>
              </a:spcAft>
              <a:defRPr sz="1772" b="0" i="0" spc="0" baseline="0">
                <a:solidFill>
                  <a:schemeClr val="tx1"/>
                </a:solidFill>
                <a:latin typeface="+mn-lt"/>
              </a:defRPr>
            </a:lvl1pPr>
            <a:lvl2pPr indent="0" algn="l">
              <a:spcAft>
                <a:spcPts val="379"/>
              </a:spcAft>
              <a:defRPr/>
            </a:lvl2pPr>
          </a:lstStyle>
          <a:p>
            <a:pPr lvl="0"/>
            <a:r>
              <a:rPr lang="de-DE"/>
              <a:t>Formatvorlagen des Textmasters bearbeiten</a:t>
            </a:r>
          </a:p>
        </p:txBody>
      </p:sp>
      <p:sp>
        <p:nvSpPr>
          <p:cNvPr id="83" name="Textplatzhalter 2">
            <a:extLst>
              <a:ext uri="{FF2B5EF4-FFF2-40B4-BE49-F238E27FC236}">
                <a16:creationId xmlns:a16="http://schemas.microsoft.com/office/drawing/2014/main" id="{979371E2-BCE9-984A-83E9-EFF8B1F60EF8}"/>
              </a:ext>
            </a:extLst>
          </p:cNvPr>
          <p:cNvSpPr>
            <a:spLocks noGrp="1"/>
          </p:cNvSpPr>
          <p:nvPr>
            <p:ph type="body" sz="quarter" idx="25" hasCustomPrompt="1"/>
          </p:nvPr>
        </p:nvSpPr>
        <p:spPr>
          <a:xfrm>
            <a:off x="11176016" y="4567492"/>
            <a:ext cx="1795956" cy="759492"/>
          </a:xfrm>
          <a:prstGeom prst="rect">
            <a:avLst/>
          </a:prstGeom>
        </p:spPr>
        <p:txBody>
          <a:bodyPr lIns="72000" tIns="36000" rIns="36000" bIns="36000" anchor="b">
            <a:normAutofit/>
          </a:bodyPr>
          <a:lstStyle>
            <a:lvl1pPr indent="0" algn="l">
              <a:spcAft>
                <a:spcPts val="379"/>
              </a:spcAft>
              <a:defRPr lang="de-DE" sz="1772" b="0" i="0" kern="1200" spc="0" baseline="0" dirty="0" smtClean="0">
                <a:solidFill>
                  <a:schemeClr val="tx1"/>
                </a:solidFill>
                <a:latin typeface="+mn-lt"/>
                <a:ea typeface="+mn-ea"/>
                <a:cs typeface="+mn-cs"/>
              </a:defRPr>
            </a:lvl1pPr>
            <a:lvl2pPr indent="0" algn="l">
              <a:spcAft>
                <a:spcPts val="379"/>
              </a:spcAft>
              <a:defRPr/>
            </a:lvl2pPr>
          </a:lstStyle>
          <a:p>
            <a:pPr lvl="0"/>
            <a:r>
              <a:rPr lang="de-DE" dirty="0"/>
              <a:t>Mastertext bearbeiten</a:t>
            </a:r>
          </a:p>
        </p:txBody>
      </p:sp>
      <p:sp>
        <p:nvSpPr>
          <p:cNvPr id="84" name="Textplatzhalter 2">
            <a:extLst>
              <a:ext uri="{FF2B5EF4-FFF2-40B4-BE49-F238E27FC236}">
                <a16:creationId xmlns:a16="http://schemas.microsoft.com/office/drawing/2014/main" id="{6D99A5C6-B222-2A45-B1E7-02A3A89FD550}"/>
              </a:ext>
            </a:extLst>
          </p:cNvPr>
          <p:cNvSpPr>
            <a:spLocks noGrp="1"/>
          </p:cNvSpPr>
          <p:nvPr>
            <p:ph type="body" sz="quarter" idx="26"/>
          </p:nvPr>
        </p:nvSpPr>
        <p:spPr>
          <a:xfrm>
            <a:off x="529754" y="5372354"/>
            <a:ext cx="3092866" cy="760124"/>
          </a:xfrm>
          <a:prstGeom prst="rect">
            <a:avLst/>
          </a:prstGeom>
        </p:spPr>
        <p:txBody>
          <a:bodyPr lIns="72000" tIns="36000" rIns="36000" bIns="36000" anchor="b"/>
          <a:lstStyle>
            <a:lvl1pPr marL="0" indent="0" algn="l">
              <a:spcAft>
                <a:spcPts val="379"/>
              </a:spcAft>
              <a:defRPr sz="1772" b="0" i="0" spc="0" baseline="0">
                <a:solidFill>
                  <a:schemeClr val="tx1"/>
                </a:solidFill>
                <a:latin typeface="+mn-lt"/>
              </a:defRPr>
            </a:lvl1pPr>
            <a:lvl2pPr indent="0" algn="l">
              <a:spcAft>
                <a:spcPts val="379"/>
              </a:spcAft>
              <a:defRPr/>
            </a:lvl2pPr>
          </a:lstStyle>
          <a:p>
            <a:pPr lvl="0"/>
            <a:r>
              <a:rPr lang="de-DE"/>
              <a:t>Formatvorlagen des Textmasters bearbeiten</a:t>
            </a:r>
          </a:p>
        </p:txBody>
      </p:sp>
      <p:sp>
        <p:nvSpPr>
          <p:cNvPr id="85" name="Textplatzhalter 2">
            <a:extLst>
              <a:ext uri="{FF2B5EF4-FFF2-40B4-BE49-F238E27FC236}">
                <a16:creationId xmlns:a16="http://schemas.microsoft.com/office/drawing/2014/main" id="{61A8A2BE-9F08-5C45-82F2-E27140CE04CE}"/>
              </a:ext>
            </a:extLst>
          </p:cNvPr>
          <p:cNvSpPr>
            <a:spLocks noGrp="1"/>
          </p:cNvSpPr>
          <p:nvPr>
            <p:ph type="body" sz="quarter" idx="27"/>
          </p:nvPr>
        </p:nvSpPr>
        <p:spPr>
          <a:xfrm>
            <a:off x="3631945" y="5376175"/>
            <a:ext cx="5499673" cy="760124"/>
          </a:xfrm>
          <a:prstGeom prst="rect">
            <a:avLst/>
          </a:prstGeom>
        </p:spPr>
        <p:txBody>
          <a:bodyPr lIns="72000" tIns="36000" rIns="36000" bIns="36000" anchor="b"/>
          <a:lstStyle>
            <a:lvl1pPr marL="0" indent="0" algn="l">
              <a:spcAft>
                <a:spcPts val="379"/>
              </a:spcAft>
              <a:defRPr sz="1772" b="0" i="0" spc="0" baseline="0">
                <a:solidFill>
                  <a:schemeClr val="tx1"/>
                </a:solidFill>
                <a:latin typeface="+mn-lt"/>
              </a:defRPr>
            </a:lvl1pPr>
            <a:lvl2pPr indent="0" algn="l">
              <a:spcAft>
                <a:spcPts val="379"/>
              </a:spcAft>
              <a:defRPr/>
            </a:lvl2pPr>
          </a:lstStyle>
          <a:p>
            <a:pPr lvl="0"/>
            <a:r>
              <a:rPr lang="de-DE"/>
              <a:t>Formatvorlagen des Textmasters bearbeiten</a:t>
            </a:r>
          </a:p>
        </p:txBody>
      </p:sp>
      <p:sp>
        <p:nvSpPr>
          <p:cNvPr id="86" name="Textplatzhalter 2">
            <a:extLst>
              <a:ext uri="{FF2B5EF4-FFF2-40B4-BE49-F238E27FC236}">
                <a16:creationId xmlns:a16="http://schemas.microsoft.com/office/drawing/2014/main" id="{24C43068-35A2-D144-9C53-195B25747E1A}"/>
              </a:ext>
            </a:extLst>
          </p:cNvPr>
          <p:cNvSpPr>
            <a:spLocks noGrp="1"/>
          </p:cNvSpPr>
          <p:nvPr>
            <p:ph type="body" sz="quarter" idx="29" hasCustomPrompt="1"/>
          </p:nvPr>
        </p:nvSpPr>
        <p:spPr>
          <a:xfrm>
            <a:off x="11176015" y="5374864"/>
            <a:ext cx="1796309" cy="760124"/>
          </a:xfrm>
          <a:prstGeom prst="rect">
            <a:avLst/>
          </a:prstGeom>
        </p:spPr>
        <p:txBody>
          <a:bodyPr lIns="72000" tIns="36000" rIns="36000" bIns="36000" anchor="b">
            <a:normAutofit/>
          </a:bodyPr>
          <a:lstStyle>
            <a:lvl1pPr indent="0" algn="l">
              <a:spcAft>
                <a:spcPts val="379"/>
              </a:spcAft>
              <a:defRPr lang="de-DE" sz="1772" b="0" i="0" kern="1200" spc="0" baseline="0" dirty="0" smtClean="0">
                <a:solidFill>
                  <a:schemeClr val="tx1"/>
                </a:solidFill>
                <a:latin typeface="+mn-lt"/>
                <a:ea typeface="+mn-ea"/>
                <a:cs typeface="+mn-cs"/>
              </a:defRPr>
            </a:lvl1pPr>
            <a:lvl2pPr indent="0" algn="l">
              <a:spcAft>
                <a:spcPts val="379"/>
              </a:spcAft>
              <a:defRPr/>
            </a:lvl2pPr>
          </a:lstStyle>
          <a:p>
            <a:pPr lvl="0"/>
            <a:r>
              <a:rPr lang="de-DE" dirty="0"/>
              <a:t>Mastertext bearbeiten</a:t>
            </a:r>
          </a:p>
        </p:txBody>
      </p:sp>
      <p:sp>
        <p:nvSpPr>
          <p:cNvPr id="87" name="Textplatzhalter 2">
            <a:extLst>
              <a:ext uri="{FF2B5EF4-FFF2-40B4-BE49-F238E27FC236}">
                <a16:creationId xmlns:a16="http://schemas.microsoft.com/office/drawing/2014/main" id="{E1AB198F-1CAE-5D42-A5B3-C0722EDC0F40}"/>
              </a:ext>
            </a:extLst>
          </p:cNvPr>
          <p:cNvSpPr>
            <a:spLocks noGrp="1"/>
          </p:cNvSpPr>
          <p:nvPr>
            <p:ph type="body" sz="quarter" idx="17" hasCustomPrompt="1"/>
          </p:nvPr>
        </p:nvSpPr>
        <p:spPr>
          <a:xfrm>
            <a:off x="11176016" y="2951483"/>
            <a:ext cx="1795925" cy="760124"/>
          </a:xfrm>
          <a:prstGeom prst="rect">
            <a:avLst/>
          </a:prstGeom>
        </p:spPr>
        <p:txBody>
          <a:bodyPr lIns="72000" tIns="36000" rIns="36000" bIns="36000" anchor="b"/>
          <a:lstStyle>
            <a:lvl1pPr marL="0" indent="0" algn="l">
              <a:spcAft>
                <a:spcPts val="379"/>
              </a:spcAft>
              <a:defRPr sz="1772" b="0" i="0" spc="0" baseline="0">
                <a:solidFill>
                  <a:schemeClr val="tx1"/>
                </a:solidFill>
                <a:latin typeface="+mn-lt"/>
              </a:defRPr>
            </a:lvl1pPr>
            <a:lvl2pPr indent="0" algn="l">
              <a:spcAft>
                <a:spcPts val="379"/>
              </a:spcAft>
              <a:defRPr/>
            </a:lvl2pPr>
          </a:lstStyle>
          <a:p>
            <a:pPr lvl="0"/>
            <a:r>
              <a:rPr lang="de-DE" dirty="0"/>
              <a:t>Mastertext bearbeiten</a:t>
            </a:r>
          </a:p>
        </p:txBody>
      </p:sp>
      <p:sp>
        <p:nvSpPr>
          <p:cNvPr id="88" name="Textplatzhalter 2">
            <a:extLst>
              <a:ext uri="{FF2B5EF4-FFF2-40B4-BE49-F238E27FC236}">
                <a16:creationId xmlns:a16="http://schemas.microsoft.com/office/drawing/2014/main" id="{5DBE6AAE-6D88-5148-A15E-507F925B32C4}"/>
              </a:ext>
            </a:extLst>
          </p:cNvPr>
          <p:cNvSpPr>
            <a:spLocks noGrp="1"/>
          </p:cNvSpPr>
          <p:nvPr>
            <p:ph type="body" sz="quarter" idx="12" hasCustomPrompt="1"/>
          </p:nvPr>
        </p:nvSpPr>
        <p:spPr>
          <a:xfrm>
            <a:off x="9137738" y="2148923"/>
            <a:ext cx="2034040" cy="760124"/>
          </a:xfrm>
          <a:prstGeom prst="rect">
            <a:avLst/>
          </a:prstGeom>
        </p:spPr>
        <p:txBody>
          <a:bodyPr lIns="72000" tIns="36000" rIns="36000" bIns="36000" anchor="b"/>
          <a:lstStyle>
            <a:lvl1pPr marL="0" indent="0" algn="l">
              <a:spcAft>
                <a:spcPts val="379"/>
              </a:spcAft>
              <a:defRPr sz="1772" b="0" i="0" spc="0" baseline="0">
                <a:solidFill>
                  <a:schemeClr val="tx1"/>
                </a:solidFill>
                <a:latin typeface="+mn-lt"/>
              </a:defRPr>
            </a:lvl1pPr>
            <a:lvl2pPr indent="0" algn="l">
              <a:spcAft>
                <a:spcPts val="379"/>
              </a:spcAft>
              <a:defRPr/>
            </a:lvl2pPr>
          </a:lstStyle>
          <a:p>
            <a:pPr lvl="0"/>
            <a:r>
              <a:rPr lang="de-DE" dirty="0"/>
              <a:t>Mastertext bearbeiten</a:t>
            </a:r>
          </a:p>
        </p:txBody>
      </p:sp>
      <p:sp>
        <p:nvSpPr>
          <p:cNvPr id="89" name="Textplatzhalter 2">
            <a:extLst>
              <a:ext uri="{FF2B5EF4-FFF2-40B4-BE49-F238E27FC236}">
                <a16:creationId xmlns:a16="http://schemas.microsoft.com/office/drawing/2014/main" id="{A6990F8E-2698-7141-AAF3-5C873CFAA435}"/>
              </a:ext>
            </a:extLst>
          </p:cNvPr>
          <p:cNvSpPr>
            <a:spLocks noGrp="1"/>
          </p:cNvSpPr>
          <p:nvPr>
            <p:ph type="body" sz="quarter" idx="24" hasCustomPrompt="1"/>
          </p:nvPr>
        </p:nvSpPr>
        <p:spPr>
          <a:xfrm>
            <a:off x="9137749" y="4568382"/>
            <a:ext cx="2039301" cy="760124"/>
          </a:xfrm>
          <a:prstGeom prst="rect">
            <a:avLst/>
          </a:prstGeom>
        </p:spPr>
        <p:txBody>
          <a:bodyPr lIns="72000" tIns="36000" rIns="36000" bIns="36000" anchor="b"/>
          <a:lstStyle>
            <a:lvl1pPr marL="0" indent="0" algn="l">
              <a:spcAft>
                <a:spcPts val="379"/>
              </a:spcAft>
              <a:defRPr sz="1772" b="0" i="0" spc="0" baseline="0">
                <a:solidFill>
                  <a:schemeClr val="tx1"/>
                </a:solidFill>
                <a:latin typeface="+mn-lt"/>
              </a:defRPr>
            </a:lvl1pPr>
            <a:lvl2pPr indent="0" algn="l">
              <a:spcAft>
                <a:spcPts val="379"/>
              </a:spcAft>
              <a:defRPr/>
            </a:lvl2pPr>
          </a:lstStyle>
          <a:p>
            <a:pPr lvl="0"/>
            <a:r>
              <a:rPr lang="de-DE" dirty="0"/>
              <a:t>Mastertext bearbeiten</a:t>
            </a:r>
          </a:p>
        </p:txBody>
      </p:sp>
      <p:sp>
        <p:nvSpPr>
          <p:cNvPr id="90" name="Textplatzhalter 2">
            <a:extLst>
              <a:ext uri="{FF2B5EF4-FFF2-40B4-BE49-F238E27FC236}">
                <a16:creationId xmlns:a16="http://schemas.microsoft.com/office/drawing/2014/main" id="{ECC5A487-AEFD-8D4A-95C7-2D843AC70DEA}"/>
              </a:ext>
            </a:extLst>
          </p:cNvPr>
          <p:cNvSpPr>
            <a:spLocks noGrp="1"/>
          </p:cNvSpPr>
          <p:nvPr>
            <p:ph type="body" sz="quarter" idx="28" hasCustomPrompt="1"/>
          </p:nvPr>
        </p:nvSpPr>
        <p:spPr>
          <a:xfrm>
            <a:off x="9137749" y="5374869"/>
            <a:ext cx="2039292" cy="760124"/>
          </a:xfrm>
          <a:prstGeom prst="rect">
            <a:avLst/>
          </a:prstGeom>
        </p:spPr>
        <p:txBody>
          <a:bodyPr lIns="72000" tIns="36000" rIns="36000" bIns="36000" anchor="b"/>
          <a:lstStyle>
            <a:lvl1pPr marL="0" indent="0" algn="l">
              <a:spcAft>
                <a:spcPts val="379"/>
              </a:spcAft>
              <a:defRPr sz="1772" b="0" i="0" spc="0" baseline="0">
                <a:solidFill>
                  <a:schemeClr val="tx1"/>
                </a:solidFill>
                <a:latin typeface="+mn-lt"/>
              </a:defRPr>
            </a:lvl1pPr>
            <a:lvl2pPr indent="0" algn="l">
              <a:spcAft>
                <a:spcPts val="379"/>
              </a:spcAft>
              <a:defRPr/>
            </a:lvl2pPr>
          </a:lstStyle>
          <a:p>
            <a:pPr lvl="0"/>
            <a:r>
              <a:rPr lang="de-DE" dirty="0"/>
              <a:t>Mastertext bearbeiten</a:t>
            </a:r>
          </a:p>
        </p:txBody>
      </p:sp>
      <p:graphicFrame>
        <p:nvGraphicFramePr>
          <p:cNvPr id="92" name="object 4">
            <a:extLst>
              <a:ext uri="{FF2B5EF4-FFF2-40B4-BE49-F238E27FC236}">
                <a16:creationId xmlns:a16="http://schemas.microsoft.com/office/drawing/2014/main" id="{B6094703-1FA5-554D-B6FB-85B01D9DD2B6}"/>
              </a:ext>
            </a:extLst>
          </p:cNvPr>
          <p:cNvGraphicFramePr>
            <a:graphicFrameLocks noGrp="1"/>
          </p:cNvGraphicFramePr>
          <p:nvPr userDrawn="1">
            <p:extLst>
              <p:ext uri="{D42A27DB-BD31-4B8C-83A1-F6EECF244321}">
                <p14:modId xmlns:p14="http://schemas.microsoft.com/office/powerpoint/2010/main" val="344439679"/>
              </p:ext>
            </p:extLst>
          </p:nvPr>
        </p:nvGraphicFramePr>
        <p:xfrm>
          <a:off x="529754" y="1724762"/>
          <a:ext cx="12442181" cy="397482"/>
        </p:xfrm>
        <a:graphic>
          <a:graphicData uri="http://schemas.openxmlformats.org/drawingml/2006/table">
            <a:tbl>
              <a:tblPr firstRow="1" bandRow="1">
                <a:tableStyleId>{2D5ABB26-0587-4C30-8999-92F81FD0307C}</a:tableStyleId>
              </a:tblPr>
              <a:tblGrid>
                <a:gridCol w="3083538">
                  <a:extLst>
                    <a:ext uri="{9D8B030D-6E8A-4147-A177-3AD203B41FA5}">
                      <a16:colId xmlns:a16="http://schemas.microsoft.com/office/drawing/2014/main" val="20000"/>
                    </a:ext>
                  </a:extLst>
                </a:gridCol>
                <a:gridCol w="5547795">
                  <a:extLst>
                    <a:ext uri="{9D8B030D-6E8A-4147-A177-3AD203B41FA5}">
                      <a16:colId xmlns:a16="http://schemas.microsoft.com/office/drawing/2014/main" val="20001"/>
                    </a:ext>
                  </a:extLst>
                </a:gridCol>
                <a:gridCol w="2058585">
                  <a:extLst>
                    <a:ext uri="{9D8B030D-6E8A-4147-A177-3AD203B41FA5}">
                      <a16:colId xmlns:a16="http://schemas.microsoft.com/office/drawing/2014/main" val="20002"/>
                    </a:ext>
                  </a:extLst>
                </a:gridCol>
                <a:gridCol w="1752263">
                  <a:extLst>
                    <a:ext uri="{9D8B030D-6E8A-4147-A177-3AD203B41FA5}">
                      <a16:colId xmlns:a16="http://schemas.microsoft.com/office/drawing/2014/main" val="20003"/>
                    </a:ext>
                  </a:extLst>
                </a:gridCol>
              </a:tblGrid>
              <a:tr h="397482">
                <a:tc>
                  <a:txBody>
                    <a:bodyPr/>
                    <a:lstStyle/>
                    <a:p>
                      <a:pPr marL="49213" indent="0" algn="l">
                        <a:lnSpc>
                          <a:spcPct val="100000"/>
                        </a:lnSpc>
                        <a:spcBef>
                          <a:spcPts val="0"/>
                        </a:spcBef>
                        <a:spcAft>
                          <a:spcPts val="0"/>
                        </a:spcAft>
                        <a:tabLst/>
                      </a:pPr>
                      <a:endParaRPr sz="1800" b="0" i="0" spc="0" baseline="0" dirty="0">
                        <a:solidFill>
                          <a:schemeClr val="bg1"/>
                        </a:solidFill>
                        <a:latin typeface="+mn-lt"/>
                        <a:cs typeface="+mn-cs"/>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49213" indent="0" algn="l">
                        <a:lnSpc>
                          <a:spcPct val="100000"/>
                        </a:lnSpc>
                        <a:spcBef>
                          <a:spcPts val="0"/>
                        </a:spcBef>
                        <a:spcAft>
                          <a:spcPts val="0"/>
                        </a:spcAft>
                        <a:tabLst/>
                      </a:pPr>
                      <a:endParaRPr sz="1800" b="0" i="0" spc="0" baseline="0" dirty="0">
                        <a:solidFill>
                          <a:schemeClr val="bg1"/>
                        </a:solidFill>
                        <a:latin typeface="+mn-lt"/>
                        <a:cs typeface="+mn-cs"/>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49213" indent="0" algn="l">
                        <a:lnSpc>
                          <a:spcPct val="100000"/>
                        </a:lnSpc>
                        <a:spcBef>
                          <a:spcPts val="0"/>
                        </a:spcBef>
                        <a:spcAft>
                          <a:spcPts val="0"/>
                        </a:spcAft>
                        <a:tabLst/>
                      </a:pPr>
                      <a:endParaRPr sz="1800" b="0" i="0" spc="0" baseline="0" dirty="0">
                        <a:solidFill>
                          <a:schemeClr val="bg1"/>
                        </a:solidFill>
                        <a:latin typeface="+mn-lt"/>
                        <a:cs typeface="+mn-cs"/>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a:lnSpc>
                          <a:spcPct val="100000"/>
                        </a:lnSpc>
                        <a:spcBef>
                          <a:spcPts val="0"/>
                        </a:spcBef>
                        <a:spcAft>
                          <a:spcPts val="0"/>
                        </a:spcAft>
                      </a:pPr>
                      <a:r>
                        <a:rPr lang="de-DE" sz="1800" b="0" i="0" spc="0" baseline="0" dirty="0">
                          <a:solidFill>
                            <a:schemeClr val="bg1"/>
                          </a:solidFill>
                          <a:latin typeface="+mn-lt"/>
                          <a:cs typeface="+mn-cs"/>
                        </a:rPr>
                        <a:t> </a:t>
                      </a:r>
                      <a:endParaRPr sz="1800" b="0" i="0" spc="0" baseline="0" dirty="0">
                        <a:solidFill>
                          <a:schemeClr val="bg1"/>
                        </a:solidFill>
                        <a:latin typeface="+mn-lt"/>
                        <a:cs typeface="+mn-cs"/>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0"/>
                  </a:ext>
                </a:extLst>
              </a:tr>
            </a:tbl>
          </a:graphicData>
        </a:graphic>
      </p:graphicFrame>
      <p:cxnSp>
        <p:nvCxnSpPr>
          <p:cNvPr id="93" name="Gerade Verbindung 92">
            <a:extLst>
              <a:ext uri="{FF2B5EF4-FFF2-40B4-BE49-F238E27FC236}">
                <a16:creationId xmlns:a16="http://schemas.microsoft.com/office/drawing/2014/main" id="{83D4AF10-5CE3-3E41-8B1F-D7175B2E62FA}"/>
              </a:ext>
            </a:extLst>
          </p:cNvPr>
          <p:cNvCxnSpPr>
            <a:cxnSpLocks/>
          </p:cNvCxnSpPr>
          <p:nvPr userDrawn="1"/>
        </p:nvCxnSpPr>
        <p:spPr>
          <a:xfrm flipH="1">
            <a:off x="530146" y="2914538"/>
            <a:ext cx="12441789" cy="0"/>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4" name="Gerade Verbindung 93">
            <a:extLst>
              <a:ext uri="{FF2B5EF4-FFF2-40B4-BE49-F238E27FC236}">
                <a16:creationId xmlns:a16="http://schemas.microsoft.com/office/drawing/2014/main" id="{D90EA9CA-D746-6D4F-8E99-08D4FDA7C25A}"/>
              </a:ext>
            </a:extLst>
          </p:cNvPr>
          <p:cNvCxnSpPr>
            <a:cxnSpLocks/>
          </p:cNvCxnSpPr>
          <p:nvPr userDrawn="1"/>
        </p:nvCxnSpPr>
        <p:spPr>
          <a:xfrm flipV="1">
            <a:off x="541274" y="2737336"/>
            <a:ext cx="0" cy="180832"/>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7" name="Gerade Verbindung 106">
            <a:extLst>
              <a:ext uri="{FF2B5EF4-FFF2-40B4-BE49-F238E27FC236}">
                <a16:creationId xmlns:a16="http://schemas.microsoft.com/office/drawing/2014/main" id="{BF23E4B8-15E5-FE4E-B246-311BBD9FB6A1}"/>
              </a:ext>
            </a:extLst>
          </p:cNvPr>
          <p:cNvCxnSpPr>
            <a:cxnSpLocks/>
          </p:cNvCxnSpPr>
          <p:nvPr userDrawn="1"/>
        </p:nvCxnSpPr>
        <p:spPr>
          <a:xfrm flipH="1" flipV="1">
            <a:off x="528493" y="3693981"/>
            <a:ext cx="12443442" cy="11490"/>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8" name="Gerade Verbindung 107">
            <a:extLst>
              <a:ext uri="{FF2B5EF4-FFF2-40B4-BE49-F238E27FC236}">
                <a16:creationId xmlns:a16="http://schemas.microsoft.com/office/drawing/2014/main" id="{9C3B4393-3ECB-234F-833A-AD86B0810D26}"/>
              </a:ext>
            </a:extLst>
          </p:cNvPr>
          <p:cNvCxnSpPr>
            <a:cxnSpLocks/>
          </p:cNvCxnSpPr>
          <p:nvPr userDrawn="1"/>
        </p:nvCxnSpPr>
        <p:spPr>
          <a:xfrm flipV="1">
            <a:off x="539623" y="3516775"/>
            <a:ext cx="0" cy="180832"/>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9" name="Gerade Verbindung 108">
            <a:extLst>
              <a:ext uri="{FF2B5EF4-FFF2-40B4-BE49-F238E27FC236}">
                <a16:creationId xmlns:a16="http://schemas.microsoft.com/office/drawing/2014/main" id="{C066AA68-5F6F-A743-ACC8-7A772FB1AFD2}"/>
              </a:ext>
            </a:extLst>
          </p:cNvPr>
          <p:cNvCxnSpPr>
            <a:cxnSpLocks/>
          </p:cNvCxnSpPr>
          <p:nvPr userDrawn="1"/>
        </p:nvCxnSpPr>
        <p:spPr>
          <a:xfrm flipH="1" flipV="1">
            <a:off x="531007" y="4525778"/>
            <a:ext cx="12444423" cy="2909"/>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0" name="Gerade Verbindung 109">
            <a:extLst>
              <a:ext uri="{FF2B5EF4-FFF2-40B4-BE49-F238E27FC236}">
                <a16:creationId xmlns:a16="http://schemas.microsoft.com/office/drawing/2014/main" id="{4F0AAAA7-EF5D-B240-98DF-936B354F5E39}"/>
              </a:ext>
            </a:extLst>
          </p:cNvPr>
          <p:cNvCxnSpPr>
            <a:cxnSpLocks/>
          </p:cNvCxnSpPr>
          <p:nvPr userDrawn="1"/>
        </p:nvCxnSpPr>
        <p:spPr>
          <a:xfrm flipV="1">
            <a:off x="537450" y="4348572"/>
            <a:ext cx="0" cy="180832"/>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1" name="Gerade Verbindung 110">
            <a:extLst>
              <a:ext uri="{FF2B5EF4-FFF2-40B4-BE49-F238E27FC236}">
                <a16:creationId xmlns:a16="http://schemas.microsoft.com/office/drawing/2014/main" id="{1EBD3285-F96D-104A-BC78-446E2796E02B}"/>
              </a:ext>
            </a:extLst>
          </p:cNvPr>
          <p:cNvCxnSpPr>
            <a:cxnSpLocks/>
          </p:cNvCxnSpPr>
          <p:nvPr userDrawn="1"/>
        </p:nvCxnSpPr>
        <p:spPr>
          <a:xfrm flipH="1">
            <a:off x="531006" y="5331693"/>
            <a:ext cx="12440928" cy="0"/>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2" name="Gerade Verbindung 111">
            <a:extLst>
              <a:ext uri="{FF2B5EF4-FFF2-40B4-BE49-F238E27FC236}">
                <a16:creationId xmlns:a16="http://schemas.microsoft.com/office/drawing/2014/main" id="{3B44216C-ECBC-574D-A1D9-40736B11593E}"/>
              </a:ext>
            </a:extLst>
          </p:cNvPr>
          <p:cNvCxnSpPr>
            <a:cxnSpLocks/>
          </p:cNvCxnSpPr>
          <p:nvPr userDrawn="1"/>
        </p:nvCxnSpPr>
        <p:spPr>
          <a:xfrm flipV="1">
            <a:off x="537450" y="5154490"/>
            <a:ext cx="0" cy="180832"/>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5" name="Gerade Verbindung 114">
            <a:extLst>
              <a:ext uri="{FF2B5EF4-FFF2-40B4-BE49-F238E27FC236}">
                <a16:creationId xmlns:a16="http://schemas.microsoft.com/office/drawing/2014/main" id="{729F0AE0-E7F9-534F-B95E-874EE7EC7F00}"/>
              </a:ext>
            </a:extLst>
          </p:cNvPr>
          <p:cNvCxnSpPr>
            <a:cxnSpLocks/>
          </p:cNvCxnSpPr>
          <p:nvPr userDrawn="1"/>
        </p:nvCxnSpPr>
        <p:spPr>
          <a:xfrm flipH="1">
            <a:off x="531008" y="6130287"/>
            <a:ext cx="12439675" cy="0"/>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6" name="Gerade Verbindung 115">
            <a:extLst>
              <a:ext uri="{FF2B5EF4-FFF2-40B4-BE49-F238E27FC236}">
                <a16:creationId xmlns:a16="http://schemas.microsoft.com/office/drawing/2014/main" id="{201525F7-1972-C441-B63A-D4AFF0921C51}"/>
              </a:ext>
            </a:extLst>
          </p:cNvPr>
          <p:cNvCxnSpPr>
            <a:cxnSpLocks/>
          </p:cNvCxnSpPr>
          <p:nvPr userDrawn="1"/>
        </p:nvCxnSpPr>
        <p:spPr>
          <a:xfrm flipV="1">
            <a:off x="537450" y="5953084"/>
            <a:ext cx="0" cy="180832"/>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7" name="Gerade Verbindung 116">
            <a:extLst>
              <a:ext uri="{FF2B5EF4-FFF2-40B4-BE49-F238E27FC236}">
                <a16:creationId xmlns:a16="http://schemas.microsoft.com/office/drawing/2014/main" id="{4BB3B673-B6CD-F345-BC78-49EAACD57056}"/>
              </a:ext>
            </a:extLst>
          </p:cNvPr>
          <p:cNvCxnSpPr>
            <a:cxnSpLocks/>
          </p:cNvCxnSpPr>
          <p:nvPr userDrawn="1"/>
        </p:nvCxnSpPr>
        <p:spPr>
          <a:xfrm>
            <a:off x="3628806" y="2122243"/>
            <a:ext cx="0" cy="400018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8" name="Gerade Verbindung 117">
            <a:extLst>
              <a:ext uri="{FF2B5EF4-FFF2-40B4-BE49-F238E27FC236}">
                <a16:creationId xmlns:a16="http://schemas.microsoft.com/office/drawing/2014/main" id="{66121806-454B-A047-BBAE-E9E336E3CF34}"/>
              </a:ext>
            </a:extLst>
          </p:cNvPr>
          <p:cNvCxnSpPr>
            <a:cxnSpLocks/>
          </p:cNvCxnSpPr>
          <p:nvPr userDrawn="1"/>
        </p:nvCxnSpPr>
        <p:spPr>
          <a:xfrm>
            <a:off x="9138825" y="2122243"/>
            <a:ext cx="0" cy="4008044"/>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9" name="Gerade Verbindung 118">
            <a:extLst>
              <a:ext uri="{FF2B5EF4-FFF2-40B4-BE49-F238E27FC236}">
                <a16:creationId xmlns:a16="http://schemas.microsoft.com/office/drawing/2014/main" id="{98A39FEF-F3E0-A647-80B5-7C944ADE07EF}"/>
              </a:ext>
            </a:extLst>
          </p:cNvPr>
          <p:cNvCxnSpPr>
            <a:cxnSpLocks/>
          </p:cNvCxnSpPr>
          <p:nvPr userDrawn="1"/>
        </p:nvCxnSpPr>
        <p:spPr>
          <a:xfrm>
            <a:off x="11182965" y="2122243"/>
            <a:ext cx="0" cy="4008044"/>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
        <p:nvSpPr>
          <p:cNvPr id="40" name="Textplatzhalter 4">
            <a:extLst>
              <a:ext uri="{FF2B5EF4-FFF2-40B4-BE49-F238E27FC236}">
                <a16:creationId xmlns:a16="http://schemas.microsoft.com/office/drawing/2014/main" id="{CB75BE86-074F-A849-90DB-16AE3F0E197F}"/>
              </a:ext>
            </a:extLst>
          </p:cNvPr>
          <p:cNvSpPr>
            <a:spLocks noGrp="1"/>
          </p:cNvSpPr>
          <p:nvPr>
            <p:ph type="body" sz="quarter" idx="45" hasCustomPrompt="1"/>
          </p:nvPr>
        </p:nvSpPr>
        <p:spPr>
          <a:xfrm>
            <a:off x="529754" y="396140"/>
            <a:ext cx="12442181" cy="954609"/>
          </a:xfrm>
          <a:prstGeom prst="rect">
            <a:avLst/>
          </a:prstGeom>
        </p:spPr>
        <p:txBody>
          <a:bodyPr lIns="0" tIns="0" rIns="0" bIns="0"/>
          <a:lstStyle>
            <a:lvl1pPr marL="0" marR="0" indent="0" algn="l" defTabSz="1154700"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marR="0" lvl="0" indent="0" algn="l" defTabSz="1154700" rtl="0" eaLnBrk="1" fontAlgn="auto" latinLnBrk="0" hangingPunct="1">
              <a:lnSpc>
                <a:spcPct val="100000"/>
              </a:lnSpc>
              <a:spcBef>
                <a:spcPts val="0"/>
              </a:spcBef>
              <a:spcAft>
                <a:spcPts val="0"/>
              </a:spcAft>
              <a:buClrTx/>
              <a:buSzTx/>
              <a:buFontTx/>
              <a:buNone/>
              <a:tabLst/>
              <a:defRPr/>
            </a:pPr>
            <a:r>
              <a:rPr lang="de-DE" dirty="0"/>
              <a:t>Wir begleiten Sie auf Ihren nächsten Schritten.</a:t>
            </a:r>
          </a:p>
        </p:txBody>
      </p:sp>
      <p:sp>
        <p:nvSpPr>
          <p:cNvPr id="3" name="Textplatzhalter 2">
            <a:extLst>
              <a:ext uri="{FF2B5EF4-FFF2-40B4-BE49-F238E27FC236}">
                <a16:creationId xmlns:a16="http://schemas.microsoft.com/office/drawing/2014/main" id="{2C9E01B0-CF65-974B-999B-CF28FCBC88EC}"/>
              </a:ext>
            </a:extLst>
          </p:cNvPr>
          <p:cNvSpPr>
            <a:spLocks noGrp="1"/>
          </p:cNvSpPr>
          <p:nvPr>
            <p:ph type="body" sz="quarter" idx="46" hasCustomPrompt="1"/>
          </p:nvPr>
        </p:nvSpPr>
        <p:spPr>
          <a:xfrm>
            <a:off x="566882" y="1712780"/>
            <a:ext cx="3041332" cy="406794"/>
          </a:xfrm>
          <a:prstGeom prst="rect">
            <a:avLst/>
          </a:prstGeom>
        </p:spPr>
        <p:txBody>
          <a:bodyPr/>
          <a:lstStyle>
            <a:lvl1pPr>
              <a:defRPr spc="0">
                <a:solidFill>
                  <a:schemeClr val="bg1"/>
                </a:solidFill>
                <a:latin typeface="+mn-lt"/>
              </a:defRPr>
            </a:lvl1pPr>
          </a:lstStyle>
          <a:p>
            <a:pPr lvl="0"/>
            <a:r>
              <a:rPr lang="de-DE" dirty="0"/>
              <a:t>Handlungsbedarf</a:t>
            </a:r>
          </a:p>
        </p:txBody>
      </p:sp>
      <p:sp>
        <p:nvSpPr>
          <p:cNvPr id="41" name="Textplatzhalter 2">
            <a:extLst>
              <a:ext uri="{FF2B5EF4-FFF2-40B4-BE49-F238E27FC236}">
                <a16:creationId xmlns:a16="http://schemas.microsoft.com/office/drawing/2014/main" id="{F7C39168-9862-EE4C-B10D-7D57A40BA12A}"/>
              </a:ext>
            </a:extLst>
          </p:cNvPr>
          <p:cNvSpPr>
            <a:spLocks noGrp="1"/>
          </p:cNvSpPr>
          <p:nvPr>
            <p:ph type="body" sz="quarter" idx="47" hasCustomPrompt="1"/>
          </p:nvPr>
        </p:nvSpPr>
        <p:spPr>
          <a:xfrm>
            <a:off x="3628803" y="1724762"/>
            <a:ext cx="5482226" cy="390684"/>
          </a:xfrm>
          <a:prstGeom prst="rect">
            <a:avLst/>
          </a:prstGeom>
        </p:spPr>
        <p:txBody>
          <a:bodyPr/>
          <a:lstStyle>
            <a:lvl1pPr>
              <a:defRPr spc="0">
                <a:solidFill>
                  <a:schemeClr val="bg1"/>
                </a:solidFill>
                <a:latin typeface="+mn-lt"/>
              </a:defRPr>
            </a:lvl1pPr>
          </a:lstStyle>
          <a:p>
            <a:pPr lvl="0"/>
            <a:r>
              <a:rPr lang="de-DE" dirty="0"/>
              <a:t>Lösungsvorschlag</a:t>
            </a:r>
          </a:p>
        </p:txBody>
      </p:sp>
      <p:sp>
        <p:nvSpPr>
          <p:cNvPr id="42" name="Textplatzhalter 2">
            <a:extLst>
              <a:ext uri="{FF2B5EF4-FFF2-40B4-BE49-F238E27FC236}">
                <a16:creationId xmlns:a16="http://schemas.microsoft.com/office/drawing/2014/main" id="{5B247AE9-C73B-3043-AEE6-2D99385E145A}"/>
              </a:ext>
            </a:extLst>
          </p:cNvPr>
          <p:cNvSpPr>
            <a:spLocks noGrp="1"/>
          </p:cNvSpPr>
          <p:nvPr>
            <p:ph type="body" sz="quarter" idx="48" hasCustomPrompt="1"/>
          </p:nvPr>
        </p:nvSpPr>
        <p:spPr>
          <a:xfrm>
            <a:off x="9131620" y="1722406"/>
            <a:ext cx="2019571" cy="399838"/>
          </a:xfrm>
          <a:prstGeom prst="rect">
            <a:avLst/>
          </a:prstGeom>
        </p:spPr>
        <p:txBody>
          <a:bodyPr/>
          <a:lstStyle>
            <a:lvl1pPr>
              <a:defRPr spc="0">
                <a:solidFill>
                  <a:schemeClr val="bg1"/>
                </a:solidFill>
                <a:latin typeface="+mn-lt"/>
              </a:defRPr>
            </a:lvl1pPr>
          </a:lstStyle>
          <a:p>
            <a:pPr lvl="0"/>
            <a:r>
              <a:rPr lang="de-DE" dirty="0"/>
              <a:t>Zuständigkeit</a:t>
            </a:r>
          </a:p>
        </p:txBody>
      </p:sp>
      <p:sp>
        <p:nvSpPr>
          <p:cNvPr id="43" name="Textplatzhalter 2">
            <a:extLst>
              <a:ext uri="{FF2B5EF4-FFF2-40B4-BE49-F238E27FC236}">
                <a16:creationId xmlns:a16="http://schemas.microsoft.com/office/drawing/2014/main" id="{1C136FC0-AC66-994A-A849-8D8901B6783B}"/>
              </a:ext>
            </a:extLst>
          </p:cNvPr>
          <p:cNvSpPr>
            <a:spLocks noGrp="1"/>
          </p:cNvSpPr>
          <p:nvPr>
            <p:ph type="body" sz="quarter" idx="49" hasCustomPrompt="1"/>
          </p:nvPr>
        </p:nvSpPr>
        <p:spPr>
          <a:xfrm>
            <a:off x="11171778" y="1723422"/>
            <a:ext cx="1800153" cy="397481"/>
          </a:xfrm>
          <a:prstGeom prst="rect">
            <a:avLst/>
          </a:prstGeom>
        </p:spPr>
        <p:txBody>
          <a:bodyPr/>
          <a:lstStyle>
            <a:lvl1pPr>
              <a:defRPr spc="0">
                <a:solidFill>
                  <a:schemeClr val="bg1"/>
                </a:solidFill>
                <a:latin typeface="+mn-lt"/>
              </a:defRPr>
            </a:lvl1pPr>
          </a:lstStyle>
          <a:p>
            <a:pPr lvl="0"/>
            <a:r>
              <a:rPr lang="de-DE" dirty="0"/>
              <a:t>Termin</a:t>
            </a:r>
          </a:p>
        </p:txBody>
      </p:sp>
      <p:sp>
        <p:nvSpPr>
          <p:cNvPr id="44" name="Textplatzhalter 2">
            <a:extLst>
              <a:ext uri="{FF2B5EF4-FFF2-40B4-BE49-F238E27FC236}">
                <a16:creationId xmlns:a16="http://schemas.microsoft.com/office/drawing/2014/main" id="{92036D6B-2AC6-044B-896F-CE2BD62648EC}"/>
              </a:ext>
            </a:extLst>
          </p:cNvPr>
          <p:cNvSpPr>
            <a:spLocks noGrp="1"/>
          </p:cNvSpPr>
          <p:nvPr>
            <p:ph type="body" sz="quarter" idx="50" hasCustomPrompt="1"/>
          </p:nvPr>
        </p:nvSpPr>
        <p:spPr>
          <a:xfrm>
            <a:off x="9133196" y="3761896"/>
            <a:ext cx="2039303" cy="760124"/>
          </a:xfrm>
          <a:prstGeom prst="rect">
            <a:avLst/>
          </a:prstGeom>
        </p:spPr>
        <p:txBody>
          <a:bodyPr lIns="72000" tIns="36000" rIns="36000" bIns="36000" anchor="b"/>
          <a:lstStyle>
            <a:lvl1pPr marL="0" indent="0" algn="l">
              <a:spcAft>
                <a:spcPts val="379"/>
              </a:spcAft>
              <a:defRPr sz="1772" b="0" i="0" spc="0" baseline="0">
                <a:solidFill>
                  <a:schemeClr val="tx1"/>
                </a:solidFill>
                <a:latin typeface="+mn-lt"/>
              </a:defRPr>
            </a:lvl1pPr>
            <a:lvl2pPr indent="0" algn="l">
              <a:spcAft>
                <a:spcPts val="379"/>
              </a:spcAft>
              <a:defRPr/>
            </a:lvl2pPr>
          </a:lstStyle>
          <a:p>
            <a:pPr lvl="0"/>
            <a:r>
              <a:rPr lang="de-DE" dirty="0"/>
              <a:t>Mastertext bearbeiten</a:t>
            </a:r>
          </a:p>
        </p:txBody>
      </p:sp>
    </p:spTree>
    <p:extLst>
      <p:ext uri="{BB962C8B-B14F-4D97-AF65-F5344CB8AC3E}">
        <p14:creationId xmlns:p14="http://schemas.microsoft.com/office/powerpoint/2010/main" val="2992847871"/>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1 Kontaktdaten+Bild">
    <p:spTree>
      <p:nvGrpSpPr>
        <p:cNvPr id="1" name=""/>
        <p:cNvGrpSpPr/>
        <p:nvPr/>
      </p:nvGrpSpPr>
      <p:grpSpPr>
        <a:xfrm>
          <a:off x="0" y="0"/>
          <a:ext cx="0" cy="0"/>
          <a:chOff x="0" y="0"/>
          <a:chExt cx="0" cy="0"/>
        </a:xfrm>
      </p:grpSpPr>
      <p:sp>
        <p:nvSpPr>
          <p:cNvPr id="41" name="Textplatzhalter 4">
            <a:extLst>
              <a:ext uri="{FF2B5EF4-FFF2-40B4-BE49-F238E27FC236}">
                <a16:creationId xmlns:a16="http://schemas.microsoft.com/office/drawing/2014/main" id="{C4023C41-9FC4-4AC8-ABD3-EED2D869EEF9}"/>
              </a:ext>
            </a:extLst>
          </p:cNvPr>
          <p:cNvSpPr>
            <a:spLocks noGrp="1"/>
          </p:cNvSpPr>
          <p:nvPr>
            <p:ph type="body" sz="quarter" idx="17" hasCustomPrompt="1"/>
          </p:nvPr>
        </p:nvSpPr>
        <p:spPr>
          <a:xfrm>
            <a:off x="1403982" y="2470422"/>
            <a:ext cx="5090675" cy="399036"/>
          </a:xfrm>
          <a:prstGeom prst="rect">
            <a:avLst/>
          </a:prstGeom>
        </p:spPr>
        <p:txBody>
          <a:bodyPr lIns="0" tIns="0" rIns="0" bIns="0">
            <a:noAutofit/>
          </a:bodyPr>
          <a:lstStyle>
            <a:lvl1pPr>
              <a:lnSpc>
                <a:spcPct val="114000"/>
              </a:lnSpc>
              <a:defRPr sz="1772" b="0" i="0" spc="0" baseline="0">
                <a:solidFill>
                  <a:schemeClr val="tx1"/>
                </a:solidFill>
                <a:latin typeface="+mn-lt"/>
              </a:defRPr>
            </a:lvl1pPr>
            <a:lvl2pPr>
              <a:lnSpc>
                <a:spcPct val="100000"/>
              </a:lnSpc>
              <a:defRPr sz="1769" spc="63" baseline="0">
                <a:solidFill>
                  <a:schemeClr val="tx1"/>
                </a:solidFill>
              </a:defRPr>
            </a:lvl2pPr>
            <a:lvl3pPr>
              <a:lnSpc>
                <a:spcPct val="100000"/>
              </a:lnSpc>
              <a:defRPr sz="1769" spc="63" baseline="0">
                <a:solidFill>
                  <a:schemeClr val="tx1"/>
                </a:solidFill>
              </a:defRPr>
            </a:lvl3pPr>
            <a:lvl4pPr>
              <a:lnSpc>
                <a:spcPct val="100000"/>
              </a:lnSpc>
              <a:defRPr sz="1769" spc="63" baseline="0">
                <a:solidFill>
                  <a:schemeClr val="tx1"/>
                </a:solidFill>
              </a:defRPr>
            </a:lvl4pPr>
            <a:lvl5pPr>
              <a:lnSpc>
                <a:spcPct val="100000"/>
              </a:lnSpc>
              <a:defRPr sz="1769" spc="63" baseline="0">
                <a:solidFill>
                  <a:schemeClr val="tx1"/>
                </a:solidFill>
              </a:defRPr>
            </a:lvl5pPr>
          </a:lstStyle>
          <a:p>
            <a:pPr lvl="0"/>
            <a:r>
              <a:rPr lang="de-DE" dirty="0"/>
              <a:t>Hier Ihre E-Mail-Adresse eintragen @</a:t>
            </a:r>
            <a:r>
              <a:rPr lang="de-DE" dirty="0" err="1"/>
              <a:t>apobank.de</a:t>
            </a:r>
            <a:endParaRPr lang="de-DE" dirty="0"/>
          </a:p>
        </p:txBody>
      </p:sp>
      <p:sp>
        <p:nvSpPr>
          <p:cNvPr id="42" name="Textplatzhalter 4">
            <a:extLst>
              <a:ext uri="{FF2B5EF4-FFF2-40B4-BE49-F238E27FC236}">
                <a16:creationId xmlns:a16="http://schemas.microsoft.com/office/drawing/2014/main" id="{CE4418C9-BA8D-467C-B074-65672EE90DC8}"/>
              </a:ext>
            </a:extLst>
          </p:cNvPr>
          <p:cNvSpPr>
            <a:spLocks noGrp="1"/>
          </p:cNvSpPr>
          <p:nvPr>
            <p:ph type="body" sz="quarter" idx="18" hasCustomPrompt="1"/>
          </p:nvPr>
        </p:nvSpPr>
        <p:spPr>
          <a:xfrm>
            <a:off x="1403983" y="4023744"/>
            <a:ext cx="5090675" cy="399036"/>
          </a:xfrm>
          <a:prstGeom prst="rect">
            <a:avLst/>
          </a:prstGeom>
        </p:spPr>
        <p:txBody>
          <a:bodyPr lIns="0" tIns="0" rIns="0" bIns="0">
            <a:noAutofit/>
          </a:bodyPr>
          <a:lstStyle>
            <a:lvl1pPr>
              <a:lnSpc>
                <a:spcPct val="114000"/>
              </a:lnSpc>
              <a:defRPr sz="1772" b="0" i="0" spc="0" baseline="0">
                <a:solidFill>
                  <a:schemeClr val="tx1"/>
                </a:solidFill>
                <a:latin typeface="+mn-lt"/>
              </a:defRPr>
            </a:lvl1pPr>
            <a:lvl2pPr>
              <a:lnSpc>
                <a:spcPct val="100000"/>
              </a:lnSpc>
              <a:defRPr sz="1769" spc="63" baseline="0">
                <a:solidFill>
                  <a:schemeClr val="tx1"/>
                </a:solidFill>
              </a:defRPr>
            </a:lvl2pPr>
            <a:lvl3pPr>
              <a:lnSpc>
                <a:spcPct val="100000"/>
              </a:lnSpc>
              <a:defRPr sz="1769" spc="63" baseline="0">
                <a:solidFill>
                  <a:schemeClr val="tx1"/>
                </a:solidFill>
              </a:defRPr>
            </a:lvl3pPr>
            <a:lvl4pPr>
              <a:lnSpc>
                <a:spcPct val="100000"/>
              </a:lnSpc>
              <a:defRPr sz="1769" spc="63" baseline="0">
                <a:solidFill>
                  <a:schemeClr val="tx1"/>
                </a:solidFill>
              </a:defRPr>
            </a:lvl4pPr>
            <a:lvl5pPr>
              <a:lnSpc>
                <a:spcPct val="100000"/>
              </a:lnSpc>
              <a:defRPr sz="1769" spc="63" baseline="0">
                <a:solidFill>
                  <a:schemeClr val="tx1"/>
                </a:solidFill>
              </a:defRPr>
            </a:lvl5pPr>
          </a:lstStyle>
          <a:p>
            <a:pPr lvl="0"/>
            <a:r>
              <a:rPr lang="de-DE" dirty="0"/>
              <a:t>Ihre Rufnummer Festnetz (Durchwahl) oder mobil</a:t>
            </a:r>
          </a:p>
        </p:txBody>
      </p:sp>
      <p:sp>
        <p:nvSpPr>
          <p:cNvPr id="45" name="Textplatzhalter 4">
            <a:extLst>
              <a:ext uri="{FF2B5EF4-FFF2-40B4-BE49-F238E27FC236}">
                <a16:creationId xmlns:a16="http://schemas.microsoft.com/office/drawing/2014/main" id="{5BCAB6C1-640B-40D6-8BCE-6F67A0D6ACD2}"/>
              </a:ext>
            </a:extLst>
          </p:cNvPr>
          <p:cNvSpPr>
            <a:spLocks noGrp="1"/>
          </p:cNvSpPr>
          <p:nvPr>
            <p:ph type="body" sz="quarter" idx="19" hasCustomPrompt="1"/>
          </p:nvPr>
        </p:nvSpPr>
        <p:spPr>
          <a:xfrm>
            <a:off x="1403984" y="5356730"/>
            <a:ext cx="5090674" cy="1063812"/>
          </a:xfrm>
          <a:prstGeom prst="rect">
            <a:avLst/>
          </a:prstGeom>
        </p:spPr>
        <p:txBody>
          <a:bodyPr lIns="0" tIns="0" rIns="0" bIns="0">
            <a:noAutofit/>
          </a:bodyPr>
          <a:lstStyle>
            <a:lvl1pPr>
              <a:lnSpc>
                <a:spcPct val="114000"/>
              </a:lnSpc>
              <a:defRPr sz="1772" b="0" i="0" spc="0" baseline="0">
                <a:solidFill>
                  <a:schemeClr val="tx1"/>
                </a:solidFill>
                <a:latin typeface="+mn-lt"/>
              </a:defRPr>
            </a:lvl1pPr>
            <a:lvl2pPr>
              <a:lnSpc>
                <a:spcPct val="100000"/>
              </a:lnSpc>
              <a:defRPr sz="1769" spc="63" baseline="0">
                <a:solidFill>
                  <a:schemeClr val="tx1"/>
                </a:solidFill>
              </a:defRPr>
            </a:lvl2pPr>
            <a:lvl3pPr>
              <a:lnSpc>
                <a:spcPct val="100000"/>
              </a:lnSpc>
              <a:defRPr sz="1769" spc="63" baseline="0">
                <a:solidFill>
                  <a:schemeClr val="tx1"/>
                </a:solidFill>
              </a:defRPr>
            </a:lvl3pPr>
            <a:lvl4pPr>
              <a:lnSpc>
                <a:spcPct val="100000"/>
              </a:lnSpc>
              <a:defRPr sz="1769" spc="63" baseline="0">
                <a:solidFill>
                  <a:schemeClr val="tx1"/>
                </a:solidFill>
              </a:defRPr>
            </a:lvl4pPr>
            <a:lvl5pPr>
              <a:lnSpc>
                <a:spcPct val="100000"/>
              </a:lnSpc>
              <a:defRPr sz="1769" spc="63" baseline="0">
                <a:solidFill>
                  <a:schemeClr val="tx1"/>
                </a:solidFill>
              </a:defRPr>
            </a:lvl5pPr>
          </a:lstStyle>
          <a:p>
            <a:pPr lvl="0"/>
            <a:r>
              <a:rPr lang="de-DE" dirty="0"/>
              <a:t>Filiale Ort                                                                    Straße / Postfach                                                           PLZ Ort</a:t>
            </a:r>
          </a:p>
        </p:txBody>
      </p:sp>
      <p:sp>
        <p:nvSpPr>
          <p:cNvPr id="31" name="Bildplatzhalter 10">
            <a:extLst>
              <a:ext uri="{FF2B5EF4-FFF2-40B4-BE49-F238E27FC236}">
                <a16:creationId xmlns:a16="http://schemas.microsoft.com/office/drawing/2014/main" id="{CBA72E68-F01D-4F7B-AD2E-8692D924D213}"/>
              </a:ext>
            </a:extLst>
          </p:cNvPr>
          <p:cNvSpPr>
            <a:spLocks noGrp="1"/>
          </p:cNvSpPr>
          <p:nvPr>
            <p:ph type="pic" sz="quarter" idx="20" hasCustomPrompt="1"/>
          </p:nvPr>
        </p:nvSpPr>
        <p:spPr>
          <a:xfrm>
            <a:off x="7857087" y="1977404"/>
            <a:ext cx="5114847" cy="2631150"/>
          </a:xfrm>
          <a:prstGeom prst="rect">
            <a:avLst/>
          </a:prstGeom>
        </p:spPr>
        <p:txBody>
          <a:bodyPr anchor="ctr">
            <a:noAutofit/>
          </a:bodyPr>
          <a:lstStyle>
            <a:lvl1pPr algn="ctr">
              <a:defRPr b="0" i="0" spc="0">
                <a:solidFill>
                  <a:schemeClr val="bg2"/>
                </a:solidFill>
                <a:latin typeface="+mn-lt"/>
              </a:defRPr>
            </a:lvl1pPr>
          </a:lstStyle>
          <a:p>
            <a:r>
              <a:rPr lang="de-DE" dirty="0"/>
              <a:t>ggf. Bild durch Klicken auf Symbol hinzufügen</a:t>
            </a:r>
          </a:p>
        </p:txBody>
      </p:sp>
      <p:sp>
        <p:nvSpPr>
          <p:cNvPr id="33" name="Eine Ecke des Rechtecks abrunden 5">
            <a:extLst>
              <a:ext uri="{FF2B5EF4-FFF2-40B4-BE49-F238E27FC236}">
                <a16:creationId xmlns:a16="http://schemas.microsoft.com/office/drawing/2014/main" id="{DDFC78A9-A8FA-4169-BF71-12FC641E3F5D}"/>
              </a:ext>
            </a:extLst>
          </p:cNvPr>
          <p:cNvSpPr/>
          <p:nvPr userDrawn="1"/>
        </p:nvSpPr>
        <p:spPr>
          <a:xfrm flipH="1">
            <a:off x="7857079" y="4636787"/>
            <a:ext cx="5114854" cy="1830330"/>
          </a:xfrm>
          <a:prstGeom prst="round1Rect">
            <a:avLst>
              <a:gd name="adj"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de-DE" sz="2125" spc="0" dirty="0">
              <a:solidFill>
                <a:srgbClr val="012169"/>
              </a:solidFill>
              <a:latin typeface="+mn-lt"/>
            </a:endParaRPr>
          </a:p>
        </p:txBody>
      </p:sp>
      <p:sp>
        <p:nvSpPr>
          <p:cNvPr id="35" name="Textplatzhalter 14">
            <a:extLst>
              <a:ext uri="{FF2B5EF4-FFF2-40B4-BE49-F238E27FC236}">
                <a16:creationId xmlns:a16="http://schemas.microsoft.com/office/drawing/2014/main" id="{D21A8C8C-DCE0-4C96-ABD0-159382C28082}"/>
              </a:ext>
            </a:extLst>
          </p:cNvPr>
          <p:cNvSpPr>
            <a:spLocks noGrp="1"/>
          </p:cNvSpPr>
          <p:nvPr>
            <p:ph type="body" sz="quarter" idx="12" hasCustomPrompt="1"/>
          </p:nvPr>
        </p:nvSpPr>
        <p:spPr>
          <a:xfrm>
            <a:off x="8063475" y="4882008"/>
            <a:ext cx="4632102" cy="604599"/>
          </a:xfrm>
          <a:prstGeom prst="rect">
            <a:avLst/>
          </a:prstGeom>
        </p:spPr>
        <p:txBody>
          <a:bodyPr lIns="0" tIns="0" rIns="0" bIns="0" anchor="t">
            <a:noAutofit/>
          </a:bodyPr>
          <a:lstStyle>
            <a:lvl1pPr>
              <a:lnSpc>
                <a:spcPct val="114000"/>
              </a:lnSpc>
              <a:defRPr lang="de-DE" sz="1772" b="1" i="0" spc="0" baseline="0" dirty="0">
                <a:solidFill>
                  <a:schemeClr val="bg1"/>
                </a:solidFill>
                <a:latin typeface="+mn-lt"/>
              </a:defRPr>
            </a:lvl1pPr>
            <a:lvl2pPr marL="0" indent="0">
              <a:buNone/>
              <a:defRPr baseline="0">
                <a:solidFill>
                  <a:schemeClr val="accent2"/>
                </a:solidFill>
              </a:defRPr>
            </a:lvl2pPr>
          </a:lstStyle>
          <a:p>
            <a:pPr lvl="0"/>
            <a:r>
              <a:rPr lang="de-DE" dirty="0"/>
              <a:t>Vorname                                                  Nachname</a:t>
            </a:r>
          </a:p>
        </p:txBody>
      </p:sp>
      <p:sp>
        <p:nvSpPr>
          <p:cNvPr id="36" name="Textplatzhalter 16">
            <a:extLst>
              <a:ext uri="{FF2B5EF4-FFF2-40B4-BE49-F238E27FC236}">
                <a16:creationId xmlns:a16="http://schemas.microsoft.com/office/drawing/2014/main" id="{0426AEC9-5207-4A0D-939E-5536668F020F}"/>
              </a:ext>
            </a:extLst>
          </p:cNvPr>
          <p:cNvSpPr>
            <a:spLocks noGrp="1"/>
          </p:cNvSpPr>
          <p:nvPr>
            <p:ph type="body" sz="quarter" idx="15" hasCustomPrompt="1"/>
          </p:nvPr>
        </p:nvSpPr>
        <p:spPr>
          <a:xfrm>
            <a:off x="8063475" y="5507207"/>
            <a:ext cx="4632102" cy="350864"/>
          </a:xfrm>
          <a:prstGeom prst="rect">
            <a:avLst/>
          </a:prstGeom>
        </p:spPr>
        <p:txBody>
          <a:bodyPr lIns="0" rIns="0" bIns="0">
            <a:noAutofit/>
          </a:bodyPr>
          <a:lstStyle>
            <a:lvl1pPr>
              <a:lnSpc>
                <a:spcPct val="114000"/>
              </a:lnSpc>
              <a:defRPr sz="1772" b="0" i="0" spc="0" baseline="0">
                <a:solidFill>
                  <a:schemeClr val="bg1"/>
                </a:solidFill>
                <a:latin typeface="+mn-lt"/>
              </a:defRPr>
            </a:lvl1pPr>
            <a:lvl2pPr>
              <a:defRPr sz="1104">
                <a:solidFill>
                  <a:schemeClr val="accent2"/>
                </a:solidFill>
              </a:defRPr>
            </a:lvl2pPr>
            <a:lvl3pPr>
              <a:defRPr sz="1104">
                <a:solidFill>
                  <a:schemeClr val="accent2"/>
                </a:solidFill>
              </a:defRPr>
            </a:lvl3pPr>
            <a:lvl4pPr>
              <a:defRPr sz="1104">
                <a:solidFill>
                  <a:schemeClr val="accent2"/>
                </a:solidFill>
              </a:defRPr>
            </a:lvl4pPr>
            <a:lvl5pPr>
              <a:defRPr sz="1104">
                <a:solidFill>
                  <a:schemeClr val="accent2"/>
                </a:solidFill>
              </a:defRPr>
            </a:lvl5pPr>
          </a:lstStyle>
          <a:p>
            <a:pPr lvl="0"/>
            <a:r>
              <a:rPr lang="de-DE" dirty="0"/>
              <a:t>Position bzw. Funktion /Region</a:t>
            </a:r>
          </a:p>
        </p:txBody>
      </p:sp>
      <p:sp>
        <p:nvSpPr>
          <p:cNvPr id="25" name="Textplatzhalter 4">
            <a:extLst>
              <a:ext uri="{FF2B5EF4-FFF2-40B4-BE49-F238E27FC236}">
                <a16:creationId xmlns:a16="http://schemas.microsoft.com/office/drawing/2014/main" id="{1B8FE362-1E75-C74E-9E41-65DBD2D7BBD8}"/>
              </a:ext>
            </a:extLst>
          </p:cNvPr>
          <p:cNvSpPr>
            <a:spLocks noGrp="1"/>
          </p:cNvSpPr>
          <p:nvPr>
            <p:ph type="body" sz="quarter" idx="45" hasCustomPrompt="1"/>
          </p:nvPr>
        </p:nvSpPr>
        <p:spPr>
          <a:xfrm>
            <a:off x="529755" y="396139"/>
            <a:ext cx="12442179" cy="956357"/>
          </a:xfrm>
          <a:prstGeom prst="rect">
            <a:avLst/>
          </a:prstGeom>
        </p:spPr>
        <p:txBody>
          <a:bodyPr lIns="0" tIns="0" rIns="0" bIns="0"/>
          <a:lstStyle>
            <a:lvl1pPr marL="0" marR="0" indent="0" algn="l" defTabSz="1154700"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marR="0" lvl="0" indent="0" algn="l" defTabSz="1154700" rtl="0" eaLnBrk="1" fontAlgn="auto" latinLnBrk="0" hangingPunct="1">
              <a:lnSpc>
                <a:spcPct val="100000"/>
              </a:lnSpc>
              <a:spcBef>
                <a:spcPts val="0"/>
              </a:spcBef>
              <a:spcAft>
                <a:spcPts val="0"/>
              </a:spcAft>
              <a:buClrTx/>
              <a:buSzTx/>
              <a:buFontTx/>
              <a:buNone/>
              <a:tabLst/>
              <a:defRPr/>
            </a:pPr>
            <a:r>
              <a:rPr lang="de-DE" dirty="0"/>
              <a:t>Ihr/e persönliche/er Ansprechpartner/in.</a:t>
            </a:r>
          </a:p>
        </p:txBody>
      </p:sp>
      <p:sp>
        <p:nvSpPr>
          <p:cNvPr id="28" name="Textplatzhalter 6">
            <a:extLst>
              <a:ext uri="{FF2B5EF4-FFF2-40B4-BE49-F238E27FC236}">
                <a16:creationId xmlns:a16="http://schemas.microsoft.com/office/drawing/2014/main" id="{583F95FA-4F71-8E4F-8066-5D9A6E62D398}"/>
              </a:ext>
            </a:extLst>
          </p:cNvPr>
          <p:cNvSpPr>
            <a:spLocks noGrp="1"/>
          </p:cNvSpPr>
          <p:nvPr>
            <p:ph type="body" sz="quarter" idx="46" hasCustomPrompt="1"/>
          </p:nvPr>
        </p:nvSpPr>
        <p:spPr>
          <a:xfrm>
            <a:off x="1403981" y="2051199"/>
            <a:ext cx="1505332" cy="399036"/>
          </a:xfrm>
          <a:prstGeom prst="rect">
            <a:avLst/>
          </a:prstGeom>
        </p:spPr>
        <p:txBody>
          <a:bodyPr lIns="0" tIns="0" rIns="0" bIns="0"/>
          <a:lstStyle>
            <a:lvl1pPr>
              <a:lnSpc>
                <a:spcPct val="114000"/>
              </a:lnSpc>
              <a:defRPr sz="1772" b="1" i="0" spc="0">
                <a:solidFill>
                  <a:schemeClr val="bg2"/>
                </a:solidFill>
                <a:latin typeface="+mn-lt"/>
              </a:defRPr>
            </a:lvl1pPr>
          </a:lstStyle>
          <a:p>
            <a:pPr lvl="0"/>
            <a:r>
              <a:rPr lang="de-DE" dirty="0"/>
              <a:t>E-Mail</a:t>
            </a:r>
          </a:p>
        </p:txBody>
      </p:sp>
      <p:sp>
        <p:nvSpPr>
          <p:cNvPr id="37" name="Textplatzhalter 6">
            <a:extLst>
              <a:ext uri="{FF2B5EF4-FFF2-40B4-BE49-F238E27FC236}">
                <a16:creationId xmlns:a16="http://schemas.microsoft.com/office/drawing/2014/main" id="{D052804D-AFBA-B04B-9391-E3DE226D272E}"/>
              </a:ext>
            </a:extLst>
          </p:cNvPr>
          <p:cNvSpPr>
            <a:spLocks noGrp="1"/>
          </p:cNvSpPr>
          <p:nvPr>
            <p:ph type="body" sz="quarter" idx="47" hasCustomPrompt="1"/>
          </p:nvPr>
        </p:nvSpPr>
        <p:spPr>
          <a:xfrm>
            <a:off x="1403982" y="4935214"/>
            <a:ext cx="1514808" cy="399036"/>
          </a:xfrm>
          <a:prstGeom prst="rect">
            <a:avLst/>
          </a:prstGeom>
        </p:spPr>
        <p:txBody>
          <a:bodyPr lIns="0" tIns="0" rIns="0" bIns="0"/>
          <a:lstStyle>
            <a:lvl1pPr>
              <a:lnSpc>
                <a:spcPct val="114000"/>
              </a:lnSpc>
              <a:defRPr sz="1772" b="1" i="0" spc="0">
                <a:solidFill>
                  <a:schemeClr val="bg2"/>
                </a:solidFill>
                <a:latin typeface="+mn-lt"/>
              </a:defRPr>
            </a:lvl1pPr>
          </a:lstStyle>
          <a:p>
            <a:pPr lvl="0"/>
            <a:r>
              <a:rPr lang="de-DE" dirty="0"/>
              <a:t>Anschrift</a:t>
            </a:r>
          </a:p>
        </p:txBody>
      </p:sp>
      <p:sp>
        <p:nvSpPr>
          <p:cNvPr id="43" name="Textplatzhalter 6">
            <a:extLst>
              <a:ext uri="{FF2B5EF4-FFF2-40B4-BE49-F238E27FC236}">
                <a16:creationId xmlns:a16="http://schemas.microsoft.com/office/drawing/2014/main" id="{F1CB4637-1474-2248-943C-A06EBB28425C}"/>
              </a:ext>
            </a:extLst>
          </p:cNvPr>
          <p:cNvSpPr>
            <a:spLocks noGrp="1"/>
          </p:cNvSpPr>
          <p:nvPr>
            <p:ph type="body" sz="quarter" idx="48" hasCustomPrompt="1"/>
          </p:nvPr>
        </p:nvSpPr>
        <p:spPr>
          <a:xfrm>
            <a:off x="1403982" y="3610433"/>
            <a:ext cx="1514808" cy="399036"/>
          </a:xfrm>
          <a:prstGeom prst="rect">
            <a:avLst/>
          </a:prstGeom>
        </p:spPr>
        <p:txBody>
          <a:bodyPr lIns="0" tIns="0" rIns="0" bIns="0"/>
          <a:lstStyle>
            <a:lvl1pPr>
              <a:lnSpc>
                <a:spcPct val="114000"/>
              </a:lnSpc>
              <a:defRPr sz="1772" b="1" i="0" spc="0">
                <a:solidFill>
                  <a:schemeClr val="bg2"/>
                </a:solidFill>
                <a:latin typeface="+mn-lt"/>
              </a:defRPr>
            </a:lvl1pPr>
          </a:lstStyle>
          <a:p>
            <a:pPr lvl="0"/>
            <a:r>
              <a:rPr lang="de-DE" dirty="0"/>
              <a:t>Telefon</a:t>
            </a:r>
          </a:p>
        </p:txBody>
      </p:sp>
      <p:pic>
        <p:nvPicPr>
          <p:cNvPr id="16" name="Grafik 15">
            <a:extLst>
              <a:ext uri="{FF2B5EF4-FFF2-40B4-BE49-F238E27FC236}">
                <a16:creationId xmlns:a16="http://schemas.microsoft.com/office/drawing/2014/main" id="{AA8B0CA5-563D-4D4B-931D-3942C015534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250" r="1250"/>
          <a:stretch/>
        </p:blipFill>
        <p:spPr>
          <a:xfrm>
            <a:off x="554105" y="1975893"/>
            <a:ext cx="564187" cy="578662"/>
          </a:xfrm>
          <a:prstGeom prst="rect">
            <a:avLst/>
          </a:prstGeom>
        </p:spPr>
      </p:pic>
      <p:pic>
        <p:nvPicPr>
          <p:cNvPr id="17" name="Grafik 16">
            <a:extLst>
              <a:ext uri="{FF2B5EF4-FFF2-40B4-BE49-F238E27FC236}">
                <a16:creationId xmlns:a16="http://schemas.microsoft.com/office/drawing/2014/main" id="{E7D0010C-C47D-B94F-BC3A-85153E15992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542337" y="3471057"/>
            <a:ext cx="578653" cy="578662"/>
          </a:xfrm>
          <a:prstGeom prst="rect">
            <a:avLst/>
          </a:prstGeom>
        </p:spPr>
      </p:pic>
      <p:pic>
        <p:nvPicPr>
          <p:cNvPr id="18" name="Grafik 17">
            <a:extLst>
              <a:ext uri="{FF2B5EF4-FFF2-40B4-BE49-F238E27FC236}">
                <a16:creationId xmlns:a16="http://schemas.microsoft.com/office/drawing/2014/main" id="{44EED427-CB24-B04C-814D-252A07D17C4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527871" y="4830671"/>
            <a:ext cx="578653" cy="578662"/>
          </a:xfrm>
          <a:prstGeom prst="rect">
            <a:avLst/>
          </a:prstGeom>
        </p:spPr>
      </p:pic>
    </p:spTree>
    <p:extLst>
      <p:ext uri="{BB962C8B-B14F-4D97-AF65-F5344CB8AC3E}">
        <p14:creationId xmlns:p14="http://schemas.microsoft.com/office/powerpoint/2010/main" val="1886811071"/>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2 Kontaktdaten 2 Ansprechpartner">
    <p:spTree>
      <p:nvGrpSpPr>
        <p:cNvPr id="1" name=""/>
        <p:cNvGrpSpPr/>
        <p:nvPr/>
      </p:nvGrpSpPr>
      <p:grpSpPr>
        <a:xfrm>
          <a:off x="0" y="0"/>
          <a:ext cx="0" cy="0"/>
          <a:chOff x="0" y="0"/>
          <a:chExt cx="0" cy="0"/>
        </a:xfrm>
      </p:grpSpPr>
      <p:sp>
        <p:nvSpPr>
          <p:cNvPr id="8" name="Textplatzhalter 4">
            <a:extLst>
              <a:ext uri="{FF2B5EF4-FFF2-40B4-BE49-F238E27FC236}">
                <a16:creationId xmlns:a16="http://schemas.microsoft.com/office/drawing/2014/main" id="{D79A031F-9CFB-4214-BCC1-6ACDA0510B01}"/>
              </a:ext>
            </a:extLst>
          </p:cNvPr>
          <p:cNvSpPr>
            <a:spLocks noGrp="1"/>
          </p:cNvSpPr>
          <p:nvPr>
            <p:ph type="body" sz="quarter" idx="17" hasCustomPrompt="1"/>
          </p:nvPr>
        </p:nvSpPr>
        <p:spPr>
          <a:xfrm>
            <a:off x="7887583" y="3106045"/>
            <a:ext cx="5068558" cy="284881"/>
          </a:xfrm>
          <a:prstGeom prst="rect">
            <a:avLst/>
          </a:prstGeom>
        </p:spPr>
        <p:txBody>
          <a:bodyPr wrap="square" lIns="0" tIns="0" rIns="0" bIns="0" anchor="b">
            <a:spAutoFit/>
          </a:bodyPr>
          <a:lstStyle>
            <a:lvl1pPr>
              <a:lnSpc>
                <a:spcPct val="114000"/>
              </a:lnSpc>
              <a:defRPr sz="1772" b="0" i="0" spc="0" baseline="0">
                <a:solidFill>
                  <a:schemeClr val="tx1"/>
                </a:solidFill>
                <a:latin typeface="+mn-lt"/>
                <a:cs typeface="Arial" panose="020B0604020202020204" pitchFamily="34" charset="0"/>
              </a:defRPr>
            </a:lvl1pPr>
            <a:lvl2pPr>
              <a:lnSpc>
                <a:spcPct val="100000"/>
              </a:lnSpc>
              <a:defRPr sz="1769" spc="63" baseline="0">
                <a:solidFill>
                  <a:schemeClr val="tx1"/>
                </a:solidFill>
              </a:defRPr>
            </a:lvl2pPr>
            <a:lvl3pPr>
              <a:lnSpc>
                <a:spcPct val="100000"/>
              </a:lnSpc>
              <a:defRPr sz="1769" spc="63" baseline="0">
                <a:solidFill>
                  <a:schemeClr val="tx1"/>
                </a:solidFill>
              </a:defRPr>
            </a:lvl3pPr>
            <a:lvl4pPr>
              <a:lnSpc>
                <a:spcPct val="100000"/>
              </a:lnSpc>
              <a:defRPr sz="1769" spc="63" baseline="0">
                <a:solidFill>
                  <a:schemeClr val="tx1"/>
                </a:solidFill>
              </a:defRPr>
            </a:lvl4pPr>
            <a:lvl5pPr>
              <a:lnSpc>
                <a:spcPct val="100000"/>
              </a:lnSpc>
              <a:defRPr sz="1769" spc="63" baseline="0">
                <a:solidFill>
                  <a:schemeClr val="tx1"/>
                </a:solidFill>
              </a:defRPr>
            </a:lvl5pPr>
          </a:lstStyle>
          <a:p>
            <a:pPr lvl="0"/>
            <a:r>
              <a:rPr lang="de-DE" dirty="0"/>
              <a:t>Hier Ihre E-Mail-Adresse eintragen @apobank.de</a:t>
            </a:r>
          </a:p>
        </p:txBody>
      </p:sp>
      <p:sp>
        <p:nvSpPr>
          <p:cNvPr id="9" name="Textplatzhalter 4">
            <a:extLst>
              <a:ext uri="{FF2B5EF4-FFF2-40B4-BE49-F238E27FC236}">
                <a16:creationId xmlns:a16="http://schemas.microsoft.com/office/drawing/2014/main" id="{92B23F7D-BCCB-436C-A6BC-0FBBF9B565CA}"/>
              </a:ext>
            </a:extLst>
          </p:cNvPr>
          <p:cNvSpPr>
            <a:spLocks noGrp="1"/>
          </p:cNvSpPr>
          <p:nvPr>
            <p:ph type="body" sz="quarter" idx="18" hasCustomPrompt="1"/>
          </p:nvPr>
        </p:nvSpPr>
        <p:spPr>
          <a:xfrm>
            <a:off x="7879683" y="2526695"/>
            <a:ext cx="5076458" cy="284881"/>
          </a:xfrm>
          <a:prstGeom prst="rect">
            <a:avLst/>
          </a:prstGeom>
        </p:spPr>
        <p:txBody>
          <a:bodyPr wrap="square" lIns="0" tIns="0" rIns="0" bIns="0" anchor="b">
            <a:spAutoFit/>
          </a:bodyPr>
          <a:lstStyle>
            <a:lvl1pPr>
              <a:lnSpc>
                <a:spcPct val="114000"/>
              </a:lnSpc>
              <a:defRPr sz="1772" b="0" i="0" spc="0" baseline="0">
                <a:solidFill>
                  <a:schemeClr val="tx1"/>
                </a:solidFill>
                <a:latin typeface="+mn-lt"/>
                <a:cs typeface="Arial" panose="020B0604020202020204" pitchFamily="34" charset="0"/>
              </a:defRPr>
            </a:lvl1pPr>
            <a:lvl2pPr>
              <a:lnSpc>
                <a:spcPct val="100000"/>
              </a:lnSpc>
              <a:defRPr sz="1769" spc="63" baseline="0">
                <a:solidFill>
                  <a:schemeClr val="tx1"/>
                </a:solidFill>
              </a:defRPr>
            </a:lvl2pPr>
            <a:lvl3pPr>
              <a:lnSpc>
                <a:spcPct val="100000"/>
              </a:lnSpc>
              <a:defRPr sz="1769" spc="63" baseline="0">
                <a:solidFill>
                  <a:schemeClr val="tx1"/>
                </a:solidFill>
              </a:defRPr>
            </a:lvl3pPr>
            <a:lvl4pPr>
              <a:lnSpc>
                <a:spcPct val="100000"/>
              </a:lnSpc>
              <a:defRPr sz="1769" spc="63" baseline="0">
                <a:solidFill>
                  <a:schemeClr val="tx1"/>
                </a:solidFill>
              </a:defRPr>
            </a:lvl4pPr>
            <a:lvl5pPr>
              <a:lnSpc>
                <a:spcPct val="100000"/>
              </a:lnSpc>
              <a:defRPr sz="1769" spc="63" baseline="0">
                <a:solidFill>
                  <a:schemeClr val="tx1"/>
                </a:solidFill>
              </a:defRPr>
            </a:lvl5pPr>
          </a:lstStyle>
          <a:p>
            <a:pPr lvl="0"/>
            <a:r>
              <a:rPr lang="de-DE" dirty="0"/>
              <a:t>Ihre Rufnummer Festnetz (Durchwahl) oder mobil</a:t>
            </a:r>
          </a:p>
        </p:txBody>
      </p:sp>
      <p:sp>
        <p:nvSpPr>
          <p:cNvPr id="15" name="Textplatzhalter 14">
            <a:extLst>
              <a:ext uri="{FF2B5EF4-FFF2-40B4-BE49-F238E27FC236}">
                <a16:creationId xmlns:a16="http://schemas.microsoft.com/office/drawing/2014/main" id="{78300B2A-23F0-4194-8FF3-16308415D2FD}"/>
              </a:ext>
            </a:extLst>
          </p:cNvPr>
          <p:cNvSpPr>
            <a:spLocks noGrp="1"/>
          </p:cNvSpPr>
          <p:nvPr userDrawn="1">
            <p:ph type="body" sz="quarter" idx="12" hasCustomPrompt="1"/>
          </p:nvPr>
        </p:nvSpPr>
        <p:spPr>
          <a:xfrm>
            <a:off x="545466" y="2263544"/>
            <a:ext cx="4990330" cy="351199"/>
          </a:xfrm>
          <a:prstGeom prst="rect">
            <a:avLst/>
          </a:prstGeom>
        </p:spPr>
        <p:txBody>
          <a:bodyPr lIns="0" anchor="b">
            <a:noAutofit/>
          </a:bodyPr>
          <a:lstStyle>
            <a:lvl1pPr>
              <a:lnSpc>
                <a:spcPct val="114000"/>
              </a:lnSpc>
              <a:defRPr lang="de-DE" sz="2067" b="1" i="0" spc="0" baseline="0" dirty="0">
                <a:solidFill>
                  <a:schemeClr val="bg2"/>
                </a:solidFill>
                <a:latin typeface="+mn-lt"/>
              </a:defRPr>
            </a:lvl1pPr>
            <a:lvl2pPr marL="0" indent="0">
              <a:buNone/>
              <a:defRPr baseline="0">
                <a:solidFill>
                  <a:schemeClr val="accent2"/>
                </a:solidFill>
              </a:defRPr>
            </a:lvl2pPr>
          </a:lstStyle>
          <a:p>
            <a:pPr lvl="0"/>
            <a:r>
              <a:rPr lang="de-DE" dirty="0"/>
              <a:t>Vorname, Nachname</a:t>
            </a:r>
          </a:p>
        </p:txBody>
      </p:sp>
      <p:sp>
        <p:nvSpPr>
          <p:cNvPr id="16" name="Textplatzhalter 16">
            <a:extLst>
              <a:ext uri="{FF2B5EF4-FFF2-40B4-BE49-F238E27FC236}">
                <a16:creationId xmlns:a16="http://schemas.microsoft.com/office/drawing/2014/main" id="{F007EA1D-6ED6-454D-92B5-8D131722197F}"/>
              </a:ext>
            </a:extLst>
          </p:cNvPr>
          <p:cNvSpPr>
            <a:spLocks noGrp="1"/>
          </p:cNvSpPr>
          <p:nvPr userDrawn="1">
            <p:ph type="body" sz="quarter" idx="15" hasCustomPrompt="1"/>
          </p:nvPr>
        </p:nvSpPr>
        <p:spPr>
          <a:xfrm>
            <a:off x="538508" y="2795502"/>
            <a:ext cx="4990330" cy="365846"/>
          </a:xfrm>
          <a:prstGeom prst="rect">
            <a:avLst/>
          </a:prstGeom>
        </p:spPr>
        <p:txBody>
          <a:bodyPr lIns="0">
            <a:noAutofit/>
          </a:bodyPr>
          <a:lstStyle>
            <a:lvl1pPr>
              <a:lnSpc>
                <a:spcPct val="114000"/>
              </a:lnSpc>
              <a:defRPr lang="de-DE" sz="1772" b="0" i="0" spc="0" dirty="0">
                <a:solidFill>
                  <a:schemeClr val="tx1"/>
                </a:solidFill>
                <a:latin typeface="+mn-lt"/>
                <a:cs typeface="Arial" panose="020B0604020202020204" pitchFamily="34" charset="0"/>
              </a:defRPr>
            </a:lvl1pPr>
          </a:lstStyle>
          <a:p>
            <a:pPr lvl="0"/>
            <a:r>
              <a:rPr lang="de-DE" dirty="0"/>
              <a:t>Position bzw. Funktion /Region</a:t>
            </a:r>
          </a:p>
        </p:txBody>
      </p:sp>
      <p:cxnSp>
        <p:nvCxnSpPr>
          <p:cNvPr id="113" name="Gerader Verbinder 112">
            <a:extLst>
              <a:ext uri="{FF2B5EF4-FFF2-40B4-BE49-F238E27FC236}">
                <a16:creationId xmlns:a16="http://schemas.microsoft.com/office/drawing/2014/main" id="{4C448669-8196-4389-A3AC-528CDA8A30D9}"/>
              </a:ext>
            </a:extLst>
          </p:cNvPr>
          <p:cNvCxnSpPr>
            <a:cxnSpLocks/>
          </p:cNvCxnSpPr>
          <p:nvPr userDrawn="1"/>
        </p:nvCxnSpPr>
        <p:spPr>
          <a:xfrm>
            <a:off x="6632695" y="2692068"/>
            <a:ext cx="833369" cy="0"/>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84" name="Gerader Verbinder 83">
            <a:extLst>
              <a:ext uri="{FF2B5EF4-FFF2-40B4-BE49-F238E27FC236}">
                <a16:creationId xmlns:a16="http://schemas.microsoft.com/office/drawing/2014/main" id="{8084CD4F-704C-4389-B42B-A6105A5F0D24}"/>
              </a:ext>
            </a:extLst>
          </p:cNvPr>
          <p:cNvCxnSpPr>
            <a:cxnSpLocks/>
          </p:cNvCxnSpPr>
          <p:nvPr userDrawn="1"/>
        </p:nvCxnSpPr>
        <p:spPr>
          <a:xfrm>
            <a:off x="582456" y="2693962"/>
            <a:ext cx="5972256"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Textplatzhalter 4">
            <a:extLst>
              <a:ext uri="{FF2B5EF4-FFF2-40B4-BE49-F238E27FC236}">
                <a16:creationId xmlns:a16="http://schemas.microsoft.com/office/drawing/2014/main" id="{C7D10BBF-0776-DF41-B3BC-F14564CBEA4D}"/>
              </a:ext>
            </a:extLst>
          </p:cNvPr>
          <p:cNvSpPr>
            <a:spLocks noGrp="1"/>
          </p:cNvSpPr>
          <p:nvPr>
            <p:ph type="body" sz="quarter" idx="46" hasCustomPrompt="1"/>
          </p:nvPr>
        </p:nvSpPr>
        <p:spPr>
          <a:xfrm>
            <a:off x="7866161" y="5233086"/>
            <a:ext cx="5090063" cy="284881"/>
          </a:xfrm>
          <a:prstGeom prst="rect">
            <a:avLst/>
          </a:prstGeom>
        </p:spPr>
        <p:txBody>
          <a:bodyPr wrap="square" lIns="0" tIns="0" rIns="0" bIns="0" anchor="b">
            <a:spAutoFit/>
          </a:bodyPr>
          <a:lstStyle>
            <a:lvl1pPr>
              <a:lnSpc>
                <a:spcPct val="114000"/>
              </a:lnSpc>
              <a:defRPr sz="1772" b="0" i="0" spc="0" baseline="0">
                <a:solidFill>
                  <a:schemeClr val="tx1"/>
                </a:solidFill>
                <a:latin typeface="+mn-lt"/>
                <a:cs typeface="Arial" panose="020B0604020202020204" pitchFamily="34" charset="0"/>
              </a:defRPr>
            </a:lvl1pPr>
            <a:lvl2pPr>
              <a:lnSpc>
                <a:spcPct val="100000"/>
              </a:lnSpc>
              <a:defRPr sz="1769" spc="63" baseline="0">
                <a:solidFill>
                  <a:schemeClr val="tx1"/>
                </a:solidFill>
              </a:defRPr>
            </a:lvl2pPr>
            <a:lvl3pPr>
              <a:lnSpc>
                <a:spcPct val="100000"/>
              </a:lnSpc>
              <a:defRPr sz="1769" spc="63" baseline="0">
                <a:solidFill>
                  <a:schemeClr val="tx1"/>
                </a:solidFill>
              </a:defRPr>
            </a:lvl3pPr>
            <a:lvl4pPr>
              <a:lnSpc>
                <a:spcPct val="100000"/>
              </a:lnSpc>
              <a:defRPr sz="1769" spc="63" baseline="0">
                <a:solidFill>
                  <a:schemeClr val="tx1"/>
                </a:solidFill>
              </a:defRPr>
            </a:lvl4pPr>
            <a:lvl5pPr>
              <a:lnSpc>
                <a:spcPct val="100000"/>
              </a:lnSpc>
              <a:defRPr sz="1769" spc="63" baseline="0">
                <a:solidFill>
                  <a:schemeClr val="tx1"/>
                </a:solidFill>
              </a:defRPr>
            </a:lvl5pPr>
          </a:lstStyle>
          <a:p>
            <a:pPr lvl="0"/>
            <a:r>
              <a:rPr lang="de-DE" dirty="0"/>
              <a:t>Hier Ihre E-Mail-Adresse eintragen @apobank.de</a:t>
            </a:r>
          </a:p>
        </p:txBody>
      </p:sp>
      <p:sp>
        <p:nvSpPr>
          <p:cNvPr id="35" name="Textplatzhalter 4">
            <a:extLst>
              <a:ext uri="{FF2B5EF4-FFF2-40B4-BE49-F238E27FC236}">
                <a16:creationId xmlns:a16="http://schemas.microsoft.com/office/drawing/2014/main" id="{7212A541-A3F7-9F41-A4AF-04BD36437E65}"/>
              </a:ext>
            </a:extLst>
          </p:cNvPr>
          <p:cNvSpPr>
            <a:spLocks noGrp="1"/>
          </p:cNvSpPr>
          <p:nvPr>
            <p:ph type="body" sz="quarter" idx="47" hasCustomPrompt="1"/>
          </p:nvPr>
        </p:nvSpPr>
        <p:spPr>
          <a:xfrm>
            <a:off x="7858261" y="4653737"/>
            <a:ext cx="5097881" cy="284881"/>
          </a:xfrm>
          <a:prstGeom prst="rect">
            <a:avLst/>
          </a:prstGeom>
        </p:spPr>
        <p:txBody>
          <a:bodyPr wrap="square" lIns="0" tIns="0" rIns="0" bIns="0" anchor="b">
            <a:spAutoFit/>
          </a:bodyPr>
          <a:lstStyle>
            <a:lvl1pPr>
              <a:lnSpc>
                <a:spcPct val="114000"/>
              </a:lnSpc>
              <a:defRPr sz="1772" b="0" i="0" spc="0" baseline="0">
                <a:solidFill>
                  <a:schemeClr val="tx1"/>
                </a:solidFill>
                <a:latin typeface="+mn-lt"/>
                <a:cs typeface="Arial" panose="020B0604020202020204" pitchFamily="34" charset="0"/>
              </a:defRPr>
            </a:lvl1pPr>
            <a:lvl2pPr>
              <a:lnSpc>
                <a:spcPct val="100000"/>
              </a:lnSpc>
              <a:defRPr sz="1769" spc="63" baseline="0">
                <a:solidFill>
                  <a:schemeClr val="tx1"/>
                </a:solidFill>
              </a:defRPr>
            </a:lvl2pPr>
            <a:lvl3pPr>
              <a:lnSpc>
                <a:spcPct val="100000"/>
              </a:lnSpc>
              <a:defRPr sz="1769" spc="63" baseline="0">
                <a:solidFill>
                  <a:schemeClr val="tx1"/>
                </a:solidFill>
              </a:defRPr>
            </a:lvl3pPr>
            <a:lvl4pPr>
              <a:lnSpc>
                <a:spcPct val="100000"/>
              </a:lnSpc>
              <a:defRPr sz="1769" spc="63" baseline="0">
                <a:solidFill>
                  <a:schemeClr val="tx1"/>
                </a:solidFill>
              </a:defRPr>
            </a:lvl4pPr>
            <a:lvl5pPr>
              <a:lnSpc>
                <a:spcPct val="100000"/>
              </a:lnSpc>
              <a:defRPr sz="1769" spc="63" baseline="0">
                <a:solidFill>
                  <a:schemeClr val="tx1"/>
                </a:solidFill>
              </a:defRPr>
            </a:lvl5pPr>
          </a:lstStyle>
          <a:p>
            <a:pPr lvl="0"/>
            <a:r>
              <a:rPr lang="de-DE" dirty="0"/>
              <a:t>Ihre Rufnummer Festnetz (Durchwahl) oder mobil</a:t>
            </a:r>
          </a:p>
        </p:txBody>
      </p:sp>
      <p:sp>
        <p:nvSpPr>
          <p:cNvPr id="36" name="Textplatzhalter 14">
            <a:extLst>
              <a:ext uri="{FF2B5EF4-FFF2-40B4-BE49-F238E27FC236}">
                <a16:creationId xmlns:a16="http://schemas.microsoft.com/office/drawing/2014/main" id="{8912B0D9-6B0D-5049-88B8-F894C1BA4D32}"/>
              </a:ext>
            </a:extLst>
          </p:cNvPr>
          <p:cNvSpPr>
            <a:spLocks noGrp="1"/>
          </p:cNvSpPr>
          <p:nvPr>
            <p:ph type="body" sz="quarter" idx="48" hasCustomPrompt="1"/>
          </p:nvPr>
        </p:nvSpPr>
        <p:spPr>
          <a:xfrm>
            <a:off x="545465" y="4390585"/>
            <a:ext cx="4968909" cy="351199"/>
          </a:xfrm>
          <a:prstGeom prst="rect">
            <a:avLst/>
          </a:prstGeom>
        </p:spPr>
        <p:txBody>
          <a:bodyPr lIns="0" anchor="b">
            <a:noAutofit/>
          </a:bodyPr>
          <a:lstStyle>
            <a:lvl1pPr>
              <a:lnSpc>
                <a:spcPct val="114000"/>
              </a:lnSpc>
              <a:defRPr lang="de-DE" sz="2067" b="1" i="0" spc="0" baseline="0" dirty="0">
                <a:solidFill>
                  <a:schemeClr val="bg2"/>
                </a:solidFill>
                <a:latin typeface="+mn-lt"/>
              </a:defRPr>
            </a:lvl1pPr>
            <a:lvl2pPr marL="0" indent="0">
              <a:buNone/>
              <a:defRPr baseline="0">
                <a:solidFill>
                  <a:schemeClr val="accent2"/>
                </a:solidFill>
              </a:defRPr>
            </a:lvl2pPr>
          </a:lstStyle>
          <a:p>
            <a:pPr lvl="0"/>
            <a:r>
              <a:rPr lang="de-DE" dirty="0"/>
              <a:t>Vorname, Nachname</a:t>
            </a:r>
          </a:p>
        </p:txBody>
      </p:sp>
      <p:sp>
        <p:nvSpPr>
          <p:cNvPr id="37" name="Textplatzhalter 16">
            <a:extLst>
              <a:ext uri="{FF2B5EF4-FFF2-40B4-BE49-F238E27FC236}">
                <a16:creationId xmlns:a16="http://schemas.microsoft.com/office/drawing/2014/main" id="{0BA15711-91DE-F048-8EBC-480F6F81EB3A}"/>
              </a:ext>
            </a:extLst>
          </p:cNvPr>
          <p:cNvSpPr>
            <a:spLocks noGrp="1"/>
          </p:cNvSpPr>
          <p:nvPr>
            <p:ph type="body" sz="quarter" idx="49" hasCustomPrompt="1"/>
          </p:nvPr>
        </p:nvSpPr>
        <p:spPr>
          <a:xfrm>
            <a:off x="545465" y="4922544"/>
            <a:ext cx="4961952" cy="365846"/>
          </a:xfrm>
          <a:prstGeom prst="rect">
            <a:avLst/>
          </a:prstGeom>
        </p:spPr>
        <p:txBody>
          <a:bodyPr lIns="0">
            <a:noAutofit/>
          </a:bodyPr>
          <a:lstStyle>
            <a:lvl1pPr>
              <a:lnSpc>
                <a:spcPct val="114000"/>
              </a:lnSpc>
              <a:defRPr sz="1772" b="0" i="0" spc="0" baseline="0">
                <a:solidFill>
                  <a:schemeClr val="tx1"/>
                </a:solidFill>
                <a:latin typeface="+mn-lt"/>
                <a:cs typeface="Arial" panose="020B0604020202020204" pitchFamily="34" charset="0"/>
              </a:defRPr>
            </a:lvl1pPr>
            <a:lvl2pPr>
              <a:defRPr sz="1104">
                <a:solidFill>
                  <a:schemeClr val="accent2"/>
                </a:solidFill>
              </a:defRPr>
            </a:lvl2pPr>
            <a:lvl3pPr>
              <a:defRPr sz="1104">
                <a:solidFill>
                  <a:schemeClr val="accent2"/>
                </a:solidFill>
              </a:defRPr>
            </a:lvl3pPr>
            <a:lvl4pPr>
              <a:defRPr sz="1104">
                <a:solidFill>
                  <a:schemeClr val="accent2"/>
                </a:solidFill>
              </a:defRPr>
            </a:lvl4pPr>
            <a:lvl5pPr>
              <a:defRPr sz="1104">
                <a:solidFill>
                  <a:schemeClr val="accent2"/>
                </a:solidFill>
              </a:defRPr>
            </a:lvl5pPr>
          </a:lstStyle>
          <a:p>
            <a:pPr lvl="0"/>
            <a:r>
              <a:rPr lang="de-DE" dirty="0"/>
              <a:t>Position bzw. Funktion /Region</a:t>
            </a:r>
          </a:p>
        </p:txBody>
      </p:sp>
      <p:cxnSp>
        <p:nvCxnSpPr>
          <p:cNvPr id="38" name="Gerader Verbinder 112">
            <a:extLst>
              <a:ext uri="{FF2B5EF4-FFF2-40B4-BE49-F238E27FC236}">
                <a16:creationId xmlns:a16="http://schemas.microsoft.com/office/drawing/2014/main" id="{AD4C4736-4AD7-794C-927C-252688C948D6}"/>
              </a:ext>
            </a:extLst>
          </p:cNvPr>
          <p:cNvCxnSpPr>
            <a:cxnSpLocks/>
          </p:cNvCxnSpPr>
          <p:nvPr userDrawn="1"/>
        </p:nvCxnSpPr>
        <p:spPr>
          <a:xfrm>
            <a:off x="6611273" y="4819109"/>
            <a:ext cx="833369" cy="0"/>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39" name="Gerader Verbinder 83">
            <a:extLst>
              <a:ext uri="{FF2B5EF4-FFF2-40B4-BE49-F238E27FC236}">
                <a16:creationId xmlns:a16="http://schemas.microsoft.com/office/drawing/2014/main" id="{BBF7DB23-0BB8-C847-8D23-3BC8F01F4D37}"/>
              </a:ext>
            </a:extLst>
          </p:cNvPr>
          <p:cNvCxnSpPr>
            <a:cxnSpLocks/>
          </p:cNvCxnSpPr>
          <p:nvPr userDrawn="1"/>
        </p:nvCxnSpPr>
        <p:spPr>
          <a:xfrm>
            <a:off x="561034" y="4821004"/>
            <a:ext cx="5972256"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Textplatzhalter 4">
            <a:extLst>
              <a:ext uri="{FF2B5EF4-FFF2-40B4-BE49-F238E27FC236}">
                <a16:creationId xmlns:a16="http://schemas.microsoft.com/office/drawing/2014/main" id="{18B7BDE7-DBE3-6249-815B-581790368B0D}"/>
              </a:ext>
            </a:extLst>
          </p:cNvPr>
          <p:cNvSpPr>
            <a:spLocks noGrp="1"/>
          </p:cNvSpPr>
          <p:nvPr>
            <p:ph type="body" sz="quarter" idx="45" hasCustomPrompt="1"/>
          </p:nvPr>
        </p:nvSpPr>
        <p:spPr>
          <a:xfrm>
            <a:off x="538510" y="396139"/>
            <a:ext cx="12433425" cy="956357"/>
          </a:xfrm>
          <a:prstGeom prst="rect">
            <a:avLst/>
          </a:prstGeom>
        </p:spPr>
        <p:txBody>
          <a:bodyPr lIns="0" tIns="0" rIns="0" bIns="0"/>
          <a:lstStyle>
            <a:lvl1pPr marL="0" marR="0" indent="0" algn="l" defTabSz="1154700"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marR="0" lvl="0" indent="0" algn="l" defTabSz="1154700" rtl="0" eaLnBrk="1" fontAlgn="auto" latinLnBrk="0" hangingPunct="1">
              <a:lnSpc>
                <a:spcPct val="100000"/>
              </a:lnSpc>
              <a:spcBef>
                <a:spcPts val="0"/>
              </a:spcBef>
              <a:spcAft>
                <a:spcPts val="0"/>
              </a:spcAft>
              <a:buClrTx/>
              <a:buSzTx/>
              <a:buFontTx/>
              <a:buNone/>
              <a:tabLst/>
              <a:defRPr/>
            </a:pPr>
            <a:r>
              <a:rPr lang="de-DE" dirty="0"/>
              <a:t>Ihr/e persönliche/er Ansprechpartner/in.</a:t>
            </a:r>
          </a:p>
        </p:txBody>
      </p:sp>
      <p:pic>
        <p:nvPicPr>
          <p:cNvPr id="21" name="Grafik 20">
            <a:extLst>
              <a:ext uri="{FF2B5EF4-FFF2-40B4-BE49-F238E27FC236}">
                <a16:creationId xmlns:a16="http://schemas.microsoft.com/office/drawing/2014/main" id="{6C8F2BF1-A827-A34B-8B94-D6C0228C0EE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495677" y="2514376"/>
            <a:ext cx="388844" cy="355383"/>
          </a:xfrm>
          <a:prstGeom prst="rect">
            <a:avLst/>
          </a:prstGeom>
        </p:spPr>
      </p:pic>
      <p:pic>
        <p:nvPicPr>
          <p:cNvPr id="23" name="Grafik 22">
            <a:extLst>
              <a:ext uri="{FF2B5EF4-FFF2-40B4-BE49-F238E27FC236}">
                <a16:creationId xmlns:a16="http://schemas.microsoft.com/office/drawing/2014/main" id="{A88E5805-0D1F-094E-9945-5D65DACE5C3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l="1250" r="1250"/>
          <a:stretch/>
        </p:blipFill>
        <p:spPr>
          <a:xfrm>
            <a:off x="7488318" y="3065551"/>
            <a:ext cx="390291" cy="365853"/>
          </a:xfrm>
          <a:prstGeom prst="rect">
            <a:avLst/>
          </a:prstGeom>
        </p:spPr>
      </p:pic>
      <p:pic>
        <p:nvPicPr>
          <p:cNvPr id="24" name="Grafik 23">
            <a:extLst>
              <a:ext uri="{FF2B5EF4-FFF2-40B4-BE49-F238E27FC236}">
                <a16:creationId xmlns:a16="http://schemas.microsoft.com/office/drawing/2014/main" id="{C991EBA4-5FDA-BF4E-AF82-0FA3D8333AE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474255" y="4641418"/>
            <a:ext cx="388844" cy="355383"/>
          </a:xfrm>
          <a:prstGeom prst="rect">
            <a:avLst/>
          </a:prstGeom>
        </p:spPr>
      </p:pic>
      <p:pic>
        <p:nvPicPr>
          <p:cNvPr id="25" name="Grafik 24">
            <a:extLst>
              <a:ext uri="{FF2B5EF4-FFF2-40B4-BE49-F238E27FC236}">
                <a16:creationId xmlns:a16="http://schemas.microsoft.com/office/drawing/2014/main" id="{D011D179-BFE4-AC46-9894-8D7C8295F3E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l="1250" r="1250"/>
          <a:stretch/>
        </p:blipFill>
        <p:spPr>
          <a:xfrm>
            <a:off x="7466896" y="5192593"/>
            <a:ext cx="390291" cy="365853"/>
          </a:xfrm>
          <a:prstGeom prst="rect">
            <a:avLst/>
          </a:prstGeom>
        </p:spPr>
      </p:pic>
    </p:spTree>
    <p:extLst>
      <p:ext uri="{BB962C8B-B14F-4D97-AF65-F5344CB8AC3E}">
        <p14:creationId xmlns:p14="http://schemas.microsoft.com/office/powerpoint/2010/main" val="696339148"/>
      </p:ext>
    </p:extLst>
  </p:cSld>
  <p:clrMapOvr>
    <a:masterClrMapping/>
  </p:clrMapOvr>
  <p:extLst>
    <p:ext uri="{DCECCB84-F9BA-43D5-87BE-67443E8EF086}">
      <p15:sldGuideLst xmlns:p15="http://schemas.microsoft.com/office/powerpoint/2012/main">
        <p15:guide id="1" orient="horz" pos="162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3 Zitat oder Fazit">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29605962-CE31-458B-B639-4426BF2677C6}"/>
              </a:ext>
            </a:extLst>
          </p:cNvPr>
          <p:cNvSpPr/>
          <p:nvPr userDrawn="1"/>
        </p:nvSpPr>
        <p:spPr>
          <a:xfrm>
            <a:off x="478324" y="-586224"/>
            <a:ext cx="1055097" cy="3227935"/>
          </a:xfrm>
          <a:prstGeom prst="rect">
            <a:avLst/>
          </a:prstGeom>
        </p:spPr>
        <p:txBody>
          <a:bodyPr wrap="none">
            <a:spAutoFit/>
          </a:bodyPr>
          <a:lstStyle/>
          <a:p>
            <a:r>
              <a:rPr lang="de-DE" sz="20376" b="0" i="0" dirty="0">
                <a:solidFill>
                  <a:schemeClr val="bg2"/>
                </a:solidFill>
                <a:latin typeface="+mj-lt"/>
              </a:rPr>
              <a:t>„</a:t>
            </a:r>
          </a:p>
        </p:txBody>
      </p:sp>
      <p:sp>
        <p:nvSpPr>
          <p:cNvPr id="5" name="Textplatzhalter 12">
            <a:extLst>
              <a:ext uri="{FF2B5EF4-FFF2-40B4-BE49-F238E27FC236}">
                <a16:creationId xmlns:a16="http://schemas.microsoft.com/office/drawing/2014/main" id="{A48E73B9-06FB-044D-8F5B-C2AC1E548681}"/>
              </a:ext>
            </a:extLst>
          </p:cNvPr>
          <p:cNvSpPr>
            <a:spLocks noGrp="1"/>
          </p:cNvSpPr>
          <p:nvPr>
            <p:ph type="body" sz="quarter" idx="11" hasCustomPrompt="1"/>
          </p:nvPr>
        </p:nvSpPr>
        <p:spPr>
          <a:xfrm>
            <a:off x="1613982" y="1734805"/>
            <a:ext cx="10168711" cy="3272006"/>
          </a:xfrm>
          <a:prstGeom prst="rect">
            <a:avLst/>
          </a:prstGeom>
        </p:spPr>
        <p:txBody>
          <a:bodyPr vert="horz" lIns="0" tIns="45720" rIns="91440" bIns="45720" rtlCol="0">
            <a:noAutofit/>
          </a:bodyPr>
          <a:lstStyle>
            <a:lvl1pPr>
              <a:lnSpc>
                <a:spcPct val="114000"/>
              </a:lnSpc>
              <a:defRPr lang="de-DE" sz="6201" b="0" i="0" dirty="0">
                <a:solidFill>
                  <a:schemeClr val="bg2"/>
                </a:solidFill>
                <a:cs typeface="Arial" panose="020B0604020202020204" pitchFamily="34" charset="0"/>
              </a:defRPr>
            </a:lvl1pPr>
          </a:lstStyle>
          <a:p>
            <a:pPr lvl="0"/>
            <a:r>
              <a:rPr lang="de-DE" dirty="0"/>
              <a:t>Hier eine Abschlussformel wie „vielen Dank für Ihre Aufmerksamkeit.“ eintragen.</a:t>
            </a:r>
          </a:p>
        </p:txBody>
      </p:sp>
      <p:cxnSp>
        <p:nvCxnSpPr>
          <p:cNvPr id="6" name="Gerade Verbindung 5">
            <a:extLst>
              <a:ext uri="{FF2B5EF4-FFF2-40B4-BE49-F238E27FC236}">
                <a16:creationId xmlns:a16="http://schemas.microsoft.com/office/drawing/2014/main" id="{A8CACF5D-761B-6548-B5BE-523EFDB503CF}"/>
              </a:ext>
            </a:extLst>
          </p:cNvPr>
          <p:cNvCxnSpPr>
            <a:cxnSpLocks/>
          </p:cNvCxnSpPr>
          <p:nvPr userDrawn="1"/>
        </p:nvCxnSpPr>
        <p:spPr>
          <a:xfrm>
            <a:off x="1665501" y="5068400"/>
            <a:ext cx="9884519" cy="0"/>
          </a:xfrm>
          <a:prstGeom prst="line">
            <a:avLst/>
          </a:prstGeom>
          <a:ln w="63500">
            <a:gradFill>
              <a:gsLst>
                <a:gs pos="0">
                  <a:schemeClr val="accent5"/>
                </a:gs>
                <a:gs pos="100000">
                  <a:schemeClr val="tx2"/>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679005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4 Abschlussfolie">
    <p:spTree>
      <p:nvGrpSpPr>
        <p:cNvPr id="1" name=""/>
        <p:cNvGrpSpPr/>
        <p:nvPr/>
      </p:nvGrpSpPr>
      <p:grpSpPr>
        <a:xfrm>
          <a:off x="0" y="0"/>
          <a:ext cx="0" cy="0"/>
          <a:chOff x="0" y="0"/>
          <a:chExt cx="0" cy="0"/>
        </a:xfrm>
      </p:grpSpPr>
      <p:sp>
        <p:nvSpPr>
          <p:cNvPr id="15" name="Rechteck">
            <a:extLst>
              <a:ext uri="{FF2B5EF4-FFF2-40B4-BE49-F238E27FC236}">
                <a16:creationId xmlns:a16="http://schemas.microsoft.com/office/drawing/2014/main" id="{19744A0E-9FE7-5345-9E47-43B345D3F5A5}"/>
              </a:ext>
            </a:extLst>
          </p:cNvPr>
          <p:cNvSpPr/>
          <p:nvPr userDrawn="1"/>
        </p:nvSpPr>
        <p:spPr>
          <a:xfrm>
            <a:off x="1" y="0"/>
            <a:ext cx="13501688" cy="7594600"/>
          </a:xfrm>
          <a:prstGeom prst="rect">
            <a:avLst/>
          </a:prstGeom>
          <a:solidFill>
            <a:schemeClr val="bg2"/>
          </a:solidFill>
          <a:ln w="12700">
            <a:miter lim="400000"/>
          </a:ln>
        </p:spPr>
        <p:txBody>
          <a:bodyPr lIns="45929" rIns="45929" anchor="ctr"/>
          <a:lstStyle/>
          <a:p>
            <a:endParaRPr sz="1339" dirty="0"/>
          </a:p>
        </p:txBody>
      </p:sp>
      <p:pic>
        <p:nvPicPr>
          <p:cNvPr id="9" name="Grafik 8">
            <a:extLst>
              <a:ext uri="{FF2B5EF4-FFF2-40B4-BE49-F238E27FC236}">
                <a16:creationId xmlns:a16="http://schemas.microsoft.com/office/drawing/2014/main" id="{445013C8-09A2-F548-B562-98B29B7D770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1312"/>
            <a:ext cx="13497025" cy="7591976"/>
          </a:xfrm>
          <a:prstGeom prst="rect">
            <a:avLst/>
          </a:prstGeom>
        </p:spPr>
      </p:pic>
      <p:cxnSp>
        <p:nvCxnSpPr>
          <p:cNvPr id="20" name="Gerade Verbindung 19">
            <a:extLst>
              <a:ext uri="{FF2B5EF4-FFF2-40B4-BE49-F238E27FC236}">
                <a16:creationId xmlns:a16="http://schemas.microsoft.com/office/drawing/2014/main" id="{B6B71995-C110-0C4C-A30B-2302BEBC9C75}"/>
              </a:ext>
            </a:extLst>
          </p:cNvPr>
          <p:cNvCxnSpPr>
            <a:cxnSpLocks/>
          </p:cNvCxnSpPr>
          <p:nvPr userDrawn="1"/>
        </p:nvCxnSpPr>
        <p:spPr>
          <a:xfrm>
            <a:off x="538466" y="4197505"/>
            <a:ext cx="8704137" cy="0"/>
          </a:xfrm>
          <a:prstGeom prst="line">
            <a:avLst/>
          </a:prstGeom>
          <a:ln w="63500">
            <a:gradFill>
              <a:gsLst>
                <a:gs pos="0">
                  <a:schemeClr val="accent5"/>
                </a:gs>
                <a:gs pos="100000">
                  <a:schemeClr val="tx2"/>
                </a:gs>
              </a:gsLst>
              <a:lin ang="0" scaled="0"/>
            </a:gradFill>
          </a:ln>
        </p:spPr>
        <p:style>
          <a:lnRef idx="1">
            <a:schemeClr val="accent1"/>
          </a:lnRef>
          <a:fillRef idx="0">
            <a:schemeClr val="accent1"/>
          </a:fillRef>
          <a:effectRef idx="0">
            <a:schemeClr val="accent1"/>
          </a:effectRef>
          <a:fontRef idx="minor">
            <a:schemeClr val="tx1"/>
          </a:fontRef>
        </p:style>
      </p:cxnSp>
      <p:pic>
        <p:nvPicPr>
          <p:cNvPr id="7" name="Grafik 6">
            <a:extLst>
              <a:ext uri="{FF2B5EF4-FFF2-40B4-BE49-F238E27FC236}">
                <a16:creationId xmlns:a16="http://schemas.microsoft.com/office/drawing/2014/main" id="{E0582185-047C-4548-A178-53EC670D6DDD}"/>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2" r="-2001"/>
          <a:stretch/>
        </p:blipFill>
        <p:spPr>
          <a:xfrm>
            <a:off x="569962" y="6779753"/>
            <a:ext cx="3561469" cy="448270"/>
          </a:xfrm>
          <a:prstGeom prst="rect">
            <a:avLst/>
          </a:prstGeom>
        </p:spPr>
      </p:pic>
      <p:sp>
        <p:nvSpPr>
          <p:cNvPr id="8" name="Textplatzhalter 12">
            <a:extLst>
              <a:ext uri="{FF2B5EF4-FFF2-40B4-BE49-F238E27FC236}">
                <a16:creationId xmlns:a16="http://schemas.microsoft.com/office/drawing/2014/main" id="{021573B0-84AF-0546-BDDB-FFCA08300F26}"/>
              </a:ext>
            </a:extLst>
          </p:cNvPr>
          <p:cNvSpPr>
            <a:spLocks noGrp="1"/>
          </p:cNvSpPr>
          <p:nvPr>
            <p:ph type="body" sz="quarter" idx="10" hasCustomPrompt="1"/>
          </p:nvPr>
        </p:nvSpPr>
        <p:spPr>
          <a:xfrm>
            <a:off x="556800" y="2046776"/>
            <a:ext cx="8742969" cy="2150723"/>
          </a:xfrm>
          <a:prstGeom prst="rect">
            <a:avLst/>
          </a:prstGeom>
        </p:spPr>
        <p:txBody>
          <a:bodyPr vert="horz" lIns="0" tIns="45720" rIns="91440" bIns="45720" rtlCol="0">
            <a:noAutofit/>
          </a:bodyPr>
          <a:lstStyle>
            <a:lvl1pPr>
              <a:defRPr lang="de-DE" sz="5906" b="0" i="0" dirty="0">
                <a:solidFill>
                  <a:schemeClr val="bg1"/>
                </a:solidFill>
                <a:cs typeface="Arial" panose="020B0604020202020204" pitchFamily="34" charset="0"/>
              </a:defRPr>
            </a:lvl1pPr>
          </a:lstStyle>
          <a:p>
            <a:pPr lvl="0"/>
            <a:r>
              <a:rPr lang="de-DE" dirty="0" err="1"/>
              <a:t>Abschlussfomel</a:t>
            </a:r>
            <a:r>
              <a:rPr lang="de-DE" dirty="0"/>
              <a:t> über zwei Zeilen laufend.</a:t>
            </a:r>
          </a:p>
        </p:txBody>
      </p:sp>
    </p:spTree>
    <p:extLst>
      <p:ext uri="{BB962C8B-B14F-4D97-AF65-F5344CB8AC3E}">
        <p14:creationId xmlns:p14="http://schemas.microsoft.com/office/powerpoint/2010/main" val="2723216463"/>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75 Disclaimer">
    <p:spTree>
      <p:nvGrpSpPr>
        <p:cNvPr id="1" name=""/>
        <p:cNvGrpSpPr/>
        <p:nvPr/>
      </p:nvGrpSpPr>
      <p:grpSpPr>
        <a:xfrm>
          <a:off x="0" y="0"/>
          <a:ext cx="0" cy="0"/>
          <a:chOff x="0" y="0"/>
          <a:chExt cx="0" cy="0"/>
        </a:xfrm>
      </p:grpSpPr>
      <p:sp>
        <p:nvSpPr>
          <p:cNvPr id="7" name="Textplatzhalter 4">
            <a:extLst>
              <a:ext uri="{FF2B5EF4-FFF2-40B4-BE49-F238E27FC236}">
                <a16:creationId xmlns:a16="http://schemas.microsoft.com/office/drawing/2014/main" id="{324B07D7-FD96-154A-ACED-6ECB7484B90F}"/>
              </a:ext>
            </a:extLst>
          </p:cNvPr>
          <p:cNvSpPr>
            <a:spLocks noGrp="1"/>
          </p:cNvSpPr>
          <p:nvPr>
            <p:ph type="body" sz="quarter" idx="45" hasCustomPrompt="1"/>
          </p:nvPr>
        </p:nvSpPr>
        <p:spPr>
          <a:xfrm>
            <a:off x="534335" y="398667"/>
            <a:ext cx="12437599" cy="966501"/>
          </a:xfrm>
          <a:prstGeom prst="rect">
            <a:avLst/>
          </a:prstGeom>
        </p:spPr>
        <p:txBody>
          <a:bodyPr lIns="0" tIns="0" rIns="0" bIns="0"/>
          <a:lstStyle>
            <a:lvl1pPr marL="0" marR="0" indent="0" algn="l" defTabSz="1154700" rtl="0" eaLnBrk="1" fontAlgn="auto" latinLnBrk="0" hangingPunct="1">
              <a:lnSpc>
                <a:spcPct val="100000"/>
              </a:lnSpc>
              <a:spcBef>
                <a:spcPts val="0"/>
              </a:spcBef>
              <a:spcAft>
                <a:spcPts val="0"/>
              </a:spcAft>
              <a:buClrTx/>
              <a:buSzTx/>
              <a:buFontTx/>
              <a:buNone/>
              <a:tabLst/>
              <a:defRPr sz="3544" b="0" i="0" spc="0">
                <a:solidFill>
                  <a:schemeClr val="bg2"/>
                </a:solidFill>
                <a:latin typeface="+mj-lt"/>
              </a:defRPr>
            </a:lvl1pPr>
            <a:lvl2pPr>
              <a:defRPr sz="3616" b="0" i="0">
                <a:latin typeface="CorpoApo Light" pitchFamily="2" charset="0"/>
              </a:defRPr>
            </a:lvl2pPr>
            <a:lvl3pPr>
              <a:defRPr sz="3616" b="0" i="0">
                <a:latin typeface="CorpoApo Light" pitchFamily="2" charset="0"/>
              </a:defRPr>
            </a:lvl3pPr>
            <a:lvl4pPr>
              <a:defRPr sz="3616" b="0" i="0">
                <a:latin typeface="CorpoApo Light" pitchFamily="2" charset="0"/>
              </a:defRPr>
            </a:lvl4pPr>
            <a:lvl5pPr>
              <a:defRPr sz="3616" b="0" i="0">
                <a:latin typeface="CorpoApo Light" pitchFamily="2" charset="0"/>
              </a:defRPr>
            </a:lvl5pPr>
          </a:lstStyle>
          <a:p>
            <a:pPr marL="0" marR="0" lvl="0" indent="0" algn="l" defTabSz="1154700" rtl="0" eaLnBrk="1" fontAlgn="auto" latinLnBrk="0" hangingPunct="1">
              <a:lnSpc>
                <a:spcPct val="100000"/>
              </a:lnSpc>
              <a:spcBef>
                <a:spcPts val="0"/>
              </a:spcBef>
              <a:spcAft>
                <a:spcPts val="0"/>
              </a:spcAft>
              <a:buClrTx/>
              <a:buSzTx/>
              <a:buFontTx/>
              <a:buNone/>
              <a:tabLst/>
              <a:defRPr/>
            </a:pPr>
            <a:r>
              <a:rPr lang="de-DE" dirty="0"/>
              <a:t>Disclaimer.</a:t>
            </a:r>
          </a:p>
        </p:txBody>
      </p:sp>
      <p:sp>
        <p:nvSpPr>
          <p:cNvPr id="2" name="Textfeld 1">
            <a:extLst>
              <a:ext uri="{FF2B5EF4-FFF2-40B4-BE49-F238E27FC236}">
                <a16:creationId xmlns:a16="http://schemas.microsoft.com/office/drawing/2014/main" id="{8905C57B-B611-B74C-A86C-7549374AADC5}"/>
              </a:ext>
            </a:extLst>
          </p:cNvPr>
          <p:cNvSpPr txBox="1"/>
          <p:nvPr userDrawn="1"/>
        </p:nvSpPr>
        <p:spPr>
          <a:xfrm>
            <a:off x="534335" y="1722850"/>
            <a:ext cx="12386598" cy="4956846"/>
          </a:xfrm>
          <a:prstGeom prst="rect">
            <a:avLst/>
          </a:prstGeom>
          <a:noFill/>
        </p:spPr>
        <p:txBody>
          <a:bodyPr wrap="square" lIns="0" rIns="0" numCol="2" spcCol="360000" rtlCol="0">
            <a:noAutofit/>
          </a:bodyPr>
          <a:lstStyle/>
          <a:p>
            <a:pPr>
              <a:lnSpc>
                <a:spcPct val="114000"/>
              </a:lnSpc>
            </a:pPr>
            <a:r>
              <a:rPr lang="de-DE" sz="1477" b="0" i="0" spc="0" dirty="0">
                <a:solidFill>
                  <a:schemeClr val="tx1"/>
                </a:solidFill>
                <a:latin typeface="+mn-lt"/>
              </a:rPr>
              <a:t>Dieses Dokument dient ausschließlich Informationszwecken. Die in dieser Präsentation enthaltenen Informationen wurden von der Deutschen Apotheker- und Ärztebank gründlich – unter ausschließ-</a:t>
            </a:r>
            <a:r>
              <a:rPr lang="de-DE" sz="1477" b="0" i="0" spc="0" dirty="0" err="1">
                <a:solidFill>
                  <a:schemeClr val="tx1"/>
                </a:solidFill>
                <a:latin typeface="+mn-lt"/>
              </a:rPr>
              <a:t>licher</a:t>
            </a:r>
            <a:r>
              <a:rPr lang="de-DE" sz="1477" b="0" i="0" spc="0" dirty="0">
                <a:solidFill>
                  <a:schemeClr val="tx1"/>
                </a:solidFill>
                <a:latin typeface="+mn-lt"/>
              </a:rPr>
              <a:t> Verwendung von als zuverlässig erachteten Quellen – recherchiert. </a:t>
            </a:r>
          </a:p>
          <a:p>
            <a:pPr>
              <a:lnSpc>
                <a:spcPct val="114000"/>
              </a:lnSpc>
            </a:pPr>
            <a:endParaRPr lang="de-DE" sz="1477" b="0" i="0" spc="0" dirty="0">
              <a:solidFill>
                <a:schemeClr val="tx1"/>
              </a:solidFill>
              <a:latin typeface="+mn-lt"/>
            </a:endParaRPr>
          </a:p>
          <a:p>
            <a:pPr>
              <a:lnSpc>
                <a:spcPct val="114000"/>
              </a:lnSpc>
            </a:pPr>
            <a:r>
              <a:rPr lang="de-DE" sz="1477" b="0" i="0" spc="0" dirty="0">
                <a:solidFill>
                  <a:schemeClr val="tx1"/>
                </a:solidFill>
                <a:latin typeface="+mn-lt"/>
              </a:rPr>
              <a:t>Gleichwohl gibt die Deutsche Apotheker- und Ärztebank keinerlei Zusicherung oder Garantie für die Aktualität, Richtigkeit oder Vollständigkeit dieser Informationen ab, akzeptiert keinerlei Haftung für Verluste, die durch Verwendung dieser Informationen entstehen können, und weist darauf hin, dass all diese Informationen Änderungen unterliegen können. Einschätzungen und Bewertungen geben die Meinung des Verfassers zum Zeitpunkt der Erstellung der Ausarbeitung wieder, die durch aktuelle Entwicklungen überholt sein oder sich ansonsten geändert haben können.</a:t>
            </a:r>
          </a:p>
          <a:p>
            <a:pPr>
              <a:lnSpc>
                <a:spcPct val="114000"/>
              </a:lnSpc>
            </a:pPr>
            <a:r>
              <a:rPr lang="de-DE" sz="1477" b="0" i="0" spc="0" dirty="0">
                <a:solidFill>
                  <a:schemeClr val="tx1"/>
                </a:solidFill>
                <a:latin typeface="+mn-lt"/>
              </a:rPr>
              <a:t>  </a:t>
            </a:r>
          </a:p>
          <a:p>
            <a:pPr>
              <a:lnSpc>
                <a:spcPct val="114000"/>
              </a:lnSpc>
            </a:pPr>
            <a:r>
              <a:rPr lang="de-DE" sz="1477" b="0" i="0" spc="0" dirty="0">
                <a:solidFill>
                  <a:schemeClr val="tx1"/>
                </a:solidFill>
                <a:latin typeface="+mn-lt"/>
              </a:rPr>
              <a:t>Die dargestellten Sachverhalte dienen ausschließlich der Illustration und stimmen mit den tatsächlichen Gegebenheiten nicht notwendiger-weise überein. Bei den Aussagen über zukünftige Gewinne oder Verluste handelt es sich um Prognosen oder Modellrechnungen. </a:t>
            </a:r>
          </a:p>
          <a:p>
            <a:pPr>
              <a:lnSpc>
                <a:spcPct val="114000"/>
              </a:lnSpc>
            </a:pPr>
            <a:r>
              <a:rPr lang="de-DE" sz="1477" b="0" i="0" spc="0" dirty="0">
                <a:solidFill>
                  <a:schemeClr val="tx1"/>
                </a:solidFill>
                <a:latin typeface="+mn-lt"/>
              </a:rPr>
              <a:t>Die tatsächliche Marktentwicklung und die daraus resultierenden Gewinne oder Verluste können davon abweichen. Die vorliegende Präsentation ist nicht geeignet, eine möglicherweise erforderliche, individuelle Beratung durch einen Rechtsanwalt, Wirtschaftsprüfer oder Steuerberater unter Berücksichtigung der konkreten Umstände des Einzelfalles zu ersetzen. </a:t>
            </a:r>
          </a:p>
          <a:p>
            <a:pPr>
              <a:lnSpc>
                <a:spcPct val="114000"/>
              </a:lnSpc>
            </a:pPr>
            <a:endParaRPr lang="de-DE" sz="1477" b="0" i="0" spc="0" dirty="0">
              <a:solidFill>
                <a:schemeClr val="tx1"/>
              </a:solidFill>
              <a:latin typeface="+mn-lt"/>
            </a:endParaRPr>
          </a:p>
          <a:p>
            <a:pPr>
              <a:lnSpc>
                <a:spcPct val="114000"/>
              </a:lnSpc>
            </a:pPr>
            <a:r>
              <a:rPr lang="de-DE" sz="1477" b="0" i="0" spc="0" dirty="0">
                <a:solidFill>
                  <a:schemeClr val="tx1"/>
                </a:solidFill>
                <a:latin typeface="+mn-lt"/>
              </a:rPr>
              <a:t>Diese Ausarbeitung darf ohne Erlaubnis der Deutschen Apotheker- und Ärztebank weder reproduziert noch an Dritte weitergegeben werden. </a:t>
            </a:r>
          </a:p>
          <a:p>
            <a:pPr>
              <a:lnSpc>
                <a:spcPct val="114000"/>
              </a:lnSpc>
            </a:pPr>
            <a:endParaRPr lang="de-DE" sz="1477" b="0" i="0" spc="0" dirty="0">
              <a:solidFill>
                <a:schemeClr val="tx1"/>
              </a:solidFill>
              <a:latin typeface="+mn-lt"/>
            </a:endParaRPr>
          </a:p>
          <a:p>
            <a:pPr>
              <a:lnSpc>
                <a:spcPct val="114000"/>
              </a:lnSpc>
            </a:pPr>
            <a:r>
              <a:rPr lang="de-DE" sz="1477" b="0" i="0" spc="0" dirty="0">
                <a:solidFill>
                  <a:schemeClr val="tx1"/>
                </a:solidFill>
                <a:latin typeface="+mn-lt"/>
              </a:rPr>
              <a:t>Die Deutsche Apotheker- und Ärztebank übernimmt keine Haftung für unmittelbare oder mittelbare Schäden, die durch die Verteilung und/oder Verwendung dieses Dokuments verursacht werden und/oder mit der Verteilung und/oder Verwendung dieses Dokuments im Zusammenhang stehen.</a:t>
            </a:r>
          </a:p>
          <a:p>
            <a:pPr>
              <a:lnSpc>
                <a:spcPct val="114000"/>
              </a:lnSpc>
            </a:pPr>
            <a:endParaRPr lang="de-DE" sz="1477" b="0" i="0" spc="0" dirty="0">
              <a:solidFill>
                <a:schemeClr val="tx1"/>
              </a:solidFill>
              <a:latin typeface="+mn-lt"/>
            </a:endParaRPr>
          </a:p>
          <a:p>
            <a:pPr>
              <a:lnSpc>
                <a:spcPct val="114000"/>
              </a:lnSpc>
            </a:pPr>
            <a:endParaRPr lang="de-DE" sz="1477" b="0" i="0" spc="0" dirty="0">
              <a:solidFill>
                <a:schemeClr val="tx1"/>
              </a:solidFill>
              <a:latin typeface="+mn-lt"/>
            </a:endParaRPr>
          </a:p>
        </p:txBody>
      </p:sp>
    </p:spTree>
    <p:extLst>
      <p:ext uri="{BB962C8B-B14F-4D97-AF65-F5344CB8AC3E}">
        <p14:creationId xmlns:p14="http://schemas.microsoft.com/office/powerpoint/2010/main" val="62794916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2165" y="1760"/>
          <a:ext cx="2163" cy="1757"/>
        </p:xfrm>
        <a:graphic>
          <a:graphicData uri="http://schemas.openxmlformats.org/presentationml/2006/ole">
            <mc:AlternateContent xmlns:mc="http://schemas.openxmlformats.org/markup-compatibility/2006">
              <mc:Choice xmlns:v="urn:schemas-microsoft-com:vml" Requires="v">
                <p:oleObj name="think-cell Folie" r:id="rId3" imgW="425" imgH="424" progId="TCLayout.ActiveDocument.1">
                  <p:embed/>
                </p:oleObj>
              </mc:Choice>
              <mc:Fallback>
                <p:oleObj name="think-cell Folie" r:id="rId3" imgW="425" imgH="424" progId="TCLayout.ActiveDocument.1">
                  <p:embed/>
                  <p:pic>
                    <p:nvPicPr>
                      <p:cNvPr id="4" name="Objekt 3" hidden="1"/>
                      <p:cNvPicPr/>
                      <p:nvPr/>
                    </p:nvPicPr>
                    <p:blipFill>
                      <a:blip r:embed="rId4"/>
                      <a:stretch>
                        <a:fillRect/>
                      </a:stretch>
                    </p:blipFill>
                    <p:spPr>
                      <a:xfrm>
                        <a:off x="2165" y="1760"/>
                        <a:ext cx="2163" cy="1757"/>
                      </a:xfrm>
                      <a:prstGeom prst="rect">
                        <a:avLst/>
                      </a:prstGeom>
                    </p:spPr>
                  </p:pic>
                </p:oleObj>
              </mc:Fallback>
            </mc:AlternateContent>
          </a:graphicData>
        </a:graphic>
      </p:graphicFrame>
      <p:sp>
        <p:nvSpPr>
          <p:cNvPr id="2" name="Title 1"/>
          <p:cNvSpPr>
            <a:spLocks noGrp="1"/>
          </p:cNvSpPr>
          <p:nvPr>
            <p:ph type="title"/>
          </p:nvPr>
        </p:nvSpPr>
        <p:spPr/>
        <p:txBody>
          <a:bodyPr/>
          <a:lstStyle/>
          <a:p>
            <a:r>
              <a:rPr lang="de-DE"/>
              <a:t>Titelmasterformat durch Klicken bearbeiten</a:t>
            </a:r>
            <a:endParaRPr lang="en-US"/>
          </a:p>
        </p:txBody>
      </p:sp>
      <p:sp>
        <p:nvSpPr>
          <p:cNvPr id="3" name="Text Placeholder 4"/>
          <p:cNvSpPr>
            <a:spLocks noGrp="1"/>
          </p:cNvSpPr>
          <p:nvPr>
            <p:ph type="body" sz="quarter" idx="11" hasCustomPrompt="1"/>
          </p:nvPr>
        </p:nvSpPr>
        <p:spPr>
          <a:xfrm>
            <a:off x="1125278" y="225759"/>
            <a:ext cx="11251134" cy="187373"/>
          </a:xfrm>
        </p:spPr>
        <p:txBody>
          <a:bodyPr anchor="b"/>
          <a:lstStyle>
            <a:lvl1pPr>
              <a:spcAft>
                <a:spcPts val="0"/>
              </a:spcAft>
              <a:defRPr sz="1329"/>
            </a:lvl1pPr>
          </a:lstStyle>
          <a:p>
            <a:pPr lvl="0"/>
            <a:r>
              <a:rPr lang="en-US"/>
              <a:t>Super title here</a:t>
            </a:r>
          </a:p>
        </p:txBody>
      </p:sp>
    </p:spTree>
    <p:extLst>
      <p:ext uri="{BB962C8B-B14F-4D97-AF65-F5344CB8AC3E}">
        <p14:creationId xmlns:p14="http://schemas.microsoft.com/office/powerpoint/2010/main" val="12916610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el + Subtitel + Text + Quelle">
    <p:spTree>
      <p:nvGrpSpPr>
        <p:cNvPr id="1" name=""/>
        <p:cNvGrpSpPr/>
        <p:nvPr/>
      </p:nvGrpSpPr>
      <p:grpSpPr>
        <a:xfrm>
          <a:off x="0" y="0"/>
          <a:ext cx="0" cy="0"/>
          <a:chOff x="0" y="0"/>
          <a:chExt cx="0" cy="0"/>
        </a:xfrm>
      </p:grpSpPr>
      <p:grpSp>
        <p:nvGrpSpPr>
          <p:cNvPr id="8" name="Gruppieren 7" hidden="1"/>
          <p:cNvGrpSpPr/>
          <p:nvPr userDrawn="1"/>
        </p:nvGrpSpPr>
        <p:grpSpPr>
          <a:xfrm>
            <a:off x="2045447" y="903970"/>
            <a:ext cx="10319579" cy="5243014"/>
            <a:chOff x="1620000" y="900000"/>
            <a:chExt cx="8173155" cy="5220000"/>
          </a:xfrm>
        </p:grpSpPr>
        <p:sp>
          <p:nvSpPr>
            <p:cNvPr id="9" name="Rechteck 8"/>
            <p:cNvSpPr/>
            <p:nvPr userDrawn="1"/>
          </p:nvSpPr>
          <p:spPr>
            <a:xfrm>
              <a:off x="1620000" y="900000"/>
              <a:ext cx="8172000" cy="5220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9"/>
            </a:p>
          </p:txBody>
        </p:sp>
        <p:sp>
          <p:nvSpPr>
            <p:cNvPr id="10" name="Rechteck 9"/>
            <p:cNvSpPr/>
            <p:nvPr userDrawn="1"/>
          </p:nvSpPr>
          <p:spPr>
            <a:xfrm>
              <a:off x="2893925" y="900000"/>
              <a:ext cx="108000" cy="5220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9"/>
            </a:p>
          </p:txBody>
        </p:sp>
        <p:sp>
          <p:nvSpPr>
            <p:cNvPr id="11" name="Rechteck 10"/>
            <p:cNvSpPr/>
            <p:nvPr userDrawn="1"/>
          </p:nvSpPr>
          <p:spPr>
            <a:xfrm>
              <a:off x="2204118" y="900000"/>
              <a:ext cx="108000" cy="5220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9"/>
            </a:p>
          </p:txBody>
        </p:sp>
        <p:sp>
          <p:nvSpPr>
            <p:cNvPr id="12" name="Rechteck 11"/>
            <p:cNvSpPr/>
            <p:nvPr userDrawn="1"/>
          </p:nvSpPr>
          <p:spPr>
            <a:xfrm>
              <a:off x="3583732" y="900000"/>
              <a:ext cx="108000" cy="5220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9"/>
            </a:p>
          </p:txBody>
        </p:sp>
        <p:sp>
          <p:nvSpPr>
            <p:cNvPr id="13" name="Rechteck 12"/>
            <p:cNvSpPr/>
            <p:nvPr userDrawn="1"/>
          </p:nvSpPr>
          <p:spPr>
            <a:xfrm>
              <a:off x="4273540" y="900000"/>
              <a:ext cx="108000" cy="5220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9"/>
            </a:p>
          </p:txBody>
        </p:sp>
        <p:sp>
          <p:nvSpPr>
            <p:cNvPr id="14" name="Rechteck 13"/>
            <p:cNvSpPr/>
            <p:nvPr userDrawn="1"/>
          </p:nvSpPr>
          <p:spPr>
            <a:xfrm>
              <a:off x="4963347" y="900000"/>
              <a:ext cx="108000" cy="5220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9"/>
            </a:p>
          </p:txBody>
        </p:sp>
        <p:sp>
          <p:nvSpPr>
            <p:cNvPr id="15" name="Rechteck 14"/>
            <p:cNvSpPr/>
            <p:nvPr userDrawn="1"/>
          </p:nvSpPr>
          <p:spPr>
            <a:xfrm>
              <a:off x="5653155" y="900000"/>
              <a:ext cx="108000" cy="5220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9"/>
            </a:p>
          </p:txBody>
        </p:sp>
        <p:sp>
          <p:nvSpPr>
            <p:cNvPr id="16" name="Rechteck 15"/>
            <p:cNvSpPr/>
            <p:nvPr userDrawn="1"/>
          </p:nvSpPr>
          <p:spPr>
            <a:xfrm>
              <a:off x="6342962" y="900000"/>
              <a:ext cx="108000" cy="5220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9"/>
            </a:p>
          </p:txBody>
        </p:sp>
        <p:sp>
          <p:nvSpPr>
            <p:cNvPr id="17" name="Rechteck 16"/>
            <p:cNvSpPr/>
            <p:nvPr userDrawn="1"/>
          </p:nvSpPr>
          <p:spPr>
            <a:xfrm>
              <a:off x="7032769" y="900000"/>
              <a:ext cx="108000" cy="5220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9"/>
            </a:p>
          </p:txBody>
        </p:sp>
        <p:sp>
          <p:nvSpPr>
            <p:cNvPr id="18" name="Rechteck 17"/>
            <p:cNvSpPr/>
            <p:nvPr userDrawn="1"/>
          </p:nvSpPr>
          <p:spPr>
            <a:xfrm>
              <a:off x="7722577" y="900000"/>
              <a:ext cx="108000" cy="5220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9"/>
            </a:p>
          </p:txBody>
        </p:sp>
        <p:sp>
          <p:nvSpPr>
            <p:cNvPr id="19" name="Rechteck 18"/>
            <p:cNvSpPr/>
            <p:nvPr userDrawn="1"/>
          </p:nvSpPr>
          <p:spPr>
            <a:xfrm>
              <a:off x="8412384" y="900000"/>
              <a:ext cx="108000" cy="5220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9"/>
            </a:p>
          </p:txBody>
        </p:sp>
        <p:sp>
          <p:nvSpPr>
            <p:cNvPr id="20" name="Rechteck 19"/>
            <p:cNvSpPr/>
            <p:nvPr userDrawn="1"/>
          </p:nvSpPr>
          <p:spPr>
            <a:xfrm>
              <a:off x="9102192" y="900000"/>
              <a:ext cx="108000" cy="5220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9"/>
            </a:p>
          </p:txBody>
        </p:sp>
        <p:sp>
          <p:nvSpPr>
            <p:cNvPr id="21" name="Rechteck 20"/>
            <p:cNvSpPr/>
            <p:nvPr userDrawn="1"/>
          </p:nvSpPr>
          <p:spPr>
            <a:xfrm>
              <a:off x="1621155" y="1553143"/>
              <a:ext cx="8172000" cy="108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9"/>
            </a:p>
          </p:txBody>
        </p:sp>
        <p:sp>
          <p:nvSpPr>
            <p:cNvPr id="22" name="Rechteck 21"/>
            <p:cNvSpPr/>
            <p:nvPr userDrawn="1"/>
          </p:nvSpPr>
          <p:spPr>
            <a:xfrm>
              <a:off x="1621155" y="2314286"/>
              <a:ext cx="8172000" cy="108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9"/>
            </a:p>
          </p:txBody>
        </p:sp>
        <p:sp>
          <p:nvSpPr>
            <p:cNvPr id="23" name="Rechteck 22"/>
            <p:cNvSpPr/>
            <p:nvPr userDrawn="1"/>
          </p:nvSpPr>
          <p:spPr>
            <a:xfrm>
              <a:off x="1621155" y="3075429"/>
              <a:ext cx="8172000" cy="108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9"/>
            </a:p>
          </p:txBody>
        </p:sp>
        <p:sp>
          <p:nvSpPr>
            <p:cNvPr id="24" name="Rechteck 23"/>
            <p:cNvSpPr/>
            <p:nvPr userDrawn="1"/>
          </p:nvSpPr>
          <p:spPr>
            <a:xfrm>
              <a:off x="1621155" y="3836572"/>
              <a:ext cx="8172000" cy="108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9"/>
            </a:p>
          </p:txBody>
        </p:sp>
        <p:sp>
          <p:nvSpPr>
            <p:cNvPr id="25" name="Rechteck 24"/>
            <p:cNvSpPr/>
            <p:nvPr userDrawn="1"/>
          </p:nvSpPr>
          <p:spPr>
            <a:xfrm>
              <a:off x="1621155" y="4597715"/>
              <a:ext cx="8172000" cy="108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9"/>
            </a:p>
          </p:txBody>
        </p:sp>
        <p:sp>
          <p:nvSpPr>
            <p:cNvPr id="26" name="Rechteck 25"/>
            <p:cNvSpPr/>
            <p:nvPr userDrawn="1"/>
          </p:nvSpPr>
          <p:spPr>
            <a:xfrm>
              <a:off x="1621155" y="5358858"/>
              <a:ext cx="8172000" cy="10800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79"/>
            </a:p>
          </p:txBody>
        </p:sp>
      </p:grpSp>
      <p:sp>
        <p:nvSpPr>
          <p:cNvPr id="29" name="Textplatzhalter 4"/>
          <p:cNvSpPr>
            <a:spLocks noGrp="1"/>
          </p:cNvSpPr>
          <p:nvPr>
            <p:ph type="body" sz="quarter" idx="15" hasCustomPrompt="1"/>
          </p:nvPr>
        </p:nvSpPr>
        <p:spPr>
          <a:xfrm>
            <a:off x="679495" y="6604096"/>
            <a:ext cx="12138691" cy="235032"/>
          </a:xfrm>
        </p:spPr>
        <p:txBody>
          <a:bodyPr lIns="0" tIns="0" rIns="0" bIns="0" anchor="ctr" anchorCtr="0"/>
          <a:lstStyle>
            <a:lvl1pPr marL="0" indent="0">
              <a:spcBef>
                <a:spcPts val="0"/>
              </a:spcBef>
              <a:buNone/>
              <a:defRPr sz="620" baseline="0">
                <a:solidFill>
                  <a:schemeClr val="accent2"/>
                </a:solidFill>
              </a:defRPr>
            </a:lvl1pPr>
            <a:lvl2pPr marL="361511" indent="0">
              <a:buNone/>
              <a:defRPr sz="620">
                <a:solidFill>
                  <a:schemeClr val="bg1">
                    <a:lumMod val="50000"/>
                  </a:schemeClr>
                </a:solidFill>
              </a:defRPr>
            </a:lvl2pPr>
            <a:lvl3pPr marL="624286" indent="0">
              <a:buNone/>
              <a:defRPr sz="620">
                <a:solidFill>
                  <a:schemeClr val="bg1">
                    <a:lumMod val="50000"/>
                  </a:schemeClr>
                </a:solidFill>
              </a:defRPr>
            </a:lvl3pPr>
            <a:lvl4pPr marL="1569579" indent="0">
              <a:buNone/>
              <a:defRPr sz="620">
                <a:solidFill>
                  <a:schemeClr val="bg1">
                    <a:lumMod val="50000"/>
                  </a:schemeClr>
                </a:solidFill>
              </a:defRPr>
            </a:lvl4pPr>
            <a:lvl5pPr marL="2092773" indent="0">
              <a:buNone/>
              <a:defRPr sz="620">
                <a:solidFill>
                  <a:schemeClr val="bg1">
                    <a:lumMod val="50000"/>
                  </a:schemeClr>
                </a:solidFill>
              </a:defRPr>
            </a:lvl5pPr>
          </a:lstStyle>
          <a:p>
            <a:r>
              <a:rPr lang="de-DE" dirty="0"/>
              <a:t>Quellenangabe in 7pt., </a:t>
            </a:r>
            <a:r>
              <a:rPr lang="de-DE" dirty="0" err="1"/>
              <a:t>apoGrau</a:t>
            </a:r>
            <a:r>
              <a:rPr lang="de-DE" dirty="0"/>
              <a:t>. Dieses Feld darf nach rechts aufgezogen werden.</a:t>
            </a:r>
          </a:p>
        </p:txBody>
      </p:sp>
      <p:sp>
        <p:nvSpPr>
          <p:cNvPr id="6" name="Textplatzhalter 5"/>
          <p:cNvSpPr>
            <a:spLocks noGrp="1"/>
          </p:cNvSpPr>
          <p:nvPr>
            <p:ph type="body" sz="quarter" idx="16" hasCustomPrompt="1"/>
          </p:nvPr>
        </p:nvSpPr>
        <p:spPr>
          <a:xfrm>
            <a:off x="679496" y="1486124"/>
            <a:ext cx="12138689" cy="5132695"/>
          </a:xfrm>
        </p:spPr>
        <p:txBody>
          <a:bodyPr vert="horz" wrap="square" lIns="0" tIns="0" rIns="0" bIns="0" rtlCol="0">
            <a:noAutofit/>
          </a:bodyPr>
          <a:lstStyle>
            <a:lvl1pPr indent="-269162" algn="l" defTabSz="1076643" rtl="0" eaLnBrk="1" latinLnBrk="0" hangingPunct="1">
              <a:lnSpc>
                <a:spcPct val="110000"/>
              </a:lnSpc>
              <a:spcBef>
                <a:spcPts val="602"/>
              </a:spcBef>
              <a:buClr>
                <a:schemeClr val="accent1"/>
              </a:buClr>
              <a:defRPr lang="de-DE" sz="1655" kern="1200" dirty="0" smtClean="0">
                <a:solidFill>
                  <a:schemeClr val="tx1"/>
                </a:solidFill>
                <a:latin typeface="+mj-lt"/>
                <a:ea typeface="+mn-ea"/>
                <a:cs typeface="+mn-cs"/>
              </a:defRPr>
            </a:lvl1pPr>
            <a:lvl2pPr marL="536696" indent="-269162" algn="l" defTabSz="1076643" rtl="0" eaLnBrk="1" latinLnBrk="0" hangingPunct="1">
              <a:lnSpc>
                <a:spcPct val="110000"/>
              </a:lnSpc>
              <a:spcBef>
                <a:spcPts val="602"/>
              </a:spcBef>
              <a:buClr>
                <a:schemeClr val="accent1"/>
              </a:buClr>
              <a:defRPr lang="de-DE" sz="1655" kern="1200" dirty="0" smtClean="0">
                <a:solidFill>
                  <a:schemeClr val="tx1"/>
                </a:solidFill>
                <a:latin typeface="+mj-lt"/>
                <a:ea typeface="+mn-ea"/>
                <a:cs typeface="+mn-cs"/>
              </a:defRPr>
            </a:lvl2pPr>
            <a:lvl3pPr marL="810618" indent="-269162" algn="l" defTabSz="1076643" rtl="0" eaLnBrk="1" latinLnBrk="0" hangingPunct="1">
              <a:lnSpc>
                <a:spcPct val="110000"/>
              </a:lnSpc>
              <a:spcBef>
                <a:spcPts val="602"/>
              </a:spcBef>
              <a:buClr>
                <a:schemeClr val="accent1"/>
              </a:buClr>
              <a:defRPr lang="de-DE" sz="1655" kern="1200" dirty="0" smtClean="0">
                <a:solidFill>
                  <a:schemeClr val="tx1"/>
                </a:solidFill>
                <a:latin typeface="+mj-lt"/>
                <a:ea typeface="+mn-ea"/>
                <a:cs typeface="+mn-cs"/>
              </a:defRPr>
            </a:lvl3pPr>
          </a:lstStyle>
          <a:p>
            <a:pPr lvl="0"/>
            <a:r>
              <a:rPr lang="de-DE" dirty="0"/>
              <a:t>Arial 16pt. schwarz, ZAB „Mehrere 1,1“,  Abstand „vor“ 6pt.</a:t>
            </a:r>
          </a:p>
          <a:p>
            <a:pPr lvl="1"/>
            <a:r>
              <a:rPr lang="de-DE" dirty="0"/>
              <a:t>Zweite Ebene</a:t>
            </a:r>
          </a:p>
          <a:p>
            <a:pPr lvl="2"/>
            <a:r>
              <a:rPr lang="de-DE" dirty="0"/>
              <a:t>Dritte Ebene</a:t>
            </a:r>
          </a:p>
        </p:txBody>
      </p:sp>
      <p:sp>
        <p:nvSpPr>
          <p:cNvPr id="28" name="Titel 27"/>
          <p:cNvSpPr>
            <a:spLocks noGrp="1"/>
          </p:cNvSpPr>
          <p:nvPr>
            <p:ph type="title"/>
          </p:nvPr>
        </p:nvSpPr>
        <p:spPr/>
        <p:txBody>
          <a:bodyPr/>
          <a:lstStyle/>
          <a:p>
            <a:r>
              <a:rPr lang="de-DE" dirty="0"/>
              <a:t>Titelmasterformat durch Klicken bearbeiten</a:t>
            </a:r>
          </a:p>
        </p:txBody>
      </p:sp>
      <p:sp>
        <p:nvSpPr>
          <p:cNvPr id="32" name="Textplatzhalter 2"/>
          <p:cNvSpPr>
            <a:spLocks noGrp="1"/>
          </p:cNvSpPr>
          <p:nvPr>
            <p:ph type="body" sz="quarter" idx="14" hasCustomPrompt="1"/>
          </p:nvPr>
        </p:nvSpPr>
        <p:spPr>
          <a:xfrm>
            <a:off x="679496" y="862624"/>
            <a:ext cx="12138689" cy="477296"/>
          </a:xfrm>
        </p:spPr>
        <p:txBody>
          <a:bodyPr/>
          <a:lstStyle>
            <a:lvl1pPr marL="0" marR="0" indent="0" algn="l" defTabSz="1046452" rtl="0" eaLnBrk="1" fontAlgn="auto" latinLnBrk="0" hangingPunct="1">
              <a:lnSpc>
                <a:spcPct val="100000"/>
              </a:lnSpc>
              <a:spcBef>
                <a:spcPts val="1205"/>
              </a:spcBef>
              <a:spcAft>
                <a:spcPts val="0"/>
              </a:spcAft>
              <a:buClr>
                <a:schemeClr val="tx2"/>
              </a:buClr>
              <a:buSzTx/>
              <a:buFont typeface="Wingdings" panose="05000000000000000000" pitchFamily="2" charset="2"/>
              <a:buNone/>
              <a:tabLst/>
              <a:defRPr lang="de-DE" sz="2069" kern="1200" smtClean="0">
                <a:solidFill>
                  <a:schemeClr val="accent2"/>
                </a:solidFill>
                <a:latin typeface="+mn-lt"/>
                <a:ea typeface="+mn-ea"/>
                <a:cs typeface="+mn-cs"/>
              </a:defRPr>
            </a:lvl1pPr>
          </a:lstStyle>
          <a:p>
            <a:r>
              <a:rPr lang="de-DE" dirty="0"/>
              <a:t>Einzeilige Untertitelzeile, 20pt. </a:t>
            </a:r>
            <a:r>
              <a:rPr lang="de-DE" dirty="0" err="1"/>
              <a:t>apoGrau</a:t>
            </a:r>
            <a:r>
              <a:rPr lang="de-DE" dirty="0"/>
              <a:t>, max. 48 Zeichen.</a:t>
            </a:r>
          </a:p>
        </p:txBody>
      </p:sp>
    </p:spTree>
    <p:extLst>
      <p:ext uri="{BB962C8B-B14F-4D97-AF65-F5344CB8AC3E}">
        <p14:creationId xmlns:p14="http://schemas.microsoft.com/office/powerpoint/2010/main" val="493329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29 Textfolie">
    <p:spTree>
      <p:nvGrpSpPr>
        <p:cNvPr id="1" name=""/>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BE8A8B60-119A-4CDB-B9D0-D08DF7F4F045}"/>
              </a:ext>
            </a:extLst>
          </p:cNvPr>
          <p:cNvGraphicFramePr>
            <a:graphicFrameLocks noChangeAspect="1"/>
          </p:cNvGraphicFramePr>
          <p:nvPr userDrawn="1">
            <p:custDataLst>
              <p:tags r:id="rId1"/>
            </p:custDataLst>
          </p:nvPr>
        </p:nvGraphicFramePr>
        <p:xfrm>
          <a:off x="2349" y="1762"/>
          <a:ext cx="2342" cy="1759"/>
        </p:xfrm>
        <a:graphic>
          <a:graphicData uri="http://schemas.openxmlformats.org/presentationml/2006/ole">
            <mc:AlternateContent xmlns:mc="http://schemas.openxmlformats.org/markup-compatibility/2006">
              <mc:Choice xmlns:v="urn:schemas-microsoft-com:vml" Requires="v">
                <p:oleObj name="think-cell Folie" r:id="rId3" imgW="6350000" imgH="6350000" progId="TCLayout.ActiveDocument.1">
                  <p:embed/>
                </p:oleObj>
              </mc:Choice>
              <mc:Fallback>
                <p:oleObj name="think-cell Folie" r:id="rId3" imgW="6350000" imgH="6350000" progId="TCLayout.ActiveDocument.1">
                  <p:embed/>
                  <p:pic>
                    <p:nvPicPr>
                      <p:cNvPr id="11" name="Objekt 10" hidden="1">
                        <a:extLst>
                          <a:ext uri="{FF2B5EF4-FFF2-40B4-BE49-F238E27FC236}">
                            <a16:creationId xmlns:a16="http://schemas.microsoft.com/office/drawing/2014/main" id="{BE8A8B60-119A-4CDB-B9D0-D08DF7F4F0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9" y="1762"/>
                        <a:ext cx="2342" cy="17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itel 2"/>
          <p:cNvSpPr>
            <a:spLocks noGrp="1"/>
          </p:cNvSpPr>
          <p:nvPr>
            <p:ph type="title" hasCustomPrompt="1"/>
          </p:nvPr>
        </p:nvSpPr>
        <p:spPr>
          <a:xfrm>
            <a:off x="894387" y="687376"/>
            <a:ext cx="11729529" cy="685779"/>
          </a:xfrm>
        </p:spPr>
        <p:txBody>
          <a:bodyPr>
            <a:noAutofit/>
          </a:bodyPr>
          <a:lstStyle>
            <a:lvl1pPr>
              <a:defRPr/>
            </a:lvl1pPr>
          </a:lstStyle>
          <a:p>
            <a:r>
              <a:rPr lang="de-DE" dirty="0"/>
              <a:t>Überschrift</a:t>
            </a:r>
          </a:p>
        </p:txBody>
      </p:sp>
      <p:sp>
        <p:nvSpPr>
          <p:cNvPr id="4" name="Textplatzhalter 3">
            <a:extLst>
              <a:ext uri="{FF2B5EF4-FFF2-40B4-BE49-F238E27FC236}">
                <a16:creationId xmlns:a16="http://schemas.microsoft.com/office/drawing/2014/main" id="{C0C9AB49-6E1F-4D49-B3B9-BAC10392A5B3}"/>
              </a:ext>
            </a:extLst>
          </p:cNvPr>
          <p:cNvSpPr>
            <a:spLocks noGrp="1"/>
          </p:cNvSpPr>
          <p:nvPr>
            <p:ph type="body" sz="quarter" idx="10" hasCustomPrompt="1"/>
          </p:nvPr>
        </p:nvSpPr>
        <p:spPr>
          <a:xfrm>
            <a:off x="894387" y="1700094"/>
            <a:ext cx="11729529" cy="5172047"/>
          </a:xfrm>
          <a:prstGeom prst="rect">
            <a:avLst/>
          </a:prstGeom>
        </p:spPr>
        <p:txBody>
          <a:bodyPr lIns="0" tIns="0" rIns="0" bIns="0"/>
          <a:lstStyle>
            <a:lvl1pPr>
              <a:defRPr sz="1608"/>
            </a:lvl1pPr>
            <a:lvl2pPr marL="0" indent="0">
              <a:buClr>
                <a:schemeClr val="accent1"/>
              </a:buClr>
              <a:buNone/>
              <a:defRPr/>
            </a:lvl2pPr>
            <a:lvl3pPr marL="363610" indent="-191374">
              <a:buClr>
                <a:schemeClr val="accent1"/>
              </a:buClr>
              <a:buSzPct val="120000"/>
              <a:buFont typeface="Wingdings" panose="05000000000000000000" pitchFamily="2" charset="2"/>
              <a:buChar char="§"/>
              <a:defRPr/>
            </a:lvl3pPr>
            <a:lvl4pPr marL="554984" indent="-200943">
              <a:buClr>
                <a:schemeClr val="accent1"/>
              </a:buClr>
              <a:buSzPct val="120000"/>
              <a:buFont typeface="Wingdings" panose="05000000000000000000" pitchFamily="2" charset="2"/>
              <a:buChar char="§"/>
              <a:defRPr sz="1205"/>
            </a:lvl4pPr>
            <a:lvl5pPr marL="736788" indent="-200943">
              <a:buClr>
                <a:schemeClr val="accent1"/>
              </a:buClr>
              <a:buSzPct val="120000"/>
              <a:buFont typeface="Wingdings" panose="05000000000000000000" pitchFamily="2" charset="2"/>
              <a:buChar char="§"/>
              <a:defRPr sz="1205"/>
            </a:lvl5pPr>
          </a:lstStyle>
          <a:p>
            <a:pPr lvl="0"/>
            <a:r>
              <a:rPr lang="de-DE" dirty="0"/>
              <a:t>Erste Textebene – Subline </a:t>
            </a:r>
          </a:p>
          <a:p>
            <a:pPr lvl="1"/>
            <a:r>
              <a:rPr lang="de-DE" dirty="0"/>
              <a:t>Zweite Textebene – Copytext </a:t>
            </a:r>
          </a:p>
          <a:p>
            <a:pPr lvl="2"/>
            <a:r>
              <a:rPr lang="de-DE" dirty="0"/>
              <a:t>Dritte Textebene – Aufzählung </a:t>
            </a:r>
          </a:p>
          <a:p>
            <a:pPr lvl="3"/>
            <a:r>
              <a:rPr lang="de-DE" dirty="0"/>
              <a:t>Vierte Textebene</a:t>
            </a:r>
          </a:p>
          <a:p>
            <a:pPr lvl="4"/>
            <a:r>
              <a:rPr lang="de-DE" dirty="0"/>
              <a:t>Fünfte Textebene</a:t>
            </a:r>
          </a:p>
        </p:txBody>
      </p:sp>
    </p:spTree>
    <p:extLst>
      <p:ext uri="{BB962C8B-B14F-4D97-AF65-F5344CB8AC3E}">
        <p14:creationId xmlns:p14="http://schemas.microsoft.com/office/powerpoint/2010/main" val="3755500731"/>
      </p:ext>
    </p:extLst>
  </p:cSld>
  <p:clrMapOvr>
    <a:masterClrMapping/>
  </p:clrMapOvr>
  <p:extLst>
    <p:ext uri="{DCECCB84-F9BA-43D5-87BE-67443E8EF086}">
      <p15:sldGuideLst xmlns:p15="http://schemas.microsoft.com/office/powerpoint/2012/main">
        <p15:guide id="1" pos="442">
          <p15:clr>
            <a:srgbClr val="FBAE40"/>
          </p15:clr>
        </p15:guide>
        <p15:guide id="2" pos="6293">
          <p15:clr>
            <a:srgbClr val="FBAE40"/>
          </p15:clr>
        </p15:guide>
        <p15:guide id="3" orient="horz" pos="4309">
          <p15:clr>
            <a:srgbClr val="FBAE40"/>
          </p15:clr>
        </p15:guide>
        <p15:guide id="4" orient="horz" pos="1066">
          <p15:clr>
            <a:srgbClr val="FBAE40"/>
          </p15:clr>
        </p15:guide>
        <p15:guide id="5" orient="horz" pos="861">
          <p15:clr>
            <a:srgbClr val="FBAE40"/>
          </p15:clr>
        </p15:guide>
        <p15:guide id="6" orient="horz" pos="431">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21 Überschrift Text">
    <p:spTree>
      <p:nvGrpSpPr>
        <p:cNvPr id="1" name=""/>
        <p:cNvGrpSpPr/>
        <p:nvPr/>
      </p:nvGrpSpPr>
      <p:grpSpPr>
        <a:xfrm>
          <a:off x="0" y="0"/>
          <a:ext cx="0" cy="0"/>
          <a:chOff x="0" y="0"/>
          <a:chExt cx="0" cy="0"/>
        </a:xfrm>
      </p:grpSpPr>
      <p:sp>
        <p:nvSpPr>
          <p:cNvPr id="7" name="Titel 1">
            <a:extLst>
              <a:ext uri="{FF2B5EF4-FFF2-40B4-BE49-F238E27FC236}">
                <a16:creationId xmlns:a16="http://schemas.microsoft.com/office/drawing/2014/main" id="{9F9FBD49-EBB2-8545-AFAE-8AEC527D8BDC}"/>
              </a:ext>
            </a:extLst>
          </p:cNvPr>
          <p:cNvSpPr>
            <a:spLocks noGrp="1"/>
          </p:cNvSpPr>
          <p:nvPr>
            <p:ph type="title" hasCustomPrompt="1"/>
          </p:nvPr>
        </p:nvSpPr>
        <p:spPr>
          <a:xfrm>
            <a:off x="529754" y="396140"/>
            <a:ext cx="12441571" cy="956357"/>
          </a:xfrm>
        </p:spPr>
        <p:txBody>
          <a:bodyPr lIns="0" tIns="0" rIns="0" bIns="0" anchor="t" anchorCtr="0">
            <a:noAutofit/>
          </a:bodyPr>
          <a:lstStyle>
            <a:lvl1pPr>
              <a:defRPr sz="3544" b="0" i="0" spc="0">
                <a:solidFill>
                  <a:schemeClr val="bg2"/>
                </a:solidFill>
                <a:latin typeface="+mj-lt"/>
              </a:defRPr>
            </a:lvl1pPr>
          </a:lstStyle>
          <a:p>
            <a:r>
              <a:rPr lang="de-DE"/>
              <a:t>Hier steht eine tolle Headline zum Thema.</a:t>
            </a:r>
          </a:p>
        </p:txBody>
      </p:sp>
      <p:sp>
        <p:nvSpPr>
          <p:cNvPr id="3" name="Textplatzhalter 2">
            <a:extLst>
              <a:ext uri="{FF2B5EF4-FFF2-40B4-BE49-F238E27FC236}">
                <a16:creationId xmlns:a16="http://schemas.microsoft.com/office/drawing/2014/main" id="{3FED17E4-A2CC-4B91-9A36-154A4BDC2173}"/>
              </a:ext>
            </a:extLst>
          </p:cNvPr>
          <p:cNvSpPr>
            <a:spLocks noGrp="1"/>
          </p:cNvSpPr>
          <p:nvPr>
            <p:ph type="body" sz="quarter" idx="10"/>
          </p:nvPr>
        </p:nvSpPr>
        <p:spPr>
          <a:xfrm>
            <a:off x="529755" y="1722850"/>
            <a:ext cx="12442181" cy="505369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57387107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EYGSA_Cover">
    <p:spTree>
      <p:nvGrpSpPr>
        <p:cNvPr id="1" name=""/>
        <p:cNvGrpSpPr/>
        <p:nvPr/>
      </p:nvGrpSpPr>
      <p:grpSpPr>
        <a:xfrm>
          <a:off x="0" y="0"/>
          <a:ext cx="0" cy="0"/>
          <a:chOff x="0" y="0"/>
          <a:chExt cx="0" cy="0"/>
        </a:xfrm>
      </p:grpSpPr>
      <p:graphicFrame>
        <p:nvGraphicFramePr>
          <p:cNvPr id="44" name="Object 43" hidden="1">
            <a:extLst>
              <a:ext uri="{FF2B5EF4-FFF2-40B4-BE49-F238E27FC236}">
                <a16:creationId xmlns:a16="http://schemas.microsoft.com/office/drawing/2014/main" id="{9DACFA5D-5415-49C6-8E9A-AE5F1481D272}"/>
              </a:ext>
            </a:extLst>
          </p:cNvPr>
          <p:cNvGraphicFramePr>
            <a:graphicFrameLocks noChangeAspect="1"/>
          </p:cNvGraphicFramePr>
          <p:nvPr userDrawn="1">
            <p:custDataLst>
              <p:tags r:id="rId1"/>
            </p:custDataLst>
            <p:extLst>
              <p:ext uri="{D42A27DB-BD31-4B8C-83A1-F6EECF244321}">
                <p14:modId xmlns:p14="http://schemas.microsoft.com/office/powerpoint/2010/main" val="3876572413"/>
              </p:ext>
            </p:extLst>
          </p:nvPr>
        </p:nvGraphicFramePr>
        <p:xfrm>
          <a:off x="1758" y="1758"/>
          <a:ext cx="1757" cy="1759"/>
        </p:xfrm>
        <a:graphic>
          <a:graphicData uri="http://schemas.openxmlformats.org/presentationml/2006/ole">
            <mc:AlternateContent xmlns:mc="http://schemas.openxmlformats.org/markup-compatibility/2006">
              <mc:Choice xmlns:v="urn:schemas-microsoft-com:vml" Requires="v">
                <p:oleObj name="think-cell Slide" r:id="rId4" imgW="300" imgH="300" progId="TCLayout.ActiveDocument.1">
                  <p:embed/>
                </p:oleObj>
              </mc:Choice>
              <mc:Fallback>
                <p:oleObj name="think-cell Slide" r:id="rId4" imgW="300" imgH="300" progId="TCLayout.ActiveDocument.1">
                  <p:embed/>
                  <p:pic>
                    <p:nvPicPr>
                      <p:cNvPr id="44" name="Object 43" hidden="1">
                        <a:extLst>
                          <a:ext uri="{FF2B5EF4-FFF2-40B4-BE49-F238E27FC236}">
                            <a16:creationId xmlns:a16="http://schemas.microsoft.com/office/drawing/2014/main" id="{9DACFA5D-5415-49C6-8E9A-AE5F1481D272}"/>
                          </a:ext>
                        </a:extLst>
                      </p:cNvPr>
                      <p:cNvPicPr/>
                      <p:nvPr/>
                    </p:nvPicPr>
                    <p:blipFill>
                      <a:blip r:embed="rId5"/>
                      <a:stretch>
                        <a:fillRect/>
                      </a:stretch>
                    </p:blipFill>
                    <p:spPr>
                      <a:xfrm>
                        <a:off x="1758" y="1758"/>
                        <a:ext cx="1757" cy="1759"/>
                      </a:xfrm>
                      <a:prstGeom prst="rect">
                        <a:avLst/>
                      </a:prstGeom>
                    </p:spPr>
                  </p:pic>
                </p:oleObj>
              </mc:Fallback>
            </mc:AlternateContent>
          </a:graphicData>
        </a:graphic>
      </p:graphicFrame>
      <p:sp>
        <p:nvSpPr>
          <p:cNvPr id="43" name="Rectangle 42" hidden="1">
            <a:extLst>
              <a:ext uri="{FF2B5EF4-FFF2-40B4-BE49-F238E27FC236}">
                <a16:creationId xmlns:a16="http://schemas.microsoft.com/office/drawing/2014/main" id="{6171C667-87AC-4D51-92C4-36D0EF061612}"/>
              </a:ext>
            </a:extLst>
          </p:cNvPr>
          <p:cNvSpPr/>
          <p:nvPr userDrawn="1">
            <p:custDataLst>
              <p:tags r:id="rId2"/>
            </p:custDataLst>
          </p:nvPr>
        </p:nvSpPr>
        <p:spPr>
          <a:xfrm>
            <a:off x="1" y="0"/>
            <a:ext cx="175711" cy="175801"/>
          </a:xfrm>
          <a:prstGeom prst="rect">
            <a:avLst/>
          </a:prstGeom>
          <a:solidFill>
            <a:srgbClr val="E6E6E6"/>
          </a:solidFill>
          <a:ln w="12700" cap="sq" cmpd="sng" algn="ctr">
            <a:noFill/>
            <a:prstDash val="solid"/>
            <a:miter lim="800000"/>
            <a:tailEnd type="none"/>
          </a:ln>
          <a:effectLst/>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l"/>
            <a:endParaRPr lang="de-DE" sz="3321" b="0" i="0" kern="0" baseline="0" dirty="0">
              <a:solidFill>
                <a:schemeClr val="bg1"/>
              </a:solidFill>
              <a:latin typeface="EYInterstate Light" panose="02000506000000020004" pitchFamily="2" charset="0"/>
              <a:ea typeface="+mj-ea"/>
              <a:cs typeface="Arial" panose="020B0604020202020204" pitchFamily="34" charset="0"/>
              <a:sym typeface="EYInterstate Light" panose="02000506000000020004" pitchFamily="2" charset="0"/>
            </a:endParaRPr>
          </a:p>
        </p:txBody>
      </p:sp>
      <p:sp>
        <p:nvSpPr>
          <p:cNvPr id="2" name="Freeform 56">
            <a:extLst>
              <a:ext uri="{FF2B5EF4-FFF2-40B4-BE49-F238E27FC236}">
                <a16:creationId xmlns:a16="http://schemas.microsoft.com/office/drawing/2014/main" id="{13A7AC18-CF42-4EC5-8D40-441EAE30A06C}"/>
              </a:ext>
            </a:extLst>
          </p:cNvPr>
          <p:cNvSpPr/>
          <p:nvPr userDrawn="1"/>
        </p:nvSpPr>
        <p:spPr>
          <a:xfrm>
            <a:off x="689499" y="881122"/>
            <a:ext cx="5457204" cy="3966162"/>
          </a:xfrm>
          <a:custGeom>
            <a:avLst/>
            <a:gdLst>
              <a:gd name="connsiteX0" fmla="*/ 4238387 w 4257675"/>
              <a:gd name="connsiteY0" fmla="*/ 0 h 3092804"/>
              <a:gd name="connsiteX1" fmla="*/ 4257675 w 4257675"/>
              <a:gd name="connsiteY1" fmla="*/ 0 h 3092804"/>
              <a:gd name="connsiteX2" fmla="*/ 4257675 w 4257675"/>
              <a:gd name="connsiteY2" fmla="*/ 3092804 h 3092804"/>
              <a:gd name="connsiteX3" fmla="*/ 0 w 4257675"/>
              <a:gd name="connsiteY3" fmla="*/ 3092804 h 3092804"/>
              <a:gd name="connsiteX4" fmla="*/ 0 w 4257675"/>
              <a:gd name="connsiteY4" fmla="*/ 747342 h 309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7675" h="3092804">
                <a:moveTo>
                  <a:pt x="4238387" y="0"/>
                </a:moveTo>
                <a:lnTo>
                  <a:pt x="4257675" y="0"/>
                </a:lnTo>
                <a:lnTo>
                  <a:pt x="4257675" y="3092804"/>
                </a:lnTo>
                <a:lnTo>
                  <a:pt x="0" y="3092804"/>
                </a:lnTo>
                <a:lnTo>
                  <a:pt x="0" y="747342"/>
                </a:lnTo>
                <a:close/>
              </a:path>
            </a:pathLst>
          </a:custGeom>
          <a:solidFill>
            <a:srgbClr val="FFE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992" noProof="0" dirty="0"/>
          </a:p>
        </p:txBody>
      </p:sp>
      <p:sp>
        <p:nvSpPr>
          <p:cNvPr id="3" name="Title 1"/>
          <p:cNvSpPr>
            <a:spLocks noGrp="1"/>
          </p:cNvSpPr>
          <p:nvPr>
            <p:ph type="ctrTitle"/>
          </p:nvPr>
        </p:nvSpPr>
        <p:spPr>
          <a:xfrm>
            <a:off x="996525" y="2164119"/>
            <a:ext cx="4791459" cy="1084929"/>
          </a:xfrm>
        </p:spPr>
        <p:txBody>
          <a:bodyPr/>
          <a:lstStyle>
            <a:lvl1pPr>
              <a:defRPr sz="3321" b="0">
                <a:solidFill>
                  <a:schemeClr val="bg1"/>
                </a:solidFill>
                <a:latin typeface="EYInterstate Light" panose="02000506000000020004" pitchFamily="2" charset="0"/>
                <a:cs typeface="Arial" pitchFamily="34" charset="0"/>
              </a:defRPr>
            </a:lvl1pPr>
          </a:lstStyle>
          <a:p>
            <a:r>
              <a:rPr lang="de-DE" noProof="0" dirty="0"/>
              <a:t>Click </a:t>
            </a:r>
            <a:r>
              <a:rPr lang="de-DE" noProof="0" dirty="0" err="1"/>
              <a:t>to</a:t>
            </a:r>
            <a:r>
              <a:rPr lang="de-DE" noProof="0" dirty="0"/>
              <a:t> </a:t>
            </a:r>
            <a:r>
              <a:rPr lang="de-DE" noProof="0" dirty="0" err="1"/>
              <a:t>edit</a:t>
            </a:r>
            <a:r>
              <a:rPr lang="de-DE" noProof="0" dirty="0"/>
              <a:t> Master title style</a:t>
            </a:r>
          </a:p>
        </p:txBody>
      </p:sp>
      <p:sp>
        <p:nvSpPr>
          <p:cNvPr id="4" name="Subtitle 2"/>
          <p:cNvSpPr>
            <a:spLocks noGrp="1"/>
          </p:cNvSpPr>
          <p:nvPr>
            <p:ph type="subTitle" idx="1"/>
          </p:nvPr>
        </p:nvSpPr>
        <p:spPr>
          <a:xfrm>
            <a:off x="996525" y="3373340"/>
            <a:ext cx="4791459" cy="1158706"/>
          </a:xfrm>
          <a:prstGeom prst="rect">
            <a:avLst/>
          </a:prstGeom>
        </p:spPr>
        <p:txBody>
          <a:bodyPr>
            <a:noAutofit/>
          </a:bodyPr>
          <a:lstStyle>
            <a:lvl1pPr marL="0" indent="0" algn="l">
              <a:spcAft>
                <a:spcPts val="1328"/>
              </a:spcAft>
              <a:buNone/>
              <a:defRPr sz="1771" b="0">
                <a:solidFill>
                  <a:schemeClr val="bg1"/>
                </a:solidFill>
                <a:latin typeface="EYInterstate" panose="02000503020000020004" pitchFamily="2" charset="0"/>
                <a:cs typeface="Arial" pitchFamily="34" charset="0"/>
              </a:defRPr>
            </a:lvl1pPr>
            <a:lvl2pPr marL="0" indent="0" algn="l">
              <a:buNone/>
              <a:defRPr sz="1771" b="1">
                <a:solidFill>
                  <a:srgbClr val="404040"/>
                </a:solidFill>
              </a:defRPr>
            </a:lvl2pPr>
            <a:lvl3pPr marL="1012100" indent="0" algn="ctr">
              <a:buNone/>
              <a:defRPr>
                <a:solidFill>
                  <a:schemeClr val="tx1">
                    <a:tint val="75000"/>
                  </a:schemeClr>
                </a:solidFill>
              </a:defRPr>
            </a:lvl3pPr>
            <a:lvl4pPr marL="1518150" indent="0" algn="ctr">
              <a:buNone/>
              <a:defRPr>
                <a:solidFill>
                  <a:schemeClr val="tx1">
                    <a:tint val="75000"/>
                  </a:schemeClr>
                </a:solidFill>
              </a:defRPr>
            </a:lvl4pPr>
            <a:lvl5pPr marL="2024201" indent="0" algn="ctr">
              <a:buNone/>
              <a:defRPr>
                <a:solidFill>
                  <a:schemeClr val="tx1">
                    <a:tint val="75000"/>
                  </a:schemeClr>
                </a:solidFill>
              </a:defRPr>
            </a:lvl5pPr>
            <a:lvl6pPr marL="2530251" indent="0" algn="ctr">
              <a:buNone/>
              <a:defRPr>
                <a:solidFill>
                  <a:schemeClr val="tx1">
                    <a:tint val="75000"/>
                  </a:schemeClr>
                </a:solidFill>
              </a:defRPr>
            </a:lvl6pPr>
            <a:lvl7pPr marL="3036300" indent="0" algn="ctr">
              <a:buNone/>
              <a:defRPr>
                <a:solidFill>
                  <a:schemeClr val="tx1">
                    <a:tint val="75000"/>
                  </a:schemeClr>
                </a:solidFill>
              </a:defRPr>
            </a:lvl7pPr>
            <a:lvl8pPr marL="3542351" indent="0" algn="ctr">
              <a:buNone/>
              <a:defRPr>
                <a:solidFill>
                  <a:schemeClr val="tx1">
                    <a:tint val="75000"/>
                  </a:schemeClr>
                </a:solidFill>
              </a:defRPr>
            </a:lvl8pPr>
            <a:lvl9pPr marL="4048401" indent="0" algn="ctr">
              <a:buNone/>
              <a:defRPr>
                <a:solidFill>
                  <a:schemeClr val="tx1">
                    <a:tint val="75000"/>
                  </a:schemeClr>
                </a:solidFill>
              </a:defRPr>
            </a:lvl9pPr>
          </a:lstStyle>
          <a:p>
            <a:pPr lvl="0"/>
            <a:r>
              <a:rPr lang="de-DE" noProof="0" dirty="0"/>
              <a:t>Click </a:t>
            </a:r>
            <a:r>
              <a:rPr lang="de-DE" noProof="0" dirty="0" err="1"/>
              <a:t>to</a:t>
            </a:r>
            <a:r>
              <a:rPr lang="de-DE" noProof="0" dirty="0"/>
              <a:t> </a:t>
            </a:r>
            <a:r>
              <a:rPr lang="de-DE" noProof="0" dirty="0" err="1"/>
              <a:t>edit</a:t>
            </a:r>
            <a:r>
              <a:rPr lang="de-DE" noProof="0" dirty="0"/>
              <a:t> Master </a:t>
            </a:r>
            <a:r>
              <a:rPr lang="de-DE" noProof="0" dirty="0" err="1"/>
              <a:t>subtitle</a:t>
            </a:r>
            <a:r>
              <a:rPr lang="de-DE" noProof="0" dirty="0"/>
              <a:t> style</a:t>
            </a:r>
          </a:p>
        </p:txBody>
      </p:sp>
      <p:grpSp>
        <p:nvGrpSpPr>
          <p:cNvPr id="5" name="Group 4">
            <a:extLst>
              <a:ext uri="{FF2B5EF4-FFF2-40B4-BE49-F238E27FC236}">
                <a16:creationId xmlns:a16="http://schemas.microsoft.com/office/drawing/2014/main" id="{C8422AE9-8257-41A9-AB41-1F10585C886F}"/>
              </a:ext>
            </a:extLst>
          </p:cNvPr>
          <p:cNvGrpSpPr>
            <a:grpSpLocks noChangeAspect="1"/>
          </p:cNvGrpSpPr>
          <p:nvPr userDrawn="1"/>
        </p:nvGrpSpPr>
        <p:grpSpPr bwMode="invGray">
          <a:xfrm>
            <a:off x="11472218" y="5493780"/>
            <a:ext cx="1356494" cy="1589240"/>
            <a:chOff x="6529" y="3125"/>
            <a:chExt cx="772" cy="904"/>
          </a:xfrm>
        </p:grpSpPr>
        <p:sp>
          <p:nvSpPr>
            <p:cNvPr id="6" name="Freeform 5">
              <a:extLst>
                <a:ext uri="{FF2B5EF4-FFF2-40B4-BE49-F238E27FC236}">
                  <a16:creationId xmlns:a16="http://schemas.microsoft.com/office/drawing/2014/main" id="{D19659BD-653C-4300-9060-420AFAE39587}"/>
                </a:ext>
              </a:extLst>
            </p:cNvPr>
            <p:cNvSpPr>
              <a:spLocks/>
            </p:cNvSpPr>
            <p:nvPr userDrawn="1"/>
          </p:nvSpPr>
          <p:spPr bwMode="invGray">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92" noProof="0" dirty="0"/>
            </a:p>
          </p:txBody>
        </p:sp>
        <p:sp>
          <p:nvSpPr>
            <p:cNvPr id="7" name="Freeform 6">
              <a:extLst>
                <a:ext uri="{FF2B5EF4-FFF2-40B4-BE49-F238E27FC236}">
                  <a16:creationId xmlns:a16="http://schemas.microsoft.com/office/drawing/2014/main" id="{A4669336-72A1-4233-827A-C41AB4C1CC04}"/>
                </a:ext>
              </a:extLst>
            </p:cNvPr>
            <p:cNvSpPr>
              <a:spLocks noEditPoints="1"/>
            </p:cNvSpPr>
            <p:nvPr userDrawn="1"/>
          </p:nvSpPr>
          <p:spPr bwMode="invGray">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92" noProof="0" dirty="0"/>
            </a:p>
          </p:txBody>
        </p:sp>
      </p:grpSp>
    </p:spTree>
    <p:extLst>
      <p:ext uri="{BB962C8B-B14F-4D97-AF65-F5344CB8AC3E}">
        <p14:creationId xmlns:p14="http://schemas.microsoft.com/office/powerpoint/2010/main" val="3775545919"/>
      </p:ext>
    </p:extLst>
  </p:cSld>
  <p:clrMapOvr>
    <a:masterClrMapping/>
  </p:clrMapOvr>
  <p:extLst>
    <p:ext uri="{DCECCB84-F9BA-43D5-87BE-67443E8EF086}">
      <p15:sldGuideLst xmlns:p15="http://schemas.microsoft.com/office/powerpoint/2012/main">
        <p15:guide id="1" orient="horz" pos="1230">
          <p15:clr>
            <a:srgbClr val="FBAE40"/>
          </p15:clr>
        </p15:guide>
        <p15:guide id="2" pos="553">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EYGSA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02DA6-9BA1-4224-B8AB-278C21B6783E}"/>
              </a:ext>
            </a:extLst>
          </p:cNvPr>
          <p:cNvSpPr>
            <a:spLocks noGrp="1"/>
          </p:cNvSpPr>
          <p:nvPr>
            <p:ph type="title"/>
          </p:nvPr>
        </p:nvSpPr>
        <p:spPr/>
        <p:txBody>
          <a:bodyPr/>
          <a:lstStyle/>
          <a:p>
            <a:r>
              <a:rPr lang="de-DE" dirty="0"/>
              <a:t>Click </a:t>
            </a:r>
            <a:r>
              <a:rPr lang="de-DE" dirty="0" err="1"/>
              <a:t>to</a:t>
            </a:r>
            <a:r>
              <a:rPr lang="de-DE" dirty="0"/>
              <a:t> </a:t>
            </a:r>
            <a:r>
              <a:rPr lang="de-DE" dirty="0" err="1"/>
              <a:t>edit</a:t>
            </a:r>
            <a:r>
              <a:rPr lang="de-DE" dirty="0"/>
              <a:t> Master title style</a:t>
            </a:r>
          </a:p>
        </p:txBody>
      </p:sp>
      <p:sp>
        <p:nvSpPr>
          <p:cNvPr id="3" name="Footer Placeholder 2">
            <a:extLst>
              <a:ext uri="{FF2B5EF4-FFF2-40B4-BE49-F238E27FC236}">
                <a16:creationId xmlns:a16="http://schemas.microsoft.com/office/drawing/2014/main" id="{352B034B-A298-4213-B3E3-EADB54704523}"/>
              </a:ext>
            </a:extLst>
          </p:cNvPr>
          <p:cNvSpPr>
            <a:spLocks noGrp="1"/>
          </p:cNvSpPr>
          <p:nvPr>
            <p:ph type="ftr" sz="quarter" idx="10"/>
          </p:nvPr>
        </p:nvSpPr>
        <p:spPr>
          <a:xfrm>
            <a:off x="5077294" y="7361047"/>
            <a:ext cx="3347101" cy="119292"/>
          </a:xfrm>
        </p:spPr>
        <p:txBody>
          <a:bodyPr lIns="0" tIns="0" rIns="0" bIns="0"/>
          <a:lstStyle/>
          <a:p>
            <a:r>
              <a:rPr lang="de-DE" dirty="0"/>
              <a:t>&lt;</a:t>
            </a:r>
            <a:r>
              <a:rPr lang="de-DE" dirty="0" err="1"/>
              <a:t>footer</a:t>
            </a:r>
            <a:r>
              <a:rPr lang="de-DE" dirty="0"/>
              <a:t>&gt;</a:t>
            </a:r>
          </a:p>
        </p:txBody>
      </p:sp>
      <p:sp>
        <p:nvSpPr>
          <p:cNvPr id="4" name="Slide Number Placeholder 3">
            <a:extLst>
              <a:ext uri="{FF2B5EF4-FFF2-40B4-BE49-F238E27FC236}">
                <a16:creationId xmlns:a16="http://schemas.microsoft.com/office/drawing/2014/main" id="{4058F6A9-46CE-4DA1-9860-5BB7494BB39D}"/>
              </a:ext>
            </a:extLst>
          </p:cNvPr>
          <p:cNvSpPr>
            <a:spLocks noGrp="1"/>
          </p:cNvSpPr>
          <p:nvPr>
            <p:ph type="sldNum" sz="quarter" idx="11"/>
          </p:nvPr>
        </p:nvSpPr>
        <p:spPr>
          <a:xfrm>
            <a:off x="675084" y="7361047"/>
            <a:ext cx="2440902" cy="119292"/>
          </a:xfrm>
        </p:spPr>
        <p:txBody>
          <a:bodyPr/>
          <a:lstStyle/>
          <a:p>
            <a:r>
              <a:rPr lang="de-DE" dirty="0"/>
              <a:t>Page </a:t>
            </a:r>
            <a:fld id="{F1BC30E3-FFE5-4B91-AA19-87A149EBB9EE}" type="slidenum">
              <a:rPr lang="de-DE" smtClean="0"/>
              <a:pPr/>
              <a:t>‹Nr.›</a:t>
            </a:fld>
            <a:r>
              <a:rPr lang="de-DE" dirty="0"/>
              <a:t> Confidential – All rights reserved – EY 2022</a:t>
            </a:r>
          </a:p>
        </p:txBody>
      </p:sp>
      <p:sp>
        <p:nvSpPr>
          <p:cNvPr id="5" name="Line 10">
            <a:extLst>
              <a:ext uri="{FF2B5EF4-FFF2-40B4-BE49-F238E27FC236}">
                <a16:creationId xmlns:a16="http://schemas.microsoft.com/office/drawing/2014/main" id="{B48DF443-9444-48EB-9922-8A9D04B71005}"/>
              </a:ext>
            </a:extLst>
          </p:cNvPr>
          <p:cNvSpPr>
            <a:spLocks noChangeShapeType="1"/>
          </p:cNvSpPr>
          <p:nvPr userDrawn="1"/>
        </p:nvSpPr>
        <p:spPr bwMode="auto">
          <a:xfrm>
            <a:off x="675085" y="1005249"/>
            <a:ext cx="12153163"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DE" sz="1992" noProof="0" dirty="0">
              <a:solidFill>
                <a:schemeClr val="bg1"/>
              </a:solidFill>
            </a:endParaRPr>
          </a:p>
        </p:txBody>
      </p:sp>
    </p:spTree>
    <p:extLst>
      <p:ext uri="{BB962C8B-B14F-4D97-AF65-F5344CB8AC3E}">
        <p14:creationId xmlns:p14="http://schemas.microsoft.com/office/powerpoint/2010/main" val="425903097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5_ADV_Content_3">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2819413-827B-47F7-B68B-2C70C480C5F2}"/>
              </a:ext>
            </a:extLst>
          </p:cNvPr>
          <p:cNvGraphicFramePr>
            <a:graphicFrameLocks noChangeAspect="1"/>
          </p:cNvGraphicFramePr>
          <p:nvPr userDrawn="1">
            <p:custDataLst>
              <p:tags r:id="rId1"/>
            </p:custDataLst>
            <p:extLst>
              <p:ext uri="{D42A27DB-BD31-4B8C-83A1-F6EECF244321}">
                <p14:modId xmlns:p14="http://schemas.microsoft.com/office/powerpoint/2010/main" val="824271513"/>
              </p:ext>
            </p:extLst>
          </p:nvPr>
        </p:nvGraphicFramePr>
        <p:xfrm>
          <a:off x="1758" y="1758"/>
          <a:ext cx="1757" cy="1759"/>
        </p:xfrm>
        <a:graphic>
          <a:graphicData uri="http://schemas.openxmlformats.org/presentationml/2006/ole">
            <mc:AlternateContent xmlns:mc="http://schemas.openxmlformats.org/markup-compatibility/2006">
              <mc:Choice xmlns:v="urn:schemas-microsoft-com:vml" Requires="v">
                <p:oleObj name="think-cell Slide" r:id="rId3" imgW="300" imgH="300" progId="TCLayout.ActiveDocument.1">
                  <p:embed/>
                </p:oleObj>
              </mc:Choice>
              <mc:Fallback>
                <p:oleObj name="think-cell Slide" r:id="rId3" imgW="300" imgH="300" progId="TCLayout.ActiveDocument.1">
                  <p:embed/>
                  <p:pic>
                    <p:nvPicPr>
                      <p:cNvPr id="4" name="Object 3" hidden="1">
                        <a:extLst>
                          <a:ext uri="{FF2B5EF4-FFF2-40B4-BE49-F238E27FC236}">
                            <a16:creationId xmlns:a16="http://schemas.microsoft.com/office/drawing/2014/main" id="{32819413-827B-47F7-B68B-2C70C480C5F2}"/>
                          </a:ext>
                        </a:extLst>
                      </p:cNvPr>
                      <p:cNvPicPr/>
                      <p:nvPr/>
                    </p:nvPicPr>
                    <p:blipFill>
                      <a:blip r:embed="rId4"/>
                      <a:stretch>
                        <a:fillRect/>
                      </a:stretch>
                    </p:blipFill>
                    <p:spPr>
                      <a:xfrm>
                        <a:off x="1758" y="1758"/>
                        <a:ext cx="1757" cy="1759"/>
                      </a:xfrm>
                      <a:prstGeom prst="rect">
                        <a:avLst/>
                      </a:prstGeom>
                    </p:spPr>
                  </p:pic>
                </p:oleObj>
              </mc:Fallback>
            </mc:AlternateContent>
          </a:graphicData>
        </a:graphic>
      </p:graphicFrame>
      <p:sp>
        <p:nvSpPr>
          <p:cNvPr id="5" name="Title Placeholder 1">
            <a:extLst>
              <a:ext uri="{FF2B5EF4-FFF2-40B4-BE49-F238E27FC236}">
                <a16:creationId xmlns:a16="http://schemas.microsoft.com/office/drawing/2014/main" id="{6E4AE432-BD0C-4BCB-85D5-FA4AA4A32F18}"/>
              </a:ext>
            </a:extLst>
          </p:cNvPr>
          <p:cNvSpPr>
            <a:spLocks noGrp="1"/>
          </p:cNvSpPr>
          <p:nvPr>
            <p:ph type="title" hasCustomPrompt="1"/>
          </p:nvPr>
        </p:nvSpPr>
        <p:spPr>
          <a:xfrm>
            <a:off x="175711" y="277036"/>
            <a:ext cx="13145340" cy="741318"/>
          </a:xfrm>
          <a:prstGeom prst="rect">
            <a:avLst/>
          </a:prstGeom>
        </p:spPr>
        <p:txBody>
          <a:bodyPr vert="horz" lIns="0" tIns="0" rIns="0" bIns="0" rtlCol="0" anchor="b" anchorCtr="0">
            <a:noAutofit/>
          </a:bodyPr>
          <a:lstStyle>
            <a:lvl1pPr>
              <a:defRPr/>
            </a:lvl1pPr>
          </a:lstStyle>
          <a:p>
            <a:r>
              <a:rPr lang="de-DE" noProof="0" dirty="0"/>
              <a:t>Click </a:t>
            </a:r>
            <a:r>
              <a:rPr lang="de-DE" noProof="0" dirty="0" err="1"/>
              <a:t>to</a:t>
            </a:r>
            <a:r>
              <a:rPr lang="de-DE" noProof="0" dirty="0"/>
              <a:t> </a:t>
            </a:r>
            <a:r>
              <a:rPr lang="de-DE" noProof="0" dirty="0" err="1"/>
              <a:t>insert</a:t>
            </a:r>
            <a:r>
              <a:rPr lang="de-DE" noProof="0" dirty="0"/>
              <a:t> title</a:t>
            </a:r>
          </a:p>
        </p:txBody>
      </p:sp>
      <p:sp>
        <p:nvSpPr>
          <p:cNvPr id="6" name="Line 10">
            <a:extLst>
              <a:ext uri="{FF2B5EF4-FFF2-40B4-BE49-F238E27FC236}">
                <a16:creationId xmlns:a16="http://schemas.microsoft.com/office/drawing/2014/main" id="{A614483B-0FD3-4507-9C0F-DD54F0B4C61B}"/>
              </a:ext>
            </a:extLst>
          </p:cNvPr>
          <p:cNvSpPr>
            <a:spLocks noChangeShapeType="1"/>
          </p:cNvSpPr>
          <p:nvPr userDrawn="1"/>
        </p:nvSpPr>
        <p:spPr bwMode="auto">
          <a:xfrm>
            <a:off x="175711" y="1095617"/>
            <a:ext cx="13145340"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DE" sz="1992" noProof="0" dirty="0">
              <a:solidFill>
                <a:schemeClr val="bg1"/>
              </a:solidFill>
            </a:endParaRPr>
          </a:p>
        </p:txBody>
      </p:sp>
      <p:sp>
        <p:nvSpPr>
          <p:cNvPr id="8" name="Text Placeholder 7">
            <a:extLst>
              <a:ext uri="{FF2B5EF4-FFF2-40B4-BE49-F238E27FC236}">
                <a16:creationId xmlns:a16="http://schemas.microsoft.com/office/drawing/2014/main" id="{04357A0E-BE56-4E91-9729-F1AC413F15B5}"/>
              </a:ext>
            </a:extLst>
          </p:cNvPr>
          <p:cNvSpPr>
            <a:spLocks noGrp="1"/>
          </p:cNvSpPr>
          <p:nvPr>
            <p:ph type="body" sz="quarter" idx="10" hasCustomPrompt="1"/>
          </p:nvPr>
        </p:nvSpPr>
        <p:spPr>
          <a:xfrm>
            <a:off x="175713" y="1184025"/>
            <a:ext cx="729367" cy="238399"/>
          </a:xfrm>
          <a:prstGeom prst="rect">
            <a:avLst/>
          </a:prstGeom>
          <a:noFill/>
          <a:ln w="12700" cap="sq" cmpd="sng" algn="ctr">
            <a:noFill/>
            <a:prstDash val="solid"/>
            <a:miter lim="800000"/>
            <a:tailEnd type="none"/>
          </a:ln>
          <a:effectLst/>
          <a:extLst>
            <a:ext uri="{909E8E84-426E-40DD-AFC4-6F175D3DCCD1}">
              <a14:hiddenFill xmlns:a14="http://schemas.microsoft.com/office/drawing/2010/main">
                <a:solidFill>
                  <a:srgbClr val="FFFFFF">
                    <a:alpha val="0"/>
                  </a:srgbClr>
                </a:solidFill>
              </a14:hiddenFill>
            </a:ext>
          </a:extLst>
        </p:spPr>
        <p:txBody>
          <a:bodyPr rot="0" spcFirstLastPara="0" vertOverflow="overflow" horzOverflow="overflow" vert="horz" wrap="none" lIns="0" tIns="0" rIns="0" bIns="0" numCol="1" spcCol="0" rtlCol="0" fromWordArt="0" anchor="t" anchorCtr="0" forceAA="0" compatLnSpc="1">
            <a:prstTxWarp prst="textNoShape">
              <a:avLst/>
            </a:prstTxWarp>
            <a:spAutoFit/>
          </a:bodyPr>
          <a:lstStyle>
            <a:lvl1pPr marL="0" indent="0">
              <a:buNone/>
              <a:defRPr lang="en-US" sz="1549" b="1" kern="0" dirty="0" smtClean="0">
                <a:latin typeface="EYInterstate Light" panose="02000506000000020004" pitchFamily="2" charset="0"/>
                <a:sym typeface="EYInterstate Light" panose="02000506000000020004" pitchFamily="2" charset="0"/>
              </a:defRPr>
            </a:lvl1pPr>
          </a:lstStyle>
          <a:p>
            <a:pPr marL="0" lvl="0"/>
            <a:r>
              <a:rPr lang="de-DE" noProof="0" dirty="0" err="1"/>
              <a:t>Subtitle</a:t>
            </a:r>
            <a:endParaRPr lang="de-DE" noProof="0" dirty="0"/>
          </a:p>
        </p:txBody>
      </p:sp>
      <p:sp>
        <p:nvSpPr>
          <p:cNvPr id="13" name="Text Placeholder 7">
            <a:extLst>
              <a:ext uri="{FF2B5EF4-FFF2-40B4-BE49-F238E27FC236}">
                <a16:creationId xmlns:a16="http://schemas.microsoft.com/office/drawing/2014/main" id="{A33A2329-9A3C-4970-BFA9-F3AAD52C9146}"/>
              </a:ext>
            </a:extLst>
          </p:cNvPr>
          <p:cNvSpPr>
            <a:spLocks noGrp="1"/>
          </p:cNvSpPr>
          <p:nvPr>
            <p:ph type="body" sz="quarter" idx="12" hasCustomPrompt="1"/>
          </p:nvPr>
        </p:nvSpPr>
        <p:spPr>
          <a:xfrm>
            <a:off x="175711" y="110703"/>
            <a:ext cx="527388" cy="144655"/>
          </a:xfrm>
          <a:prstGeom prst="rect">
            <a:avLst/>
          </a:prstGeom>
          <a:noFill/>
          <a:ln w="12700" cap="sq" cmpd="sng" algn="ctr">
            <a:noFill/>
            <a:prstDash val="solid"/>
            <a:miter lim="800000"/>
            <a:tailEnd type="none"/>
          </a:ln>
          <a:effectLst/>
          <a:extLst>
            <a:ext uri="{909E8E84-426E-40DD-AFC4-6F175D3DCCD1}">
              <a14:hiddenFill xmlns:a14="http://schemas.microsoft.com/office/drawing/2010/main">
                <a:solidFill>
                  <a:srgbClr val="FFFFFF">
                    <a:alpha val="0"/>
                  </a:srgbClr>
                </a:solidFill>
              </a14:hiddenFill>
            </a:ext>
          </a:extLst>
        </p:spPr>
        <p:txBody>
          <a:bodyPr rot="0" spcFirstLastPara="0" vertOverflow="overflow" horzOverflow="overflow" vert="horz" wrap="none" lIns="0" tIns="0" rIns="0" bIns="0" numCol="1" spcCol="0" rtlCol="0" fromWordArt="0" anchor="b" anchorCtr="0" forceAA="0" compatLnSpc="1">
            <a:prstTxWarp prst="textNoShape">
              <a:avLst/>
            </a:prstTxWarp>
            <a:spAutoFit/>
          </a:bodyPr>
          <a:lstStyle>
            <a:lvl1pPr marL="0" indent="0">
              <a:buNone/>
              <a:defRPr lang="en-US" sz="1106" b="1" kern="0" dirty="0" smtClean="0">
                <a:solidFill>
                  <a:srgbClr val="6D6D79"/>
                </a:solidFill>
                <a:latin typeface="EYInterstate Light" panose="02000506000000020004" pitchFamily="2" charset="0"/>
                <a:sym typeface="EYInterstate Light" panose="02000506000000020004" pitchFamily="2" charset="0"/>
              </a:defRPr>
            </a:lvl1pPr>
          </a:lstStyle>
          <a:p>
            <a:pPr marL="0" lvl="0">
              <a:lnSpc>
                <a:spcPct val="85000"/>
              </a:lnSpc>
              <a:spcAft>
                <a:spcPts val="664"/>
              </a:spcAft>
            </a:pPr>
            <a:r>
              <a:rPr lang="de-DE" noProof="0" dirty="0"/>
              <a:t>Chapter</a:t>
            </a:r>
          </a:p>
        </p:txBody>
      </p:sp>
      <p:sp>
        <p:nvSpPr>
          <p:cNvPr id="12" name="Fußzeilenplatzhalter 1">
            <a:extLst>
              <a:ext uri="{FF2B5EF4-FFF2-40B4-BE49-F238E27FC236}">
                <a16:creationId xmlns:a16="http://schemas.microsoft.com/office/drawing/2014/main" id="{560FE663-9582-4B1C-AE97-50615474D3D1}"/>
              </a:ext>
            </a:extLst>
          </p:cNvPr>
          <p:cNvSpPr>
            <a:spLocks noGrp="1"/>
          </p:cNvSpPr>
          <p:nvPr>
            <p:ph type="ftr" sz="quarter" idx="3"/>
          </p:nvPr>
        </p:nvSpPr>
        <p:spPr bwMode="gray">
          <a:xfrm>
            <a:off x="173050" y="7365846"/>
            <a:ext cx="410072" cy="119292"/>
          </a:xfrm>
          <a:prstGeom prst="rect">
            <a:avLst/>
          </a:prstGeom>
        </p:spPr>
        <p:txBody>
          <a:bodyPr vert="horz" wrap="none" lIns="0" tIns="0" rIns="0" bIns="0" rtlCol="0" anchor="ctr">
            <a:spAutoFit/>
          </a:bodyPr>
          <a:lstStyle>
            <a:lvl1pPr>
              <a:defRPr lang="en-US" sz="775" noProof="1" smtClean="0">
                <a:solidFill>
                  <a:schemeClr val="bg1"/>
                </a:solidFill>
              </a:defRPr>
            </a:lvl1pPr>
          </a:lstStyle>
          <a:p>
            <a:r>
              <a:rPr lang="de-DE" dirty="0"/>
              <a:t>&lt;</a:t>
            </a:r>
            <a:r>
              <a:rPr lang="de-DE" dirty="0" err="1"/>
              <a:t>footer</a:t>
            </a:r>
            <a:r>
              <a:rPr lang="de-DE" dirty="0"/>
              <a:t>&gt;</a:t>
            </a:r>
          </a:p>
        </p:txBody>
      </p:sp>
      <p:sp>
        <p:nvSpPr>
          <p:cNvPr id="14" name="Text Placeholder 7">
            <a:extLst>
              <a:ext uri="{FF2B5EF4-FFF2-40B4-BE49-F238E27FC236}">
                <a16:creationId xmlns:a16="http://schemas.microsoft.com/office/drawing/2014/main" id="{F37141DB-EF21-4FB1-B92F-89E905FE8C9A}"/>
              </a:ext>
            </a:extLst>
          </p:cNvPr>
          <p:cNvSpPr>
            <a:spLocks noGrp="1"/>
          </p:cNvSpPr>
          <p:nvPr>
            <p:ph type="body" sz="quarter" idx="13" hasCustomPrompt="1"/>
          </p:nvPr>
        </p:nvSpPr>
        <p:spPr>
          <a:xfrm>
            <a:off x="175713" y="7177889"/>
            <a:ext cx="314189" cy="119263"/>
          </a:xfrm>
          <a:prstGeom prst="rect">
            <a:avLst/>
          </a:prstGeom>
          <a:noFill/>
          <a:ln w="12700" cap="sq" cmpd="sng" algn="ctr">
            <a:noFill/>
            <a:prstDash val="solid"/>
            <a:miter lim="800000"/>
            <a:tailEnd type="none"/>
          </a:ln>
          <a:effectLst/>
          <a:extLst>
            <a:ext uri="{909E8E84-426E-40DD-AFC4-6F175D3DCCD1}">
              <a14:hiddenFill xmlns:a14="http://schemas.microsoft.com/office/drawing/2010/main">
                <a:solidFill>
                  <a:srgbClr val="FFFFFF">
                    <a:alpha val="0"/>
                  </a:srgbClr>
                </a:solidFill>
              </a14:hiddenFill>
            </a:ext>
          </a:extLst>
        </p:spPr>
        <p:txBody>
          <a:bodyPr rot="0" spcFirstLastPara="0" vertOverflow="overflow" horzOverflow="overflow" vert="horz" wrap="none" lIns="0" tIns="0" rIns="0" bIns="0" numCol="1" spcCol="0" rtlCol="0" fromWordArt="0" anchor="t" anchorCtr="0" forceAA="0" compatLnSpc="1">
            <a:prstTxWarp prst="textNoShape">
              <a:avLst/>
            </a:prstTxWarp>
            <a:spAutoFit/>
          </a:bodyPr>
          <a:lstStyle>
            <a:lvl1pPr marL="0" indent="0">
              <a:buNone/>
              <a:defRPr lang="en-US" sz="775" b="0" kern="0" dirty="0" smtClean="0">
                <a:latin typeface="EYInterstate Light" panose="02000506000000020004" pitchFamily="2" charset="0"/>
                <a:sym typeface="EYInterstate Light" panose="02000506000000020004" pitchFamily="2" charset="0"/>
              </a:defRPr>
            </a:lvl1pPr>
          </a:lstStyle>
          <a:p>
            <a:pPr marL="0" lvl="0"/>
            <a:r>
              <a:rPr lang="de-DE" noProof="0" dirty="0"/>
              <a:t>Source</a:t>
            </a:r>
          </a:p>
        </p:txBody>
      </p:sp>
      <p:sp>
        <p:nvSpPr>
          <p:cNvPr id="15" name="Text Placeholder 7">
            <a:extLst>
              <a:ext uri="{FF2B5EF4-FFF2-40B4-BE49-F238E27FC236}">
                <a16:creationId xmlns:a16="http://schemas.microsoft.com/office/drawing/2014/main" id="{4DA40669-1D86-4822-928B-355BA5E0950B}"/>
              </a:ext>
            </a:extLst>
          </p:cNvPr>
          <p:cNvSpPr>
            <a:spLocks noGrp="1"/>
          </p:cNvSpPr>
          <p:nvPr>
            <p:ph type="body" sz="quarter" idx="14" hasCustomPrompt="1"/>
          </p:nvPr>
        </p:nvSpPr>
        <p:spPr>
          <a:xfrm>
            <a:off x="175711" y="6989931"/>
            <a:ext cx="405560" cy="119263"/>
          </a:xfrm>
          <a:prstGeom prst="rect">
            <a:avLst/>
          </a:prstGeom>
          <a:noFill/>
          <a:ln w="12700" cap="sq" cmpd="sng" algn="ctr">
            <a:noFill/>
            <a:prstDash val="solid"/>
            <a:miter lim="800000"/>
            <a:tailEnd type="none"/>
          </a:ln>
          <a:effectLst/>
          <a:extLst>
            <a:ext uri="{909E8E84-426E-40DD-AFC4-6F175D3DCCD1}">
              <a14:hiddenFill xmlns:a14="http://schemas.microsoft.com/office/drawing/2010/main">
                <a:solidFill>
                  <a:srgbClr val="FFFFFF">
                    <a:alpha val="0"/>
                  </a:srgbClr>
                </a:solidFill>
              </a14:hiddenFill>
            </a:ext>
          </a:extLst>
        </p:spPr>
        <p:txBody>
          <a:bodyPr rot="0" spcFirstLastPara="0" vertOverflow="overflow" horzOverflow="overflow" vert="horz" wrap="none" lIns="0" tIns="0" rIns="0" bIns="0" numCol="1" spcCol="0" rtlCol="0" fromWordArt="0" anchor="t" anchorCtr="0" forceAA="0" compatLnSpc="1">
            <a:prstTxWarp prst="textNoShape">
              <a:avLst/>
            </a:prstTxWarp>
            <a:spAutoFit/>
          </a:bodyPr>
          <a:lstStyle>
            <a:lvl1pPr marL="0" indent="0">
              <a:buNone/>
              <a:defRPr lang="en-US" sz="775" b="0" kern="0" dirty="0" smtClean="0">
                <a:latin typeface="EYInterstate Light" panose="02000506000000020004" pitchFamily="2" charset="0"/>
                <a:sym typeface="EYInterstate Light" panose="02000506000000020004" pitchFamily="2" charset="0"/>
              </a:defRPr>
            </a:lvl1pPr>
          </a:lstStyle>
          <a:p>
            <a:pPr marL="0" lvl="0"/>
            <a:r>
              <a:rPr lang="de-DE" noProof="0" dirty="0" err="1"/>
              <a:t>Footnote</a:t>
            </a:r>
            <a:endParaRPr lang="de-DE" noProof="0" dirty="0"/>
          </a:p>
        </p:txBody>
      </p:sp>
      <p:sp>
        <p:nvSpPr>
          <p:cNvPr id="10" name="Text Placeholder 9">
            <a:extLst>
              <a:ext uri="{FF2B5EF4-FFF2-40B4-BE49-F238E27FC236}">
                <a16:creationId xmlns:a16="http://schemas.microsoft.com/office/drawing/2014/main" id="{B4FE183C-869A-4281-A9B3-A79CA271E8B8}"/>
              </a:ext>
            </a:extLst>
          </p:cNvPr>
          <p:cNvSpPr>
            <a:spLocks noGrp="1"/>
          </p:cNvSpPr>
          <p:nvPr>
            <p:ph type="body" sz="quarter" idx="20" hasCustomPrompt="1"/>
          </p:nvPr>
        </p:nvSpPr>
        <p:spPr>
          <a:xfrm>
            <a:off x="175711" y="1717266"/>
            <a:ext cx="6275813" cy="5203998"/>
          </a:xfrm>
          <a:prstGeom prst="rect">
            <a:avLst/>
          </a:prstGeom>
        </p:spPr>
        <p:txBody>
          <a:bodyPr/>
          <a:lstStyle>
            <a:lvl1pPr marL="0" marR="0" indent="0" algn="l" defTabSz="1012100" rtl="0" eaLnBrk="1" fontAlgn="auto" latinLnBrk="0" hangingPunct="1">
              <a:lnSpc>
                <a:spcPct val="100000"/>
              </a:lnSpc>
              <a:spcBef>
                <a:spcPts val="0"/>
              </a:spcBef>
              <a:spcAft>
                <a:spcPts val="443"/>
              </a:spcAft>
              <a:buClrTx/>
              <a:buSzPct val="75000"/>
              <a:buFontTx/>
              <a:buNone/>
              <a:tabLst>
                <a:tab pos="10721938" algn="l"/>
              </a:tabLst>
              <a:defRPr sz="1549"/>
            </a:lvl1pPr>
            <a:lvl2pPr marL="490237" indent="-219156">
              <a:spcAft>
                <a:spcPts val="332"/>
              </a:spcAft>
              <a:buClr>
                <a:schemeClr val="bg2"/>
              </a:buClr>
              <a:buSzPct val="75000"/>
              <a:buFont typeface="Arial" panose="020B0604020202020204" pitchFamily="34" charset="0"/>
              <a:buChar char="►"/>
              <a:defRPr sz="1549"/>
            </a:lvl2pPr>
            <a:lvl3pPr marL="889102" indent="-193283">
              <a:spcAft>
                <a:spcPts val="332"/>
              </a:spcAft>
              <a:buClr>
                <a:schemeClr val="bg2"/>
              </a:buClr>
              <a:buSzPct val="100000"/>
              <a:buFont typeface="Symbol" panose="05050102010706020507" pitchFamily="18" charset="2"/>
              <a:buChar char="-"/>
              <a:defRPr sz="1549"/>
            </a:lvl3pPr>
            <a:lvl4pPr marL="1287968" indent="-193283">
              <a:spcAft>
                <a:spcPts val="332"/>
              </a:spcAft>
              <a:buClrTx/>
              <a:buSzPct val="100000"/>
              <a:buFont typeface="Symbol" panose="05050102010706020507" pitchFamily="18" charset="2"/>
              <a:buChar char="-"/>
              <a:defRPr sz="1549"/>
            </a:lvl4pPr>
            <a:lvl5pPr marL="1686834" indent="-195041">
              <a:spcAft>
                <a:spcPts val="332"/>
              </a:spcAft>
              <a:buClrTx/>
              <a:buSzPct val="100000"/>
              <a:buFont typeface="Symbol" panose="05050102010706020507" pitchFamily="18" charset="2"/>
              <a:buChar char="-"/>
              <a:defRPr sz="1549"/>
            </a:lvl5pPr>
          </a:lstStyle>
          <a:p>
            <a:pPr marL="0" marR="0" lvl="0" indent="0" algn="l" defTabSz="1012100" rtl="0" eaLnBrk="1" fontAlgn="auto" latinLnBrk="0" hangingPunct="1">
              <a:lnSpc>
                <a:spcPct val="100000"/>
              </a:lnSpc>
              <a:spcBef>
                <a:spcPts val="0"/>
              </a:spcBef>
              <a:spcAft>
                <a:spcPts val="443"/>
              </a:spcAft>
              <a:buClrTx/>
              <a:buSzPct val="75000"/>
              <a:buFontTx/>
              <a:buNone/>
              <a:tabLst>
                <a:tab pos="10721938" algn="l"/>
              </a:tabLst>
              <a:defRPr/>
            </a:pPr>
            <a:r>
              <a:rPr lang="de-DE" noProof="0" dirty="0"/>
              <a:t>Click </a:t>
            </a:r>
            <a:r>
              <a:rPr lang="de-DE" noProof="0" dirty="0" err="1"/>
              <a:t>to</a:t>
            </a:r>
            <a:r>
              <a:rPr lang="de-DE" noProof="0" dirty="0"/>
              <a:t> </a:t>
            </a:r>
            <a:r>
              <a:rPr lang="de-DE" noProof="0" dirty="0" err="1"/>
              <a:t>edit</a:t>
            </a:r>
            <a:r>
              <a:rPr lang="de-DE" noProof="0" dirty="0"/>
              <a:t> </a:t>
            </a:r>
            <a:r>
              <a:rPr lang="de-DE" noProof="0" dirty="0" err="1"/>
              <a:t>text</a:t>
            </a:r>
            <a:r>
              <a:rPr lang="de-DE" noProof="0" dirty="0"/>
              <a:t> </a:t>
            </a:r>
            <a:r>
              <a:rPr lang="de-DE" noProof="0" dirty="0" err="1"/>
              <a:t>master</a:t>
            </a:r>
            <a:r>
              <a:rPr lang="de-DE" noProof="0" dirty="0"/>
              <a:t> </a:t>
            </a:r>
            <a:r>
              <a:rPr lang="de-DE" noProof="0" dirty="0" err="1"/>
              <a:t>formats</a:t>
            </a:r>
            <a:endParaRPr lang="de-DE" noProof="0" dirty="0"/>
          </a:p>
          <a:p>
            <a:pPr lvl="1"/>
            <a:r>
              <a:rPr lang="de-DE" noProof="0" dirty="0"/>
              <a:t>Second </a:t>
            </a:r>
            <a:r>
              <a:rPr lang="de-DE" noProof="0" dirty="0" err="1"/>
              <a:t>level</a:t>
            </a:r>
            <a:endParaRPr lang="de-DE" noProof="0" dirty="0"/>
          </a:p>
          <a:p>
            <a:pPr lvl="2"/>
            <a:r>
              <a:rPr lang="de-DE" noProof="0" dirty="0"/>
              <a:t>Third </a:t>
            </a:r>
            <a:r>
              <a:rPr lang="de-DE" noProof="0" dirty="0" err="1"/>
              <a:t>level</a:t>
            </a:r>
            <a:endParaRPr lang="de-DE" noProof="0" dirty="0"/>
          </a:p>
          <a:p>
            <a:pPr lvl="3"/>
            <a:r>
              <a:rPr lang="de-DE" noProof="0" dirty="0"/>
              <a:t>Forth </a:t>
            </a:r>
            <a:r>
              <a:rPr lang="de-DE" noProof="0" dirty="0" err="1"/>
              <a:t>level</a:t>
            </a:r>
            <a:endParaRPr lang="de-DE" noProof="0" dirty="0"/>
          </a:p>
          <a:p>
            <a:pPr lvl="4"/>
            <a:r>
              <a:rPr lang="de-DE" noProof="0" dirty="0" err="1"/>
              <a:t>Fifth</a:t>
            </a:r>
            <a:r>
              <a:rPr lang="de-DE" noProof="0" dirty="0"/>
              <a:t> </a:t>
            </a:r>
            <a:r>
              <a:rPr lang="de-DE" noProof="0" dirty="0" err="1"/>
              <a:t>level</a:t>
            </a:r>
            <a:endParaRPr lang="de-DE" noProof="0" dirty="0"/>
          </a:p>
          <a:p>
            <a:pPr lvl="4"/>
            <a:endParaRPr lang="de-DE" noProof="0" dirty="0"/>
          </a:p>
        </p:txBody>
      </p:sp>
      <p:sp>
        <p:nvSpPr>
          <p:cNvPr id="16" name="Text Placeholder 9">
            <a:extLst>
              <a:ext uri="{FF2B5EF4-FFF2-40B4-BE49-F238E27FC236}">
                <a16:creationId xmlns:a16="http://schemas.microsoft.com/office/drawing/2014/main" id="{FD6F4BAC-D39E-47D5-89EC-1606A58F2697}"/>
              </a:ext>
            </a:extLst>
          </p:cNvPr>
          <p:cNvSpPr>
            <a:spLocks noGrp="1"/>
          </p:cNvSpPr>
          <p:nvPr>
            <p:ph type="body" sz="quarter" idx="21" hasCustomPrompt="1"/>
          </p:nvPr>
        </p:nvSpPr>
        <p:spPr>
          <a:xfrm>
            <a:off x="7045238" y="1717266"/>
            <a:ext cx="6275813" cy="5203998"/>
          </a:xfrm>
          <a:prstGeom prst="rect">
            <a:avLst/>
          </a:prstGeom>
        </p:spPr>
        <p:txBody>
          <a:bodyPr/>
          <a:lstStyle>
            <a:lvl1pPr marL="0" marR="0" indent="0" algn="l" defTabSz="1012100" rtl="0" eaLnBrk="1" fontAlgn="auto" latinLnBrk="0" hangingPunct="1">
              <a:lnSpc>
                <a:spcPct val="100000"/>
              </a:lnSpc>
              <a:spcBef>
                <a:spcPts val="0"/>
              </a:spcBef>
              <a:spcAft>
                <a:spcPts val="443"/>
              </a:spcAft>
              <a:buClrTx/>
              <a:buSzPct val="75000"/>
              <a:buFontTx/>
              <a:buNone/>
              <a:tabLst>
                <a:tab pos="10721938" algn="l"/>
              </a:tabLst>
              <a:defRPr sz="1549"/>
            </a:lvl1pPr>
            <a:lvl2pPr marL="490237" indent="-219156">
              <a:spcAft>
                <a:spcPts val="332"/>
              </a:spcAft>
              <a:buClr>
                <a:schemeClr val="bg2"/>
              </a:buClr>
              <a:buSzPct val="75000"/>
              <a:buFont typeface="Arial" panose="020B0604020202020204" pitchFamily="34" charset="0"/>
              <a:buChar char="►"/>
              <a:defRPr sz="1549"/>
            </a:lvl2pPr>
            <a:lvl3pPr marL="889102" indent="-193283">
              <a:spcAft>
                <a:spcPts val="332"/>
              </a:spcAft>
              <a:buClr>
                <a:schemeClr val="bg2"/>
              </a:buClr>
              <a:buSzPct val="100000"/>
              <a:buFont typeface="Symbol" panose="05050102010706020507" pitchFamily="18" charset="2"/>
              <a:buChar char="-"/>
              <a:defRPr sz="1549"/>
            </a:lvl3pPr>
            <a:lvl4pPr marL="1287968" indent="-193283">
              <a:spcAft>
                <a:spcPts val="332"/>
              </a:spcAft>
              <a:buClrTx/>
              <a:buSzPct val="100000"/>
              <a:buFont typeface="Symbol" panose="05050102010706020507" pitchFamily="18" charset="2"/>
              <a:buChar char="-"/>
              <a:defRPr sz="1549"/>
            </a:lvl4pPr>
            <a:lvl5pPr marL="1686834" indent="-195041">
              <a:spcAft>
                <a:spcPts val="332"/>
              </a:spcAft>
              <a:buClrTx/>
              <a:buSzPct val="100000"/>
              <a:buFont typeface="Symbol" panose="05050102010706020507" pitchFamily="18" charset="2"/>
              <a:buChar char="-"/>
              <a:defRPr sz="1549"/>
            </a:lvl5pPr>
          </a:lstStyle>
          <a:p>
            <a:pPr marL="0" marR="0" lvl="0" indent="0" algn="l" defTabSz="1012100" rtl="0" eaLnBrk="1" fontAlgn="auto" latinLnBrk="0" hangingPunct="1">
              <a:lnSpc>
                <a:spcPct val="100000"/>
              </a:lnSpc>
              <a:spcBef>
                <a:spcPts val="0"/>
              </a:spcBef>
              <a:spcAft>
                <a:spcPts val="443"/>
              </a:spcAft>
              <a:buClrTx/>
              <a:buSzPct val="75000"/>
              <a:buFontTx/>
              <a:buNone/>
              <a:tabLst>
                <a:tab pos="10721938" algn="l"/>
              </a:tabLst>
              <a:defRPr/>
            </a:pPr>
            <a:r>
              <a:rPr lang="de-DE" noProof="0" dirty="0"/>
              <a:t>Click </a:t>
            </a:r>
            <a:r>
              <a:rPr lang="de-DE" noProof="0" dirty="0" err="1"/>
              <a:t>to</a:t>
            </a:r>
            <a:r>
              <a:rPr lang="de-DE" noProof="0" dirty="0"/>
              <a:t> </a:t>
            </a:r>
            <a:r>
              <a:rPr lang="de-DE" noProof="0" dirty="0" err="1"/>
              <a:t>edit</a:t>
            </a:r>
            <a:r>
              <a:rPr lang="de-DE" noProof="0" dirty="0"/>
              <a:t> </a:t>
            </a:r>
            <a:r>
              <a:rPr lang="de-DE" noProof="0" dirty="0" err="1"/>
              <a:t>text</a:t>
            </a:r>
            <a:r>
              <a:rPr lang="de-DE" noProof="0" dirty="0"/>
              <a:t> </a:t>
            </a:r>
            <a:r>
              <a:rPr lang="de-DE" noProof="0" dirty="0" err="1"/>
              <a:t>master</a:t>
            </a:r>
            <a:r>
              <a:rPr lang="de-DE" noProof="0" dirty="0"/>
              <a:t> </a:t>
            </a:r>
            <a:r>
              <a:rPr lang="de-DE" noProof="0" dirty="0" err="1"/>
              <a:t>formats</a:t>
            </a:r>
            <a:endParaRPr lang="de-DE" noProof="0" dirty="0"/>
          </a:p>
          <a:p>
            <a:pPr lvl="1"/>
            <a:r>
              <a:rPr lang="de-DE" noProof="0" dirty="0"/>
              <a:t>Second </a:t>
            </a:r>
            <a:r>
              <a:rPr lang="de-DE" noProof="0" dirty="0" err="1"/>
              <a:t>level</a:t>
            </a:r>
            <a:endParaRPr lang="de-DE" noProof="0" dirty="0"/>
          </a:p>
          <a:p>
            <a:pPr lvl="2"/>
            <a:r>
              <a:rPr lang="de-DE" noProof="0" dirty="0"/>
              <a:t>Third </a:t>
            </a:r>
            <a:r>
              <a:rPr lang="de-DE" noProof="0" dirty="0" err="1"/>
              <a:t>level</a:t>
            </a:r>
            <a:endParaRPr lang="de-DE" noProof="0" dirty="0"/>
          </a:p>
          <a:p>
            <a:pPr lvl="3"/>
            <a:r>
              <a:rPr lang="de-DE" noProof="0" dirty="0"/>
              <a:t>Forth </a:t>
            </a:r>
            <a:r>
              <a:rPr lang="de-DE" noProof="0" dirty="0" err="1"/>
              <a:t>level</a:t>
            </a:r>
            <a:endParaRPr lang="de-DE" noProof="0" dirty="0"/>
          </a:p>
          <a:p>
            <a:pPr lvl="4"/>
            <a:r>
              <a:rPr lang="de-DE" noProof="0" dirty="0" err="1"/>
              <a:t>Fifth</a:t>
            </a:r>
            <a:r>
              <a:rPr lang="de-DE" noProof="0" dirty="0"/>
              <a:t> </a:t>
            </a:r>
            <a:r>
              <a:rPr lang="de-DE" noProof="0" dirty="0" err="1"/>
              <a:t>level</a:t>
            </a:r>
            <a:endParaRPr lang="de-DE" noProof="0" dirty="0"/>
          </a:p>
          <a:p>
            <a:pPr lvl="4"/>
            <a:endParaRPr lang="de-DE" noProof="0" dirty="0"/>
          </a:p>
        </p:txBody>
      </p:sp>
    </p:spTree>
    <p:extLst>
      <p:ext uri="{BB962C8B-B14F-4D97-AF65-F5344CB8AC3E}">
        <p14:creationId xmlns:p14="http://schemas.microsoft.com/office/powerpoint/2010/main" val="206788249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P TOC">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CD4DEA4E-70B1-4948-81D7-0CC71E21F20D}"/>
              </a:ext>
            </a:extLst>
          </p:cNvPr>
          <p:cNvGraphicFramePr>
            <a:graphicFrameLocks noChangeAspect="1"/>
          </p:cNvGraphicFramePr>
          <p:nvPr userDrawn="1">
            <p:custDataLst>
              <p:tags r:id="rId1"/>
            </p:custDataLst>
            <p:extLst>
              <p:ext uri="{D42A27DB-BD31-4B8C-83A1-F6EECF244321}">
                <p14:modId xmlns:p14="http://schemas.microsoft.com/office/powerpoint/2010/main" val="2438296573"/>
              </p:ext>
            </p:extLst>
          </p:nvPr>
        </p:nvGraphicFramePr>
        <p:xfrm>
          <a:off x="1758" y="1758"/>
          <a:ext cx="1757" cy="1759"/>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2" name="Object 1">
                        <a:extLst>
                          <a:ext uri="{FF2B5EF4-FFF2-40B4-BE49-F238E27FC236}">
                            <a16:creationId xmlns:a16="http://schemas.microsoft.com/office/drawing/2014/main" id="{CD4DEA4E-70B1-4948-81D7-0CC71E21F20D}"/>
                          </a:ext>
                        </a:extLst>
                      </p:cNvPr>
                      <p:cNvPicPr/>
                      <p:nvPr/>
                    </p:nvPicPr>
                    <p:blipFill>
                      <a:blip r:embed="rId4"/>
                      <a:stretch>
                        <a:fillRect/>
                      </a:stretch>
                    </p:blipFill>
                    <p:spPr>
                      <a:xfrm>
                        <a:off x="1758" y="1758"/>
                        <a:ext cx="1757" cy="1759"/>
                      </a:xfrm>
                      <a:prstGeom prst="rect">
                        <a:avLst/>
                      </a:prstGeom>
                    </p:spPr>
                  </p:pic>
                </p:oleObj>
              </mc:Fallback>
            </mc:AlternateContent>
          </a:graphicData>
        </a:graphic>
      </p:graphicFrame>
      <p:sp>
        <p:nvSpPr>
          <p:cNvPr id="78" name="Rectangle 5">
            <a:extLst>
              <a:ext uri="{FF2B5EF4-FFF2-40B4-BE49-F238E27FC236}">
                <a16:creationId xmlns:a16="http://schemas.microsoft.com/office/drawing/2014/main" id="{185538F6-5F83-4692-81E0-602E9D86CBE5}"/>
              </a:ext>
            </a:extLst>
          </p:cNvPr>
          <p:cNvSpPr/>
          <p:nvPr userDrawn="1"/>
        </p:nvSpPr>
        <p:spPr>
          <a:xfrm>
            <a:off x="4258402" y="996543"/>
            <a:ext cx="2700145" cy="1363336"/>
          </a:xfrm>
          <a:prstGeom prst="rect">
            <a:avLst/>
          </a:prstGeom>
          <a:noFill/>
          <a:ln w="12700" cap="sq" cmpd="sng" algn="ctr">
            <a:noFill/>
            <a:prstDash val="solid"/>
            <a:miter lim="800000"/>
            <a:tailEnd type="none"/>
          </a:ln>
          <a:effectLst/>
          <a:extLst>
            <a:ext uri="{909E8E84-426E-40DD-AFC4-6F175D3DCCD1}">
              <a14:hiddenFill xmlns:a14="http://schemas.microsoft.com/office/drawing/2010/main">
                <a:solidFill>
                  <a:srgbClr val="FFFFFF">
                    <a:alpha val="0"/>
                  </a:srgbClr>
                </a:solidFill>
              </a14:hiddenFill>
            </a:ext>
          </a:extLst>
        </p:spPr>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algn="ctr"/>
            <a:r>
              <a:rPr lang="de-DE" sz="8859" kern="0" dirty="0">
                <a:solidFill>
                  <a:srgbClr val="4B4B4B"/>
                </a:solidFill>
              </a:rPr>
              <a:t>Agenda</a:t>
            </a:r>
          </a:p>
        </p:txBody>
      </p:sp>
      <p:grpSp>
        <p:nvGrpSpPr>
          <p:cNvPr id="81" name="SP Agenda Section" hidden="1">
            <a:extLst>
              <a:ext uri="{FF2B5EF4-FFF2-40B4-BE49-F238E27FC236}">
                <a16:creationId xmlns:a16="http://schemas.microsoft.com/office/drawing/2014/main" id="{A8F6E23C-6BA0-48F0-97CC-F021BC7DFEB8}"/>
              </a:ext>
            </a:extLst>
          </p:cNvPr>
          <p:cNvGrpSpPr/>
          <p:nvPr userDrawn="1"/>
        </p:nvGrpSpPr>
        <p:grpSpPr>
          <a:xfrm>
            <a:off x="4258402" y="2358775"/>
            <a:ext cx="7175232" cy="357045"/>
            <a:chOff x="3845329" y="2500699"/>
            <a:chExt cx="6479222" cy="322415"/>
          </a:xfrm>
        </p:grpSpPr>
        <p:sp>
          <p:nvSpPr>
            <p:cNvPr id="46" name="TextBox 45" hidden="1">
              <a:hlinkClick r:id="" action="ppaction://noaction"/>
              <a:extLst>
                <a:ext uri="{FF2B5EF4-FFF2-40B4-BE49-F238E27FC236}">
                  <a16:creationId xmlns:a16="http://schemas.microsoft.com/office/drawing/2014/main" id="{9DD2F622-881C-4F96-A39E-86F301D7D6FC}"/>
                </a:ext>
              </a:extLst>
            </p:cNvPr>
            <p:cNvSpPr txBox="1">
              <a:spLocks/>
            </p:cNvSpPr>
            <p:nvPr userDrawn="1"/>
          </p:nvSpPr>
          <p:spPr>
            <a:xfrm>
              <a:off x="3845329" y="2500699"/>
              <a:ext cx="5769754" cy="32241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846" tIns="113147" rIns="9846" bIns="18288" numCol="1" spcCol="0" rtlCol="0" fromWordArt="0" anchor="b" anchorCtr="0" forceAA="0" compatLnSpc="1">
              <a:prstTxWarp prst="textNoShape">
                <a:avLst/>
              </a:prstTxWarp>
              <a:normAutofit/>
            </a:bodyPr>
            <a:lstStyle>
              <a:defPPr algn="r">
                <a:defRPr lang="en-US"/>
              </a:defPPr>
              <a:lvl1pPr marL="127000" indent="-127000">
                <a:buSzPct val="75000"/>
                <a:buFont typeface="Arial" panose="020B0604020202020204" pitchFamily="34" charset="0"/>
                <a:buChar char="►"/>
                <a:defRPr sz="1000">
                  <a:solidFill>
                    <a:schemeClr val="bg1"/>
                  </a:solidFill>
                  <a:latin typeface="EYInterstate Light" panose="02000506000000020004" pitchFamily="2" charset="0"/>
                </a:defRPr>
              </a:lvl1pPr>
            </a:lstStyle>
            <a:p>
              <a:pPr lvl="0">
                <a:buClr>
                  <a:srgbClr val="000000"/>
                </a:buClr>
              </a:pPr>
              <a:r>
                <a:rPr lang="de-DE" sz="1107" noProof="0" dirty="0"/>
                <a:t>&lt;TEXT&gt;</a:t>
              </a:r>
            </a:p>
          </p:txBody>
        </p:sp>
        <p:sp>
          <p:nvSpPr>
            <p:cNvPr id="48" name="TextBox 47" hidden="1">
              <a:hlinkClick r:id="" action="ppaction://noaction"/>
              <a:extLst>
                <a:ext uri="{FF2B5EF4-FFF2-40B4-BE49-F238E27FC236}">
                  <a16:creationId xmlns:a16="http://schemas.microsoft.com/office/drawing/2014/main" id="{555A3298-6010-43B9-808C-952A674A9CEC}"/>
                </a:ext>
              </a:extLst>
            </p:cNvPr>
            <p:cNvSpPr txBox="1">
              <a:spLocks/>
            </p:cNvSpPr>
            <p:nvPr userDrawn="1"/>
          </p:nvSpPr>
          <p:spPr>
            <a:xfrm>
              <a:off x="9654395" y="2500699"/>
              <a:ext cx="311083" cy="32241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9030" rIns="0" bIns="15086" numCol="1" spcCol="0" rtlCol="0" fromWordArt="0" anchor="b" anchorCtr="0" forceAA="0" compatLnSpc="1">
              <a:prstTxWarp prst="textNoShape">
                <a:avLst/>
              </a:prstTxWarp>
              <a:noAutofit/>
            </a:bodyPr>
            <a:lstStyle/>
            <a:p>
              <a:r>
                <a:rPr lang="de-DE" sz="1107" dirty="0">
                  <a:solidFill>
                    <a:schemeClr val="bg1"/>
                  </a:solidFill>
                  <a:latin typeface="EYInterstate Light" panose="02000506000000020004" pitchFamily="2" charset="0"/>
                </a:rPr>
                <a:t>&lt;P&gt;</a:t>
              </a:r>
              <a:endParaRPr lang="de-DE" sz="1107" noProof="0" dirty="0">
                <a:solidFill>
                  <a:schemeClr val="bg1"/>
                </a:solidFill>
                <a:latin typeface="EYInterstate Light" panose="02000506000000020004" pitchFamily="2" charset="0"/>
              </a:endParaRPr>
            </a:p>
          </p:txBody>
        </p:sp>
        <p:sp>
          <p:nvSpPr>
            <p:cNvPr id="80" name="TextBox 79" hidden="1">
              <a:hlinkClick r:id="" action="ppaction://noaction"/>
              <a:extLst>
                <a:ext uri="{FF2B5EF4-FFF2-40B4-BE49-F238E27FC236}">
                  <a16:creationId xmlns:a16="http://schemas.microsoft.com/office/drawing/2014/main" id="{6334FD00-B695-4E93-B627-1FEDAEC5E709}"/>
                </a:ext>
              </a:extLst>
            </p:cNvPr>
            <p:cNvSpPr txBox="1">
              <a:spLocks/>
            </p:cNvSpPr>
            <p:nvPr userDrawn="1"/>
          </p:nvSpPr>
          <p:spPr>
            <a:xfrm>
              <a:off x="10013468" y="2500699"/>
              <a:ext cx="311083" cy="32241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9030" rIns="0" bIns="15086" numCol="1" spcCol="0" rtlCol="0" fromWordArt="0" anchor="b" anchorCtr="0" forceAA="0" compatLnSpc="1">
              <a:prstTxWarp prst="textNoShape">
                <a:avLst/>
              </a:prstTxWarp>
              <a:noAutofit/>
            </a:bodyPr>
            <a:lstStyle/>
            <a:p>
              <a:r>
                <a:rPr lang="de-DE" sz="1107" dirty="0">
                  <a:solidFill>
                    <a:srgbClr val="000000">
                      <a:alpha val="0"/>
                    </a:srgbClr>
                  </a:solidFill>
                  <a:latin typeface="EYInterstate Light" panose="02000506000000020004" pitchFamily="2" charset="0"/>
                </a:rPr>
                <a:t>&lt;N&gt;</a:t>
              </a:r>
              <a:endParaRPr lang="de-DE" sz="1107" noProof="0" dirty="0">
                <a:solidFill>
                  <a:srgbClr val="000000">
                    <a:alpha val="0"/>
                  </a:srgbClr>
                </a:solidFill>
                <a:latin typeface="EYInterstate Light" panose="02000506000000020004" pitchFamily="2" charset="0"/>
              </a:endParaRPr>
            </a:p>
          </p:txBody>
        </p:sp>
      </p:grpSp>
      <p:grpSp>
        <p:nvGrpSpPr>
          <p:cNvPr id="82" name="SP Agenda Section Highlight" hidden="1">
            <a:extLst>
              <a:ext uri="{FF2B5EF4-FFF2-40B4-BE49-F238E27FC236}">
                <a16:creationId xmlns:a16="http://schemas.microsoft.com/office/drawing/2014/main" id="{450D0FED-1133-47CE-9C39-EEC934145B0E}"/>
              </a:ext>
            </a:extLst>
          </p:cNvPr>
          <p:cNvGrpSpPr/>
          <p:nvPr userDrawn="1"/>
        </p:nvGrpSpPr>
        <p:grpSpPr>
          <a:xfrm>
            <a:off x="4258402" y="2715820"/>
            <a:ext cx="7175232" cy="357045"/>
            <a:chOff x="3845329" y="2500699"/>
            <a:chExt cx="6479222" cy="322415"/>
          </a:xfrm>
        </p:grpSpPr>
        <p:sp>
          <p:nvSpPr>
            <p:cNvPr id="83" name="TextBox 82" hidden="1">
              <a:hlinkClick r:id="" action="ppaction://noaction"/>
              <a:extLst>
                <a:ext uri="{FF2B5EF4-FFF2-40B4-BE49-F238E27FC236}">
                  <a16:creationId xmlns:a16="http://schemas.microsoft.com/office/drawing/2014/main" id="{E334FE1D-CCE4-4276-9459-696072C3C519}"/>
                </a:ext>
              </a:extLst>
            </p:cNvPr>
            <p:cNvSpPr txBox="1">
              <a:spLocks/>
            </p:cNvSpPr>
            <p:nvPr userDrawn="1"/>
          </p:nvSpPr>
          <p:spPr>
            <a:xfrm>
              <a:off x="3845329" y="2500699"/>
              <a:ext cx="5769754" cy="32241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846" tIns="113147" rIns="9846" bIns="18288" numCol="1" spcCol="0" rtlCol="0" fromWordArt="0" anchor="b" anchorCtr="0" forceAA="0" compatLnSpc="1">
              <a:prstTxWarp prst="textNoShape">
                <a:avLst/>
              </a:prstTxWarp>
              <a:normAutofit/>
            </a:bodyPr>
            <a:lstStyle>
              <a:defPPr algn="r">
                <a:defRPr lang="en-US"/>
              </a:defPPr>
              <a:lvl1pPr marL="127000" indent="-127000">
                <a:buSzPct val="75000"/>
                <a:buFont typeface="Arial" panose="020B0604020202020204" pitchFamily="34" charset="0"/>
                <a:buChar char="►"/>
                <a:defRPr sz="1000">
                  <a:solidFill>
                    <a:schemeClr val="bg1"/>
                  </a:solidFill>
                  <a:latin typeface="EYInterstate Light" panose="02000506000000020004" pitchFamily="2" charset="0"/>
                </a:defRPr>
              </a:lvl1pPr>
            </a:lstStyle>
            <a:p>
              <a:pPr lvl="0">
                <a:buClr>
                  <a:srgbClr val="000000"/>
                </a:buClr>
              </a:pPr>
              <a:r>
                <a:rPr lang="de-DE" sz="1107" noProof="0" dirty="0"/>
                <a:t>&lt;TEXT&gt;</a:t>
              </a:r>
            </a:p>
          </p:txBody>
        </p:sp>
        <p:sp>
          <p:nvSpPr>
            <p:cNvPr id="84" name="TextBox 83" hidden="1">
              <a:hlinkClick r:id="" action="ppaction://noaction"/>
              <a:extLst>
                <a:ext uri="{FF2B5EF4-FFF2-40B4-BE49-F238E27FC236}">
                  <a16:creationId xmlns:a16="http://schemas.microsoft.com/office/drawing/2014/main" id="{AAE6C33E-3E5F-4598-902F-C9DE88AA64EB}"/>
                </a:ext>
              </a:extLst>
            </p:cNvPr>
            <p:cNvSpPr txBox="1">
              <a:spLocks/>
            </p:cNvSpPr>
            <p:nvPr userDrawn="1"/>
          </p:nvSpPr>
          <p:spPr>
            <a:xfrm>
              <a:off x="9654395" y="2500699"/>
              <a:ext cx="311083" cy="32241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9030" rIns="0" bIns="15086" numCol="1" spcCol="0" rtlCol="0" fromWordArt="0" anchor="b" anchorCtr="0" forceAA="0" compatLnSpc="1">
              <a:prstTxWarp prst="textNoShape">
                <a:avLst/>
              </a:prstTxWarp>
              <a:noAutofit/>
            </a:bodyPr>
            <a:lstStyle/>
            <a:p>
              <a:r>
                <a:rPr lang="de-DE" sz="1107" dirty="0">
                  <a:solidFill>
                    <a:schemeClr val="bg1"/>
                  </a:solidFill>
                  <a:latin typeface="EYInterstate Light" panose="02000506000000020004" pitchFamily="2" charset="0"/>
                </a:rPr>
                <a:t>&lt;P&gt;</a:t>
              </a:r>
              <a:endParaRPr lang="de-DE" sz="1107" noProof="0" dirty="0">
                <a:solidFill>
                  <a:schemeClr val="bg1"/>
                </a:solidFill>
                <a:latin typeface="EYInterstate Light" panose="02000506000000020004" pitchFamily="2" charset="0"/>
              </a:endParaRPr>
            </a:p>
          </p:txBody>
        </p:sp>
        <p:sp>
          <p:nvSpPr>
            <p:cNvPr id="85" name="TextBox 84" hidden="1">
              <a:hlinkClick r:id="" action="ppaction://noaction"/>
              <a:extLst>
                <a:ext uri="{FF2B5EF4-FFF2-40B4-BE49-F238E27FC236}">
                  <a16:creationId xmlns:a16="http://schemas.microsoft.com/office/drawing/2014/main" id="{59746442-E816-4018-980A-862FA8C343B9}"/>
                </a:ext>
              </a:extLst>
            </p:cNvPr>
            <p:cNvSpPr txBox="1">
              <a:spLocks/>
            </p:cNvSpPr>
            <p:nvPr userDrawn="1"/>
          </p:nvSpPr>
          <p:spPr>
            <a:xfrm>
              <a:off x="10013468" y="2500699"/>
              <a:ext cx="311083" cy="32241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9030" rIns="0" bIns="15086" numCol="1" spcCol="0" rtlCol="0" fromWordArt="0" anchor="b" anchorCtr="0" forceAA="0" compatLnSpc="1">
              <a:prstTxWarp prst="textNoShape">
                <a:avLst/>
              </a:prstTxWarp>
              <a:noAutofit/>
            </a:bodyPr>
            <a:lstStyle/>
            <a:p>
              <a:r>
                <a:rPr lang="de-DE" sz="1107" dirty="0">
                  <a:solidFill>
                    <a:srgbClr val="000000">
                      <a:alpha val="0"/>
                    </a:srgbClr>
                  </a:solidFill>
                  <a:latin typeface="EYInterstate Light" panose="02000506000000020004" pitchFamily="2" charset="0"/>
                </a:rPr>
                <a:t>&lt;N&gt;</a:t>
              </a:r>
              <a:endParaRPr lang="de-DE" sz="1107" noProof="0" dirty="0">
                <a:solidFill>
                  <a:srgbClr val="000000">
                    <a:alpha val="0"/>
                  </a:srgbClr>
                </a:solidFill>
                <a:latin typeface="EYInterstate Light" panose="02000506000000020004" pitchFamily="2" charset="0"/>
              </a:endParaRPr>
            </a:p>
          </p:txBody>
        </p:sp>
      </p:grpSp>
      <p:grpSp>
        <p:nvGrpSpPr>
          <p:cNvPr id="86" name="SP Agenda Subsection" hidden="1">
            <a:extLst>
              <a:ext uri="{FF2B5EF4-FFF2-40B4-BE49-F238E27FC236}">
                <a16:creationId xmlns:a16="http://schemas.microsoft.com/office/drawing/2014/main" id="{3777FD90-0471-493F-99FC-BBF90A312757}"/>
              </a:ext>
            </a:extLst>
          </p:cNvPr>
          <p:cNvGrpSpPr/>
          <p:nvPr userDrawn="1"/>
        </p:nvGrpSpPr>
        <p:grpSpPr>
          <a:xfrm>
            <a:off x="4258402" y="3072864"/>
            <a:ext cx="7175232" cy="357045"/>
            <a:chOff x="3845329" y="2500699"/>
            <a:chExt cx="6479222" cy="322415"/>
          </a:xfrm>
        </p:grpSpPr>
        <p:sp>
          <p:nvSpPr>
            <p:cNvPr id="87" name="TextBox 86" hidden="1">
              <a:hlinkClick r:id="" action="ppaction://noaction"/>
              <a:extLst>
                <a:ext uri="{FF2B5EF4-FFF2-40B4-BE49-F238E27FC236}">
                  <a16:creationId xmlns:a16="http://schemas.microsoft.com/office/drawing/2014/main" id="{AF42A9CB-7910-4FCF-BBBD-9977A2C23E11}"/>
                </a:ext>
              </a:extLst>
            </p:cNvPr>
            <p:cNvSpPr txBox="1">
              <a:spLocks/>
            </p:cNvSpPr>
            <p:nvPr userDrawn="1"/>
          </p:nvSpPr>
          <p:spPr>
            <a:xfrm>
              <a:off x="3845329" y="2500699"/>
              <a:ext cx="5769754" cy="32241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846" tIns="113147" rIns="9846" bIns="18288" numCol="1" spcCol="0" rtlCol="0" fromWordArt="0" anchor="b" anchorCtr="0" forceAA="0" compatLnSpc="1">
              <a:prstTxWarp prst="textNoShape">
                <a:avLst/>
              </a:prstTxWarp>
              <a:normAutofit/>
            </a:bodyPr>
            <a:lstStyle>
              <a:defPPr algn="r">
                <a:defRPr lang="en-US"/>
              </a:defPPr>
              <a:lvl1pPr marL="127000" indent="-127000">
                <a:buSzPct val="75000"/>
                <a:buFont typeface="Arial" panose="020B0604020202020204" pitchFamily="34" charset="0"/>
                <a:buChar char="►"/>
                <a:defRPr sz="1000">
                  <a:solidFill>
                    <a:schemeClr val="bg1"/>
                  </a:solidFill>
                  <a:latin typeface="EYInterstate Light" panose="02000506000000020004" pitchFamily="2" charset="0"/>
                </a:defRPr>
              </a:lvl1pPr>
            </a:lstStyle>
            <a:p>
              <a:pPr lvl="0">
                <a:buClr>
                  <a:srgbClr val="000000"/>
                </a:buClr>
              </a:pPr>
              <a:r>
                <a:rPr lang="de-DE" sz="1107" noProof="0" dirty="0"/>
                <a:t>&lt;TEXT&gt;</a:t>
              </a:r>
            </a:p>
          </p:txBody>
        </p:sp>
        <p:sp>
          <p:nvSpPr>
            <p:cNvPr id="88" name="TextBox 87" hidden="1">
              <a:hlinkClick r:id="" action="ppaction://noaction"/>
              <a:extLst>
                <a:ext uri="{FF2B5EF4-FFF2-40B4-BE49-F238E27FC236}">
                  <a16:creationId xmlns:a16="http://schemas.microsoft.com/office/drawing/2014/main" id="{634E3BE0-8E60-4C09-9F7C-95245243021A}"/>
                </a:ext>
              </a:extLst>
            </p:cNvPr>
            <p:cNvSpPr txBox="1">
              <a:spLocks/>
            </p:cNvSpPr>
            <p:nvPr userDrawn="1"/>
          </p:nvSpPr>
          <p:spPr>
            <a:xfrm>
              <a:off x="9654395" y="2500699"/>
              <a:ext cx="311083" cy="32241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9030" rIns="0" bIns="15086" numCol="1" spcCol="0" rtlCol="0" fromWordArt="0" anchor="b" anchorCtr="0" forceAA="0" compatLnSpc="1">
              <a:prstTxWarp prst="textNoShape">
                <a:avLst/>
              </a:prstTxWarp>
              <a:noAutofit/>
            </a:bodyPr>
            <a:lstStyle/>
            <a:p>
              <a:r>
                <a:rPr lang="de-DE" sz="1107" dirty="0">
                  <a:solidFill>
                    <a:schemeClr val="bg1"/>
                  </a:solidFill>
                  <a:latin typeface="EYInterstate Light" panose="02000506000000020004" pitchFamily="2" charset="0"/>
                </a:rPr>
                <a:t>&lt;P&gt;</a:t>
              </a:r>
              <a:endParaRPr lang="de-DE" sz="1107" noProof="0" dirty="0">
                <a:solidFill>
                  <a:schemeClr val="bg1"/>
                </a:solidFill>
                <a:latin typeface="EYInterstate Light" panose="02000506000000020004" pitchFamily="2" charset="0"/>
              </a:endParaRPr>
            </a:p>
          </p:txBody>
        </p:sp>
        <p:sp>
          <p:nvSpPr>
            <p:cNvPr id="89" name="TextBox 88" hidden="1">
              <a:hlinkClick r:id="" action="ppaction://noaction"/>
              <a:extLst>
                <a:ext uri="{FF2B5EF4-FFF2-40B4-BE49-F238E27FC236}">
                  <a16:creationId xmlns:a16="http://schemas.microsoft.com/office/drawing/2014/main" id="{7366E039-CF4D-47F0-87C1-EB57C0A2C237}"/>
                </a:ext>
              </a:extLst>
            </p:cNvPr>
            <p:cNvSpPr txBox="1">
              <a:spLocks/>
            </p:cNvSpPr>
            <p:nvPr userDrawn="1"/>
          </p:nvSpPr>
          <p:spPr>
            <a:xfrm>
              <a:off x="10013468" y="2500699"/>
              <a:ext cx="311083" cy="32241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9030" rIns="0" bIns="15086" numCol="1" spcCol="0" rtlCol="0" fromWordArt="0" anchor="b" anchorCtr="0" forceAA="0" compatLnSpc="1">
              <a:prstTxWarp prst="textNoShape">
                <a:avLst/>
              </a:prstTxWarp>
              <a:noAutofit/>
            </a:bodyPr>
            <a:lstStyle/>
            <a:p>
              <a:r>
                <a:rPr lang="de-DE" sz="1107" dirty="0">
                  <a:solidFill>
                    <a:srgbClr val="000000">
                      <a:alpha val="0"/>
                    </a:srgbClr>
                  </a:solidFill>
                  <a:latin typeface="EYInterstate Light" panose="02000506000000020004" pitchFamily="2" charset="0"/>
                </a:rPr>
                <a:t>&lt;N&gt;</a:t>
              </a:r>
              <a:endParaRPr lang="de-DE" sz="1107" noProof="0" dirty="0">
                <a:solidFill>
                  <a:srgbClr val="000000">
                    <a:alpha val="0"/>
                  </a:srgbClr>
                </a:solidFill>
                <a:latin typeface="EYInterstate Light" panose="02000506000000020004" pitchFamily="2" charset="0"/>
              </a:endParaRPr>
            </a:p>
          </p:txBody>
        </p:sp>
      </p:grpSp>
      <p:grpSp>
        <p:nvGrpSpPr>
          <p:cNvPr id="90" name="SP Agenda Subsection Highlight" hidden="1">
            <a:extLst>
              <a:ext uri="{FF2B5EF4-FFF2-40B4-BE49-F238E27FC236}">
                <a16:creationId xmlns:a16="http://schemas.microsoft.com/office/drawing/2014/main" id="{8062527E-05CA-44A8-9D0C-C3B5990A93F3}"/>
              </a:ext>
            </a:extLst>
          </p:cNvPr>
          <p:cNvGrpSpPr/>
          <p:nvPr userDrawn="1"/>
        </p:nvGrpSpPr>
        <p:grpSpPr>
          <a:xfrm>
            <a:off x="4258402" y="3429909"/>
            <a:ext cx="7175232" cy="357045"/>
            <a:chOff x="3845329" y="2500699"/>
            <a:chExt cx="6479222" cy="322415"/>
          </a:xfrm>
        </p:grpSpPr>
        <p:sp>
          <p:nvSpPr>
            <p:cNvPr id="91" name="TextBox 90" hidden="1">
              <a:hlinkClick r:id="" action="ppaction://noaction"/>
              <a:extLst>
                <a:ext uri="{FF2B5EF4-FFF2-40B4-BE49-F238E27FC236}">
                  <a16:creationId xmlns:a16="http://schemas.microsoft.com/office/drawing/2014/main" id="{4EE4D426-2E11-4076-BECF-5C3D0EB60A10}"/>
                </a:ext>
              </a:extLst>
            </p:cNvPr>
            <p:cNvSpPr txBox="1">
              <a:spLocks/>
            </p:cNvSpPr>
            <p:nvPr userDrawn="1"/>
          </p:nvSpPr>
          <p:spPr>
            <a:xfrm>
              <a:off x="3845329" y="2500699"/>
              <a:ext cx="5769754" cy="32241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846" tIns="113147" rIns="9846" bIns="18288" numCol="1" spcCol="0" rtlCol="0" fromWordArt="0" anchor="b" anchorCtr="0" forceAA="0" compatLnSpc="1">
              <a:prstTxWarp prst="textNoShape">
                <a:avLst/>
              </a:prstTxWarp>
              <a:normAutofit/>
            </a:bodyPr>
            <a:lstStyle>
              <a:defPPr algn="r">
                <a:defRPr lang="en-US"/>
              </a:defPPr>
              <a:lvl1pPr marL="127000" indent="-127000">
                <a:buSzPct val="75000"/>
                <a:buFont typeface="Arial" panose="020B0604020202020204" pitchFamily="34" charset="0"/>
                <a:buChar char="►"/>
                <a:defRPr sz="1000">
                  <a:solidFill>
                    <a:schemeClr val="bg1"/>
                  </a:solidFill>
                  <a:latin typeface="EYInterstate Light" panose="02000506000000020004" pitchFamily="2" charset="0"/>
                </a:defRPr>
              </a:lvl1pPr>
            </a:lstStyle>
            <a:p>
              <a:pPr lvl="0">
                <a:buClr>
                  <a:srgbClr val="000000"/>
                </a:buClr>
              </a:pPr>
              <a:r>
                <a:rPr lang="de-DE" sz="1107" noProof="0" dirty="0"/>
                <a:t>&lt;TEXT&gt;</a:t>
              </a:r>
            </a:p>
          </p:txBody>
        </p:sp>
        <p:sp>
          <p:nvSpPr>
            <p:cNvPr id="92" name="TextBox 91" hidden="1">
              <a:hlinkClick r:id="" action="ppaction://noaction"/>
              <a:extLst>
                <a:ext uri="{FF2B5EF4-FFF2-40B4-BE49-F238E27FC236}">
                  <a16:creationId xmlns:a16="http://schemas.microsoft.com/office/drawing/2014/main" id="{95603C17-C8DD-4E77-9D42-CFEE0FB07CC2}"/>
                </a:ext>
              </a:extLst>
            </p:cNvPr>
            <p:cNvSpPr txBox="1">
              <a:spLocks/>
            </p:cNvSpPr>
            <p:nvPr userDrawn="1"/>
          </p:nvSpPr>
          <p:spPr>
            <a:xfrm>
              <a:off x="9654395" y="2500699"/>
              <a:ext cx="311083" cy="32241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9030" rIns="0" bIns="15086" numCol="1" spcCol="0" rtlCol="0" fromWordArt="0" anchor="b" anchorCtr="0" forceAA="0" compatLnSpc="1">
              <a:prstTxWarp prst="textNoShape">
                <a:avLst/>
              </a:prstTxWarp>
              <a:noAutofit/>
            </a:bodyPr>
            <a:lstStyle/>
            <a:p>
              <a:r>
                <a:rPr lang="de-DE" sz="1107" dirty="0">
                  <a:solidFill>
                    <a:schemeClr val="bg1"/>
                  </a:solidFill>
                  <a:latin typeface="EYInterstate Light" panose="02000506000000020004" pitchFamily="2" charset="0"/>
                </a:rPr>
                <a:t>&lt;P&gt;</a:t>
              </a:r>
              <a:endParaRPr lang="de-DE" sz="1107" noProof="0" dirty="0">
                <a:solidFill>
                  <a:schemeClr val="bg1"/>
                </a:solidFill>
                <a:latin typeface="EYInterstate Light" panose="02000506000000020004" pitchFamily="2" charset="0"/>
              </a:endParaRPr>
            </a:p>
          </p:txBody>
        </p:sp>
        <p:sp>
          <p:nvSpPr>
            <p:cNvPr id="93" name="TextBox 92" hidden="1">
              <a:hlinkClick r:id="" action="ppaction://noaction"/>
              <a:extLst>
                <a:ext uri="{FF2B5EF4-FFF2-40B4-BE49-F238E27FC236}">
                  <a16:creationId xmlns:a16="http://schemas.microsoft.com/office/drawing/2014/main" id="{D628E72C-7209-4B25-8C0F-644EA734E555}"/>
                </a:ext>
              </a:extLst>
            </p:cNvPr>
            <p:cNvSpPr txBox="1">
              <a:spLocks/>
            </p:cNvSpPr>
            <p:nvPr userDrawn="1"/>
          </p:nvSpPr>
          <p:spPr>
            <a:xfrm>
              <a:off x="10013468" y="2500699"/>
              <a:ext cx="311083" cy="32241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9030" rIns="0" bIns="15086" numCol="1" spcCol="0" rtlCol="0" fromWordArt="0" anchor="b" anchorCtr="0" forceAA="0" compatLnSpc="1">
              <a:prstTxWarp prst="textNoShape">
                <a:avLst/>
              </a:prstTxWarp>
              <a:noAutofit/>
            </a:bodyPr>
            <a:lstStyle/>
            <a:p>
              <a:r>
                <a:rPr lang="de-DE" sz="1107" dirty="0">
                  <a:solidFill>
                    <a:srgbClr val="000000">
                      <a:alpha val="0"/>
                    </a:srgbClr>
                  </a:solidFill>
                  <a:latin typeface="EYInterstate Light" panose="02000506000000020004" pitchFamily="2" charset="0"/>
                </a:rPr>
                <a:t>&lt;N&gt;</a:t>
              </a:r>
              <a:endParaRPr lang="de-DE" sz="1107" noProof="0" dirty="0">
                <a:solidFill>
                  <a:srgbClr val="000000">
                    <a:alpha val="0"/>
                  </a:srgbClr>
                </a:solidFill>
                <a:latin typeface="EYInterstate Light" panose="02000506000000020004" pitchFamily="2" charset="0"/>
              </a:endParaRPr>
            </a:p>
          </p:txBody>
        </p:sp>
      </p:grpSp>
      <p:sp>
        <p:nvSpPr>
          <p:cNvPr id="6" name="Picture Placeholder 5">
            <a:extLst>
              <a:ext uri="{FF2B5EF4-FFF2-40B4-BE49-F238E27FC236}">
                <a16:creationId xmlns:a16="http://schemas.microsoft.com/office/drawing/2014/main" id="{D4D4B96D-F041-4D8E-8DA5-B8433A0CC5FD}"/>
              </a:ext>
            </a:extLst>
          </p:cNvPr>
          <p:cNvSpPr>
            <a:spLocks noGrp="1"/>
          </p:cNvSpPr>
          <p:nvPr>
            <p:ph type="pic" sz="quarter" idx="10" hasCustomPrompt="1"/>
          </p:nvPr>
        </p:nvSpPr>
        <p:spPr>
          <a:xfrm>
            <a:off x="0" y="0"/>
            <a:ext cx="3325025" cy="7594600"/>
          </a:xfrm>
          <a:solidFill>
            <a:srgbClr val="FF33CC"/>
          </a:solidFill>
        </p:spPr>
        <p:txBody>
          <a:bodyPr/>
          <a:lstStyle>
            <a:lvl1pPr>
              <a:defRPr/>
            </a:lvl1pPr>
          </a:lstStyle>
          <a:p>
            <a:r>
              <a:rPr lang="de-DE" dirty="0"/>
              <a:t>Insert </a:t>
            </a:r>
            <a:r>
              <a:rPr lang="de-DE" dirty="0" err="1"/>
              <a:t>picture</a:t>
            </a:r>
            <a:endParaRPr lang="de-DE" dirty="0"/>
          </a:p>
        </p:txBody>
      </p:sp>
    </p:spTree>
    <p:extLst>
      <p:ext uri="{BB962C8B-B14F-4D97-AF65-F5344CB8AC3E}">
        <p14:creationId xmlns:p14="http://schemas.microsoft.com/office/powerpoint/2010/main" val="384909430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SP Divider 1">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746678FB-7566-4BE1-B384-0A5FA8B8B2C9}"/>
              </a:ext>
            </a:extLst>
          </p:cNvPr>
          <p:cNvSpPr>
            <a:spLocks noGrp="1"/>
          </p:cNvSpPr>
          <p:nvPr>
            <p:ph type="pic" sz="quarter" idx="10"/>
          </p:nvPr>
        </p:nvSpPr>
        <p:spPr>
          <a:xfrm>
            <a:off x="0" y="0"/>
            <a:ext cx="13538607" cy="7594600"/>
          </a:xfrm>
          <a:solidFill>
            <a:srgbClr val="FF33CC"/>
          </a:solidFill>
        </p:spPr>
        <p:txBody>
          <a:bodyPr/>
          <a:lstStyle/>
          <a:p>
            <a:endParaRPr lang="de-DE" dirty="0"/>
          </a:p>
        </p:txBody>
      </p:sp>
      <p:grpSp>
        <p:nvGrpSpPr>
          <p:cNvPr id="4" name="Group 4">
            <a:extLst>
              <a:ext uri="{FF2B5EF4-FFF2-40B4-BE49-F238E27FC236}">
                <a16:creationId xmlns:a16="http://schemas.microsoft.com/office/drawing/2014/main" id="{64BE58E7-4668-451C-BE41-B5294AF89A2B}"/>
              </a:ext>
            </a:extLst>
          </p:cNvPr>
          <p:cNvGrpSpPr>
            <a:grpSpLocks noChangeAspect="1"/>
          </p:cNvGrpSpPr>
          <p:nvPr userDrawn="1"/>
        </p:nvGrpSpPr>
        <p:grpSpPr bwMode="gray">
          <a:xfrm>
            <a:off x="12493104" y="7039069"/>
            <a:ext cx="335610" cy="344570"/>
            <a:chOff x="7110" y="4004"/>
            <a:chExt cx="191" cy="196"/>
          </a:xfrm>
        </p:grpSpPr>
        <p:sp>
          <p:nvSpPr>
            <p:cNvPr id="5" name="Freeform 5">
              <a:extLst>
                <a:ext uri="{FF2B5EF4-FFF2-40B4-BE49-F238E27FC236}">
                  <a16:creationId xmlns:a16="http://schemas.microsoft.com/office/drawing/2014/main" id="{FC12C6BE-7201-4BDD-9101-C654DEEBF432}"/>
                </a:ext>
              </a:extLst>
            </p:cNvPr>
            <p:cNvSpPr>
              <a:spLocks/>
            </p:cNvSpPr>
            <p:nvPr userDrawn="1"/>
          </p:nvSpPr>
          <p:spPr bwMode="gray">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92" dirty="0"/>
            </a:p>
          </p:txBody>
        </p:sp>
        <p:sp>
          <p:nvSpPr>
            <p:cNvPr id="6" name="Freeform 6">
              <a:extLst>
                <a:ext uri="{FF2B5EF4-FFF2-40B4-BE49-F238E27FC236}">
                  <a16:creationId xmlns:a16="http://schemas.microsoft.com/office/drawing/2014/main" id="{D190D0C5-8435-4158-9132-6AD30819BAC5}"/>
                </a:ext>
              </a:extLst>
            </p:cNvPr>
            <p:cNvSpPr>
              <a:spLocks/>
            </p:cNvSpPr>
            <p:nvPr userDrawn="1"/>
          </p:nvSpPr>
          <p:spPr bwMode="gray">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92" dirty="0"/>
            </a:p>
          </p:txBody>
        </p:sp>
        <p:sp>
          <p:nvSpPr>
            <p:cNvPr id="7" name="Freeform 7">
              <a:extLst>
                <a:ext uri="{FF2B5EF4-FFF2-40B4-BE49-F238E27FC236}">
                  <a16:creationId xmlns:a16="http://schemas.microsoft.com/office/drawing/2014/main" id="{0F18AC5B-7D85-4664-8026-3059157A2A64}"/>
                </a:ext>
              </a:extLst>
            </p:cNvPr>
            <p:cNvSpPr>
              <a:spLocks/>
            </p:cNvSpPr>
            <p:nvPr userDrawn="1"/>
          </p:nvSpPr>
          <p:spPr bwMode="gray">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92" dirty="0"/>
            </a:p>
          </p:txBody>
        </p:sp>
      </p:grpSp>
      <p:grpSp>
        <p:nvGrpSpPr>
          <p:cNvPr id="12" name="SP Agenda Section" hidden="1">
            <a:extLst>
              <a:ext uri="{FF2B5EF4-FFF2-40B4-BE49-F238E27FC236}">
                <a16:creationId xmlns:a16="http://schemas.microsoft.com/office/drawing/2014/main" id="{B788A152-8622-4B24-9EA0-6CEC645C7D35}"/>
              </a:ext>
            </a:extLst>
          </p:cNvPr>
          <p:cNvGrpSpPr>
            <a:grpSpLocks/>
          </p:cNvGrpSpPr>
          <p:nvPr userDrawn="1"/>
        </p:nvGrpSpPr>
        <p:grpSpPr>
          <a:xfrm>
            <a:off x="274055" y="-677983"/>
            <a:ext cx="10606014" cy="7594600"/>
            <a:chOff x="247600" y="-612225"/>
            <a:chExt cx="9582200" cy="6858000"/>
          </a:xfrm>
        </p:grpSpPr>
        <p:sp>
          <p:nvSpPr>
            <p:cNvPr id="8" name="Text Placeholder 1" hidden="1">
              <a:extLst>
                <a:ext uri="{FF2B5EF4-FFF2-40B4-BE49-F238E27FC236}">
                  <a16:creationId xmlns:a16="http://schemas.microsoft.com/office/drawing/2014/main" id="{98DEA6E9-7925-4B71-9486-D67C17E6E7F2}"/>
                </a:ext>
              </a:extLst>
            </p:cNvPr>
            <p:cNvSpPr txBox="1">
              <a:spLocks/>
            </p:cNvSpPr>
            <p:nvPr userDrawn="1"/>
          </p:nvSpPr>
          <p:spPr>
            <a:xfrm>
              <a:off x="247600" y="-612225"/>
              <a:ext cx="9582200" cy="6858000"/>
            </a:xfrm>
            <a:prstGeom prst="rect">
              <a:avLst/>
            </a:prstGeom>
          </p:spPr>
          <p:txBody>
            <a:bodyPr vert="horz" lIns="0" tIns="0" rIns="0" bIns="0" rtlCol="0">
              <a:noAutofit/>
            </a:bodyPr>
            <a:lstStyle>
              <a:lvl1pPr marL="0" marR="0" indent="0" algn="l" defTabSz="1007887" rtl="0" eaLnBrk="1" fontAlgn="auto" latinLnBrk="0" hangingPunct="1">
                <a:lnSpc>
                  <a:spcPct val="100000"/>
                </a:lnSpc>
                <a:spcBef>
                  <a:spcPts val="0"/>
                </a:spcBef>
                <a:spcAft>
                  <a:spcPts val="200"/>
                </a:spcAft>
                <a:buClrTx/>
                <a:buSzTx/>
                <a:buFont typeface="Arial" panose="020B0604020202020204" pitchFamily="34" charset="0"/>
                <a:buNone/>
                <a:tabLst/>
                <a:defRPr sz="55000" b="1" kern="1200">
                  <a:solidFill>
                    <a:schemeClr val="bg2">
                      <a:lumMod val="20000"/>
                      <a:lumOff val="80000"/>
                      <a:alpha val="20000"/>
                    </a:schemeClr>
                  </a:solidFill>
                  <a:latin typeface="+mj-lt"/>
                  <a:ea typeface="+mn-ea"/>
                  <a:cs typeface="+mn-cs"/>
                </a:defRPr>
              </a:lvl1pPr>
              <a:lvl2pPr marL="216000" marR="0" indent="-216000" algn="l" defTabSz="1007887" rtl="0" eaLnBrk="1" fontAlgn="auto" latinLnBrk="0" hangingPunct="1">
                <a:lnSpc>
                  <a:spcPct val="100000"/>
                </a:lnSpc>
                <a:spcBef>
                  <a:spcPts val="0"/>
                </a:spcBef>
                <a:spcAft>
                  <a:spcPts val="200"/>
                </a:spcAft>
                <a:buClrTx/>
                <a:buSzTx/>
                <a:buFont typeface="Arial" charset="0"/>
                <a:buChar char="•"/>
                <a:tabLst/>
                <a:defRPr sz="1600" kern="1200">
                  <a:solidFill>
                    <a:schemeClr val="bg1"/>
                  </a:solidFill>
                  <a:latin typeface="+mn-lt"/>
                  <a:ea typeface="+mn-ea"/>
                  <a:cs typeface="+mn-cs"/>
                </a:defRPr>
              </a:lvl2pPr>
              <a:lvl3pPr marL="457200" marR="0" indent="-231775" algn="l" defTabSz="1007887" rtl="0" eaLnBrk="1" fontAlgn="auto" latinLnBrk="0" hangingPunct="1">
                <a:lnSpc>
                  <a:spcPct val="100000"/>
                </a:lnSpc>
                <a:spcBef>
                  <a:spcPts val="0"/>
                </a:spcBef>
                <a:spcAft>
                  <a:spcPts val="200"/>
                </a:spcAft>
                <a:buClrTx/>
                <a:buSzTx/>
                <a:buFont typeface="Arial" panose="020B0604020202020204" pitchFamily="34" charset="0"/>
                <a:buChar char="•"/>
                <a:tabLst>
                  <a:tab pos="231775" algn="l"/>
                </a:tabLst>
                <a:defRPr sz="1400" kern="1200">
                  <a:solidFill>
                    <a:schemeClr val="bg1"/>
                  </a:solidFill>
                  <a:latin typeface="+mn-lt"/>
                  <a:ea typeface="+mn-ea"/>
                  <a:cs typeface="+mn-cs"/>
                </a:defRPr>
              </a:lvl3pPr>
              <a:lvl4pPr marL="690563" marR="0" indent="-230188" algn="l" defTabSz="1007887" rtl="0" eaLnBrk="1" fontAlgn="auto" latinLnBrk="0" hangingPunct="1">
                <a:lnSpc>
                  <a:spcPct val="100000"/>
                </a:lnSpc>
                <a:spcBef>
                  <a:spcPts val="0"/>
                </a:spcBef>
                <a:spcAft>
                  <a:spcPts val="200"/>
                </a:spcAft>
                <a:buClrTx/>
                <a:buSzTx/>
                <a:buFont typeface="Arial" panose="020B0604020202020204" pitchFamily="34" charset="0"/>
                <a:buChar char="•"/>
                <a:tabLst/>
                <a:defRPr sz="1200" kern="1200">
                  <a:solidFill>
                    <a:schemeClr val="bg1"/>
                  </a:solidFill>
                  <a:latin typeface="+mn-lt"/>
                  <a:ea typeface="+mn-ea"/>
                  <a:cs typeface="+mn-cs"/>
                </a:defRPr>
              </a:lvl4pPr>
              <a:lvl5pPr marL="922338" marR="0" indent="-228600" algn="l" defTabSz="1007887" rtl="0" eaLnBrk="1" fontAlgn="auto" latinLnBrk="0" hangingPunct="1">
                <a:lnSpc>
                  <a:spcPct val="100000"/>
                </a:lnSpc>
                <a:spcBef>
                  <a:spcPts val="0"/>
                </a:spcBef>
                <a:spcAft>
                  <a:spcPts val="200"/>
                </a:spcAft>
                <a:buClrTx/>
                <a:buSzTx/>
                <a:buFont typeface="Arial" panose="020B0604020202020204" pitchFamily="34" charset="0"/>
                <a:buChar char="•"/>
                <a:tabLst/>
                <a:defRPr sz="1200" kern="1200">
                  <a:solidFill>
                    <a:schemeClr val="bg1"/>
                  </a:solidFill>
                  <a:latin typeface="+mn-lt"/>
                  <a:ea typeface="+mn-ea"/>
                  <a:cs typeface="+mn-cs"/>
                </a:defRPr>
              </a:lvl5pPr>
              <a:lvl6pPr marL="2771691" indent="-251972" algn="l" defTabSz="1007887"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634" indent="-251972" algn="l" defTabSz="1007887"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578" indent="-251972" algn="l" defTabSz="1007887"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522" indent="-251972" algn="l" defTabSz="1007887"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marR="0" lvl="0" indent="0" algn="l" defTabSz="1115576" rtl="0" eaLnBrk="1" fontAlgn="auto" latinLnBrk="0" hangingPunct="1">
                <a:lnSpc>
                  <a:spcPct val="100000"/>
                </a:lnSpc>
                <a:spcBef>
                  <a:spcPts val="0"/>
                </a:spcBef>
                <a:spcAft>
                  <a:spcPts val="221"/>
                </a:spcAft>
                <a:buClrTx/>
                <a:buSzTx/>
                <a:buFont typeface="Arial" panose="020B0604020202020204" pitchFamily="34" charset="0"/>
                <a:buNone/>
                <a:tabLst/>
                <a:defRPr/>
              </a:pPr>
              <a:r>
                <a:rPr kumimoji="0" lang="de-DE" sz="60877" b="1" i="0" u="none" strike="noStrike" kern="1200" cap="none" spc="0" normalizeH="0" baseline="0" noProof="0" dirty="0">
                  <a:ln>
                    <a:noFill/>
                  </a:ln>
                  <a:solidFill>
                    <a:srgbClr val="747480">
                      <a:alpha val="50000"/>
                    </a:srgbClr>
                  </a:solidFill>
                  <a:effectLst/>
                  <a:uLnTx/>
                  <a:uFillTx/>
                  <a:latin typeface="EYInterstate Light" panose="02000506000000020004" pitchFamily="2" charset="0"/>
                  <a:ea typeface="+mn-ea"/>
                  <a:cs typeface="+mn-cs"/>
                </a:rPr>
                <a:t>&lt;N&gt;</a:t>
              </a:r>
            </a:p>
          </p:txBody>
        </p:sp>
        <p:sp>
          <p:nvSpPr>
            <p:cNvPr id="9" name="Text Placeholder 3" hidden="1">
              <a:extLst>
                <a:ext uri="{FF2B5EF4-FFF2-40B4-BE49-F238E27FC236}">
                  <a16:creationId xmlns:a16="http://schemas.microsoft.com/office/drawing/2014/main" id="{92778B07-CADF-4EEF-B34B-4FA7E4665EEC}"/>
                </a:ext>
              </a:extLst>
            </p:cNvPr>
            <p:cNvSpPr txBox="1">
              <a:spLocks/>
            </p:cNvSpPr>
            <p:nvPr userDrawn="1"/>
          </p:nvSpPr>
          <p:spPr bwMode="gray">
            <a:xfrm>
              <a:off x="593425" y="2764897"/>
              <a:ext cx="4447800" cy="1202318"/>
            </a:xfrm>
            <a:prstGeom prst="rect">
              <a:avLst/>
            </a:prstGeom>
          </p:spPr>
          <p:txBody>
            <a:bodyPr vert="horz" lIns="0" tIns="0" rIns="0" bIns="0" rtlCol="0" anchor="ctr" anchorCtr="0">
              <a:noAutofit/>
            </a:bodyPr>
            <a:lstStyle>
              <a:lvl1pPr indent="0">
                <a:spcBef>
                  <a:spcPct val="20000"/>
                </a:spcBef>
                <a:buClr>
                  <a:schemeClr val="tx2"/>
                </a:buClr>
                <a:buSzPct val="70000"/>
                <a:buFont typeface="Arial" pitchFamily="34" charset="0"/>
                <a:buNone/>
                <a:defRPr kumimoji="0" lang="en-IN" sz="3600" b="0" i="0" u="none" strike="noStrike" cap="none" spc="0" normalizeH="0" baseline="0" dirty="0">
                  <a:ln>
                    <a:noFill/>
                  </a:ln>
                  <a:solidFill>
                    <a:srgbClr val="FFFFFF"/>
                  </a:solidFill>
                  <a:effectLst/>
                  <a:uLnTx/>
                  <a:uFillTx/>
                  <a:latin typeface="EYInterstate Light" panose="02000506000000020004" pitchFamily="2" charset="0"/>
                  <a:ea typeface="+mj-ea"/>
                  <a:cs typeface="+mj-cs"/>
                </a:defRPr>
              </a:lvl1pPr>
              <a:lvl2pPr marL="676275" indent="-319088">
                <a:spcBef>
                  <a:spcPct val="20000"/>
                </a:spcBef>
                <a:buClr>
                  <a:schemeClr val="tx2"/>
                </a:buClr>
                <a:buSzPct val="70000"/>
                <a:buFont typeface="Arial" pitchFamily="34" charset="0"/>
                <a:buChar char="►"/>
                <a:defRPr>
                  <a:solidFill>
                    <a:schemeClr val="bg1"/>
                  </a:solidFill>
                  <a:latin typeface="EYInterstate Light" panose="02000506000000020004" pitchFamily="2" charset="0"/>
                </a:defRPr>
              </a:lvl2pPr>
              <a:lvl3pPr marL="954088" indent="-268288">
                <a:spcBef>
                  <a:spcPct val="20000"/>
                </a:spcBef>
                <a:buClr>
                  <a:schemeClr val="tx2"/>
                </a:buClr>
                <a:buSzPct val="70000"/>
                <a:buFont typeface="Arial" pitchFamily="34" charset="0"/>
                <a:buChar char="►"/>
                <a:defRPr sz="1600">
                  <a:solidFill>
                    <a:schemeClr val="bg1"/>
                  </a:solidFill>
                  <a:latin typeface="EYInterstate Light" panose="02000506000000020004" pitchFamily="2" charset="0"/>
                </a:defRPr>
              </a:lvl3pPr>
              <a:lvl4pPr marL="1189038" indent="-215900">
                <a:spcBef>
                  <a:spcPct val="20000"/>
                </a:spcBef>
                <a:buClr>
                  <a:schemeClr val="tx2"/>
                </a:buClr>
                <a:buSzPct val="70000"/>
                <a:buFont typeface="Arial" pitchFamily="34" charset="0"/>
                <a:buChar char="►"/>
                <a:defRPr sz="1400">
                  <a:solidFill>
                    <a:schemeClr val="bg1"/>
                  </a:solidFill>
                  <a:latin typeface="EYInterstate Light" panose="02000506000000020004" pitchFamily="2" charset="0"/>
                </a:defRPr>
              </a:lvl4pPr>
              <a:lvl5pPr marL="1366838" indent="-182563">
                <a:spcBef>
                  <a:spcPct val="20000"/>
                </a:spcBef>
                <a:buClr>
                  <a:schemeClr val="tx2"/>
                </a:buClr>
                <a:buSzPct val="70000"/>
                <a:buFont typeface="Arial" pitchFamily="34" charset="0"/>
                <a:buChar char="►"/>
                <a:tabLst/>
                <a:defRPr sz="1200">
                  <a:solidFill>
                    <a:schemeClr val="bg1"/>
                  </a:solidFill>
                  <a:latin typeface="EYInterstate Light" panose="02000506000000020004" pitchFamily="2" charset="0"/>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de-DE" sz="3984" dirty="0"/>
                <a:t>&lt;TEXT&gt;</a:t>
              </a:r>
            </a:p>
          </p:txBody>
        </p:sp>
        <p:sp>
          <p:nvSpPr>
            <p:cNvPr id="11" name="Text Placeholder 3" hidden="1">
              <a:extLst>
                <a:ext uri="{FF2B5EF4-FFF2-40B4-BE49-F238E27FC236}">
                  <a16:creationId xmlns:a16="http://schemas.microsoft.com/office/drawing/2014/main" id="{DA01A4BB-41BF-46B3-8DED-B82E54367B9B}"/>
                </a:ext>
              </a:extLst>
            </p:cNvPr>
            <p:cNvSpPr txBox="1">
              <a:spLocks/>
            </p:cNvSpPr>
            <p:nvPr userDrawn="1"/>
          </p:nvSpPr>
          <p:spPr bwMode="gray">
            <a:xfrm>
              <a:off x="5364012" y="2764897"/>
              <a:ext cx="1463975" cy="1202318"/>
            </a:xfrm>
            <a:prstGeom prst="rect">
              <a:avLst/>
            </a:prstGeom>
          </p:spPr>
          <p:txBody>
            <a:bodyPr vert="horz" lIns="0" tIns="0" rIns="0" bIns="0" rtlCol="0" anchor="ctr" anchorCtr="0">
              <a:noAutofit/>
            </a:bodyPr>
            <a:lstStyle>
              <a:lvl1pPr indent="0">
                <a:spcBef>
                  <a:spcPct val="20000"/>
                </a:spcBef>
                <a:buClr>
                  <a:schemeClr val="tx2"/>
                </a:buClr>
                <a:buSzPct val="70000"/>
                <a:buFont typeface="Arial" pitchFamily="34" charset="0"/>
                <a:buNone/>
                <a:defRPr kumimoji="0" lang="en-IN" sz="3600" b="0" i="0" u="none" strike="noStrike" cap="none" spc="0" normalizeH="0" baseline="0" dirty="0">
                  <a:ln>
                    <a:noFill/>
                  </a:ln>
                  <a:solidFill>
                    <a:srgbClr val="FFFFFF"/>
                  </a:solidFill>
                  <a:effectLst/>
                  <a:uLnTx/>
                  <a:uFillTx/>
                  <a:latin typeface="EYInterstate Light" panose="02000506000000020004" pitchFamily="2" charset="0"/>
                  <a:ea typeface="+mj-ea"/>
                  <a:cs typeface="+mj-cs"/>
                </a:defRPr>
              </a:lvl1pPr>
              <a:lvl2pPr marL="676275" indent="-319088">
                <a:spcBef>
                  <a:spcPct val="20000"/>
                </a:spcBef>
                <a:buClr>
                  <a:schemeClr val="tx2"/>
                </a:buClr>
                <a:buSzPct val="70000"/>
                <a:buFont typeface="Arial" pitchFamily="34" charset="0"/>
                <a:buChar char="►"/>
                <a:defRPr>
                  <a:solidFill>
                    <a:schemeClr val="bg1"/>
                  </a:solidFill>
                  <a:latin typeface="EYInterstate Light" panose="02000506000000020004" pitchFamily="2" charset="0"/>
                </a:defRPr>
              </a:lvl2pPr>
              <a:lvl3pPr marL="954088" indent="-268288">
                <a:spcBef>
                  <a:spcPct val="20000"/>
                </a:spcBef>
                <a:buClr>
                  <a:schemeClr val="tx2"/>
                </a:buClr>
                <a:buSzPct val="70000"/>
                <a:buFont typeface="Arial" pitchFamily="34" charset="0"/>
                <a:buChar char="►"/>
                <a:defRPr sz="1600">
                  <a:solidFill>
                    <a:schemeClr val="bg1"/>
                  </a:solidFill>
                  <a:latin typeface="EYInterstate Light" panose="02000506000000020004" pitchFamily="2" charset="0"/>
                </a:defRPr>
              </a:lvl3pPr>
              <a:lvl4pPr marL="1189038" indent="-215900">
                <a:spcBef>
                  <a:spcPct val="20000"/>
                </a:spcBef>
                <a:buClr>
                  <a:schemeClr val="tx2"/>
                </a:buClr>
                <a:buSzPct val="70000"/>
                <a:buFont typeface="Arial" pitchFamily="34" charset="0"/>
                <a:buChar char="►"/>
                <a:defRPr sz="1400">
                  <a:solidFill>
                    <a:schemeClr val="bg1"/>
                  </a:solidFill>
                  <a:latin typeface="EYInterstate Light" panose="02000506000000020004" pitchFamily="2" charset="0"/>
                </a:defRPr>
              </a:lvl4pPr>
              <a:lvl5pPr marL="1366838" indent="-182563">
                <a:spcBef>
                  <a:spcPct val="20000"/>
                </a:spcBef>
                <a:buClr>
                  <a:schemeClr val="tx2"/>
                </a:buClr>
                <a:buSzPct val="70000"/>
                <a:buFont typeface="Arial" pitchFamily="34" charset="0"/>
                <a:buChar char="►"/>
                <a:tabLst/>
                <a:defRPr sz="1200">
                  <a:solidFill>
                    <a:schemeClr val="bg1"/>
                  </a:solidFill>
                  <a:latin typeface="EYInterstate Light" panose="02000506000000020004" pitchFamily="2" charset="0"/>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de-DE" sz="3984" dirty="0">
                  <a:solidFill>
                    <a:srgbClr val="000000">
                      <a:alpha val="0"/>
                    </a:srgbClr>
                  </a:solidFill>
                </a:rPr>
                <a:t>&lt;P&gt;</a:t>
              </a:r>
            </a:p>
          </p:txBody>
        </p:sp>
      </p:grpSp>
      <p:grpSp>
        <p:nvGrpSpPr>
          <p:cNvPr id="17" name="SP Agenda Subsection" hidden="1">
            <a:extLst>
              <a:ext uri="{FF2B5EF4-FFF2-40B4-BE49-F238E27FC236}">
                <a16:creationId xmlns:a16="http://schemas.microsoft.com/office/drawing/2014/main" id="{A7E199CC-0653-424C-A95E-D0CA0AD11C64}"/>
              </a:ext>
            </a:extLst>
          </p:cNvPr>
          <p:cNvGrpSpPr>
            <a:grpSpLocks/>
          </p:cNvGrpSpPr>
          <p:nvPr userDrawn="1"/>
        </p:nvGrpSpPr>
        <p:grpSpPr>
          <a:xfrm>
            <a:off x="274055" y="-677983"/>
            <a:ext cx="10606014" cy="7594600"/>
            <a:chOff x="247600" y="-612225"/>
            <a:chExt cx="9582200" cy="6858000"/>
          </a:xfrm>
        </p:grpSpPr>
        <p:sp>
          <p:nvSpPr>
            <p:cNvPr id="18" name="Text Placeholder 1" hidden="1">
              <a:extLst>
                <a:ext uri="{FF2B5EF4-FFF2-40B4-BE49-F238E27FC236}">
                  <a16:creationId xmlns:a16="http://schemas.microsoft.com/office/drawing/2014/main" id="{5C5FBE09-A1A5-4E02-BD7C-FD0EDECB2D1B}"/>
                </a:ext>
              </a:extLst>
            </p:cNvPr>
            <p:cNvSpPr txBox="1">
              <a:spLocks/>
            </p:cNvSpPr>
            <p:nvPr userDrawn="1"/>
          </p:nvSpPr>
          <p:spPr>
            <a:xfrm>
              <a:off x="247600" y="-612225"/>
              <a:ext cx="9582200" cy="6858000"/>
            </a:xfrm>
            <a:prstGeom prst="rect">
              <a:avLst/>
            </a:prstGeom>
          </p:spPr>
          <p:txBody>
            <a:bodyPr vert="horz" lIns="0" tIns="0" rIns="0" bIns="0" rtlCol="0">
              <a:noAutofit/>
            </a:bodyPr>
            <a:lstStyle>
              <a:lvl1pPr marL="0" marR="0" indent="0" algn="l" defTabSz="1007887" rtl="0" eaLnBrk="1" fontAlgn="auto" latinLnBrk="0" hangingPunct="1">
                <a:lnSpc>
                  <a:spcPct val="100000"/>
                </a:lnSpc>
                <a:spcBef>
                  <a:spcPts val="0"/>
                </a:spcBef>
                <a:spcAft>
                  <a:spcPts val="200"/>
                </a:spcAft>
                <a:buClrTx/>
                <a:buSzTx/>
                <a:buFont typeface="Arial" panose="020B0604020202020204" pitchFamily="34" charset="0"/>
                <a:buNone/>
                <a:tabLst/>
                <a:defRPr sz="55000" b="1" kern="1200">
                  <a:solidFill>
                    <a:schemeClr val="bg2">
                      <a:lumMod val="20000"/>
                      <a:lumOff val="80000"/>
                      <a:alpha val="20000"/>
                    </a:schemeClr>
                  </a:solidFill>
                  <a:latin typeface="+mj-lt"/>
                  <a:ea typeface="+mn-ea"/>
                  <a:cs typeface="+mn-cs"/>
                </a:defRPr>
              </a:lvl1pPr>
              <a:lvl2pPr marL="216000" marR="0" indent="-216000" algn="l" defTabSz="1007887" rtl="0" eaLnBrk="1" fontAlgn="auto" latinLnBrk="0" hangingPunct="1">
                <a:lnSpc>
                  <a:spcPct val="100000"/>
                </a:lnSpc>
                <a:spcBef>
                  <a:spcPts val="0"/>
                </a:spcBef>
                <a:spcAft>
                  <a:spcPts val="200"/>
                </a:spcAft>
                <a:buClrTx/>
                <a:buSzTx/>
                <a:buFont typeface="Arial" charset="0"/>
                <a:buChar char="•"/>
                <a:tabLst/>
                <a:defRPr sz="1600" kern="1200">
                  <a:solidFill>
                    <a:schemeClr val="bg1"/>
                  </a:solidFill>
                  <a:latin typeface="+mn-lt"/>
                  <a:ea typeface="+mn-ea"/>
                  <a:cs typeface="+mn-cs"/>
                </a:defRPr>
              </a:lvl2pPr>
              <a:lvl3pPr marL="457200" marR="0" indent="-231775" algn="l" defTabSz="1007887" rtl="0" eaLnBrk="1" fontAlgn="auto" latinLnBrk="0" hangingPunct="1">
                <a:lnSpc>
                  <a:spcPct val="100000"/>
                </a:lnSpc>
                <a:spcBef>
                  <a:spcPts val="0"/>
                </a:spcBef>
                <a:spcAft>
                  <a:spcPts val="200"/>
                </a:spcAft>
                <a:buClrTx/>
                <a:buSzTx/>
                <a:buFont typeface="Arial" panose="020B0604020202020204" pitchFamily="34" charset="0"/>
                <a:buChar char="•"/>
                <a:tabLst>
                  <a:tab pos="231775" algn="l"/>
                </a:tabLst>
                <a:defRPr sz="1400" kern="1200">
                  <a:solidFill>
                    <a:schemeClr val="bg1"/>
                  </a:solidFill>
                  <a:latin typeface="+mn-lt"/>
                  <a:ea typeface="+mn-ea"/>
                  <a:cs typeface="+mn-cs"/>
                </a:defRPr>
              </a:lvl3pPr>
              <a:lvl4pPr marL="690563" marR="0" indent="-230188" algn="l" defTabSz="1007887" rtl="0" eaLnBrk="1" fontAlgn="auto" latinLnBrk="0" hangingPunct="1">
                <a:lnSpc>
                  <a:spcPct val="100000"/>
                </a:lnSpc>
                <a:spcBef>
                  <a:spcPts val="0"/>
                </a:spcBef>
                <a:spcAft>
                  <a:spcPts val="200"/>
                </a:spcAft>
                <a:buClrTx/>
                <a:buSzTx/>
                <a:buFont typeface="Arial" panose="020B0604020202020204" pitchFamily="34" charset="0"/>
                <a:buChar char="•"/>
                <a:tabLst/>
                <a:defRPr sz="1200" kern="1200">
                  <a:solidFill>
                    <a:schemeClr val="bg1"/>
                  </a:solidFill>
                  <a:latin typeface="+mn-lt"/>
                  <a:ea typeface="+mn-ea"/>
                  <a:cs typeface="+mn-cs"/>
                </a:defRPr>
              </a:lvl4pPr>
              <a:lvl5pPr marL="922338" marR="0" indent="-228600" algn="l" defTabSz="1007887" rtl="0" eaLnBrk="1" fontAlgn="auto" latinLnBrk="0" hangingPunct="1">
                <a:lnSpc>
                  <a:spcPct val="100000"/>
                </a:lnSpc>
                <a:spcBef>
                  <a:spcPts val="0"/>
                </a:spcBef>
                <a:spcAft>
                  <a:spcPts val="200"/>
                </a:spcAft>
                <a:buClrTx/>
                <a:buSzTx/>
                <a:buFont typeface="Arial" panose="020B0604020202020204" pitchFamily="34" charset="0"/>
                <a:buChar char="•"/>
                <a:tabLst/>
                <a:defRPr sz="1200" kern="1200">
                  <a:solidFill>
                    <a:schemeClr val="bg1"/>
                  </a:solidFill>
                  <a:latin typeface="+mn-lt"/>
                  <a:ea typeface="+mn-ea"/>
                  <a:cs typeface="+mn-cs"/>
                </a:defRPr>
              </a:lvl5pPr>
              <a:lvl6pPr marL="2771691" indent="-251972" algn="l" defTabSz="1007887"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634" indent="-251972" algn="l" defTabSz="1007887"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578" indent="-251972" algn="l" defTabSz="1007887"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522" indent="-251972" algn="l" defTabSz="1007887"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marR="0" lvl="0" indent="0" algn="l" defTabSz="1115576" rtl="0" eaLnBrk="1" fontAlgn="auto" latinLnBrk="0" hangingPunct="1">
                <a:lnSpc>
                  <a:spcPct val="100000"/>
                </a:lnSpc>
                <a:spcBef>
                  <a:spcPts val="0"/>
                </a:spcBef>
                <a:spcAft>
                  <a:spcPts val="221"/>
                </a:spcAft>
                <a:buClrTx/>
                <a:buSzTx/>
                <a:buFont typeface="Arial" panose="020B0604020202020204" pitchFamily="34" charset="0"/>
                <a:buNone/>
                <a:tabLst/>
                <a:defRPr/>
              </a:pPr>
              <a:r>
                <a:rPr kumimoji="0" lang="de-DE" sz="60877" b="1" i="0" u="none" strike="noStrike" kern="1200" cap="none" spc="0" normalizeH="0" baseline="0" noProof="0" dirty="0">
                  <a:ln>
                    <a:noFill/>
                  </a:ln>
                  <a:solidFill>
                    <a:srgbClr val="747480">
                      <a:alpha val="50000"/>
                    </a:srgbClr>
                  </a:solidFill>
                  <a:effectLst/>
                  <a:uLnTx/>
                  <a:uFillTx/>
                  <a:latin typeface="EYInterstate Light" panose="02000506000000020004" pitchFamily="2" charset="0"/>
                  <a:ea typeface="+mn-ea"/>
                  <a:cs typeface="+mn-cs"/>
                </a:rPr>
                <a:t>&lt;N&gt;</a:t>
              </a:r>
            </a:p>
          </p:txBody>
        </p:sp>
        <p:sp>
          <p:nvSpPr>
            <p:cNvPr id="19" name="Text Placeholder 3" hidden="1">
              <a:extLst>
                <a:ext uri="{FF2B5EF4-FFF2-40B4-BE49-F238E27FC236}">
                  <a16:creationId xmlns:a16="http://schemas.microsoft.com/office/drawing/2014/main" id="{921D07C3-C74A-4601-8D52-1885A35B0EB8}"/>
                </a:ext>
              </a:extLst>
            </p:cNvPr>
            <p:cNvSpPr txBox="1">
              <a:spLocks/>
            </p:cNvSpPr>
            <p:nvPr userDrawn="1"/>
          </p:nvSpPr>
          <p:spPr bwMode="gray">
            <a:xfrm>
              <a:off x="593425" y="2764897"/>
              <a:ext cx="4447800" cy="1202318"/>
            </a:xfrm>
            <a:prstGeom prst="rect">
              <a:avLst/>
            </a:prstGeom>
          </p:spPr>
          <p:txBody>
            <a:bodyPr vert="horz" lIns="0" tIns="0" rIns="0" bIns="0" rtlCol="0" anchor="ctr" anchorCtr="0">
              <a:noAutofit/>
            </a:bodyPr>
            <a:lstStyle>
              <a:lvl1pPr indent="0">
                <a:spcBef>
                  <a:spcPct val="20000"/>
                </a:spcBef>
                <a:buClr>
                  <a:schemeClr val="tx2"/>
                </a:buClr>
                <a:buSzPct val="70000"/>
                <a:buFont typeface="Arial" pitchFamily="34" charset="0"/>
                <a:buNone/>
                <a:defRPr kumimoji="0" lang="en-IN" sz="3600" b="0" i="0" u="none" strike="noStrike" cap="none" spc="0" normalizeH="0" baseline="0" dirty="0">
                  <a:ln>
                    <a:noFill/>
                  </a:ln>
                  <a:solidFill>
                    <a:srgbClr val="FFFFFF"/>
                  </a:solidFill>
                  <a:effectLst/>
                  <a:uLnTx/>
                  <a:uFillTx/>
                  <a:latin typeface="EYInterstate Light" panose="02000506000000020004" pitchFamily="2" charset="0"/>
                  <a:ea typeface="+mj-ea"/>
                  <a:cs typeface="+mj-cs"/>
                </a:defRPr>
              </a:lvl1pPr>
              <a:lvl2pPr marL="676275" indent="-319088">
                <a:spcBef>
                  <a:spcPct val="20000"/>
                </a:spcBef>
                <a:buClr>
                  <a:schemeClr val="tx2"/>
                </a:buClr>
                <a:buSzPct val="70000"/>
                <a:buFont typeface="Arial" pitchFamily="34" charset="0"/>
                <a:buChar char="►"/>
                <a:defRPr>
                  <a:solidFill>
                    <a:schemeClr val="bg1"/>
                  </a:solidFill>
                  <a:latin typeface="EYInterstate Light" panose="02000506000000020004" pitchFamily="2" charset="0"/>
                </a:defRPr>
              </a:lvl2pPr>
              <a:lvl3pPr marL="954088" indent="-268288">
                <a:spcBef>
                  <a:spcPct val="20000"/>
                </a:spcBef>
                <a:buClr>
                  <a:schemeClr val="tx2"/>
                </a:buClr>
                <a:buSzPct val="70000"/>
                <a:buFont typeface="Arial" pitchFamily="34" charset="0"/>
                <a:buChar char="►"/>
                <a:defRPr sz="1600">
                  <a:solidFill>
                    <a:schemeClr val="bg1"/>
                  </a:solidFill>
                  <a:latin typeface="EYInterstate Light" panose="02000506000000020004" pitchFamily="2" charset="0"/>
                </a:defRPr>
              </a:lvl3pPr>
              <a:lvl4pPr marL="1189038" indent="-215900">
                <a:spcBef>
                  <a:spcPct val="20000"/>
                </a:spcBef>
                <a:buClr>
                  <a:schemeClr val="tx2"/>
                </a:buClr>
                <a:buSzPct val="70000"/>
                <a:buFont typeface="Arial" pitchFamily="34" charset="0"/>
                <a:buChar char="►"/>
                <a:defRPr sz="1400">
                  <a:solidFill>
                    <a:schemeClr val="bg1"/>
                  </a:solidFill>
                  <a:latin typeface="EYInterstate Light" panose="02000506000000020004" pitchFamily="2" charset="0"/>
                </a:defRPr>
              </a:lvl4pPr>
              <a:lvl5pPr marL="1366838" indent="-182563">
                <a:spcBef>
                  <a:spcPct val="20000"/>
                </a:spcBef>
                <a:buClr>
                  <a:schemeClr val="tx2"/>
                </a:buClr>
                <a:buSzPct val="70000"/>
                <a:buFont typeface="Arial" pitchFamily="34" charset="0"/>
                <a:buChar char="►"/>
                <a:tabLst/>
                <a:defRPr sz="1200">
                  <a:solidFill>
                    <a:schemeClr val="bg1"/>
                  </a:solidFill>
                  <a:latin typeface="EYInterstate Light" panose="02000506000000020004" pitchFamily="2" charset="0"/>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de-DE" sz="3984" dirty="0"/>
                <a:t>&lt;TEXT&gt;</a:t>
              </a:r>
            </a:p>
          </p:txBody>
        </p:sp>
        <p:sp>
          <p:nvSpPr>
            <p:cNvPr id="20" name="Text Placeholder 3" hidden="1">
              <a:extLst>
                <a:ext uri="{FF2B5EF4-FFF2-40B4-BE49-F238E27FC236}">
                  <a16:creationId xmlns:a16="http://schemas.microsoft.com/office/drawing/2014/main" id="{39100B02-8D0A-4CAA-81B8-C93EAC5AD3A4}"/>
                </a:ext>
              </a:extLst>
            </p:cNvPr>
            <p:cNvSpPr txBox="1">
              <a:spLocks/>
            </p:cNvSpPr>
            <p:nvPr userDrawn="1"/>
          </p:nvSpPr>
          <p:spPr bwMode="gray">
            <a:xfrm>
              <a:off x="5364012" y="2764897"/>
              <a:ext cx="1463975" cy="1202318"/>
            </a:xfrm>
            <a:prstGeom prst="rect">
              <a:avLst/>
            </a:prstGeom>
          </p:spPr>
          <p:txBody>
            <a:bodyPr vert="horz" lIns="0" tIns="0" rIns="0" bIns="0" rtlCol="0" anchor="ctr" anchorCtr="0">
              <a:noAutofit/>
            </a:bodyPr>
            <a:lstStyle>
              <a:lvl1pPr indent="0">
                <a:spcBef>
                  <a:spcPct val="20000"/>
                </a:spcBef>
                <a:buClr>
                  <a:schemeClr val="tx2"/>
                </a:buClr>
                <a:buSzPct val="70000"/>
                <a:buFont typeface="Arial" pitchFamily="34" charset="0"/>
                <a:buNone/>
                <a:defRPr kumimoji="0" lang="en-IN" sz="3600" b="0" i="0" u="none" strike="noStrike" cap="none" spc="0" normalizeH="0" baseline="0" dirty="0">
                  <a:ln>
                    <a:noFill/>
                  </a:ln>
                  <a:solidFill>
                    <a:srgbClr val="FFFFFF"/>
                  </a:solidFill>
                  <a:effectLst/>
                  <a:uLnTx/>
                  <a:uFillTx/>
                  <a:latin typeface="EYInterstate Light" panose="02000506000000020004" pitchFamily="2" charset="0"/>
                  <a:ea typeface="+mj-ea"/>
                  <a:cs typeface="+mj-cs"/>
                </a:defRPr>
              </a:lvl1pPr>
              <a:lvl2pPr marL="676275" indent="-319088">
                <a:spcBef>
                  <a:spcPct val="20000"/>
                </a:spcBef>
                <a:buClr>
                  <a:schemeClr val="tx2"/>
                </a:buClr>
                <a:buSzPct val="70000"/>
                <a:buFont typeface="Arial" pitchFamily="34" charset="0"/>
                <a:buChar char="►"/>
                <a:defRPr>
                  <a:solidFill>
                    <a:schemeClr val="bg1"/>
                  </a:solidFill>
                  <a:latin typeface="EYInterstate Light" panose="02000506000000020004" pitchFamily="2" charset="0"/>
                </a:defRPr>
              </a:lvl2pPr>
              <a:lvl3pPr marL="954088" indent="-268288">
                <a:spcBef>
                  <a:spcPct val="20000"/>
                </a:spcBef>
                <a:buClr>
                  <a:schemeClr val="tx2"/>
                </a:buClr>
                <a:buSzPct val="70000"/>
                <a:buFont typeface="Arial" pitchFamily="34" charset="0"/>
                <a:buChar char="►"/>
                <a:defRPr sz="1600">
                  <a:solidFill>
                    <a:schemeClr val="bg1"/>
                  </a:solidFill>
                  <a:latin typeface="EYInterstate Light" panose="02000506000000020004" pitchFamily="2" charset="0"/>
                </a:defRPr>
              </a:lvl3pPr>
              <a:lvl4pPr marL="1189038" indent="-215900">
                <a:spcBef>
                  <a:spcPct val="20000"/>
                </a:spcBef>
                <a:buClr>
                  <a:schemeClr val="tx2"/>
                </a:buClr>
                <a:buSzPct val="70000"/>
                <a:buFont typeface="Arial" pitchFamily="34" charset="0"/>
                <a:buChar char="►"/>
                <a:defRPr sz="1400">
                  <a:solidFill>
                    <a:schemeClr val="bg1"/>
                  </a:solidFill>
                  <a:latin typeface="EYInterstate Light" panose="02000506000000020004" pitchFamily="2" charset="0"/>
                </a:defRPr>
              </a:lvl4pPr>
              <a:lvl5pPr marL="1366838" indent="-182563">
                <a:spcBef>
                  <a:spcPct val="20000"/>
                </a:spcBef>
                <a:buClr>
                  <a:schemeClr val="tx2"/>
                </a:buClr>
                <a:buSzPct val="70000"/>
                <a:buFont typeface="Arial" pitchFamily="34" charset="0"/>
                <a:buChar char="►"/>
                <a:tabLst/>
                <a:defRPr sz="1200">
                  <a:solidFill>
                    <a:schemeClr val="bg1"/>
                  </a:solidFill>
                  <a:latin typeface="EYInterstate Light" panose="02000506000000020004" pitchFamily="2" charset="0"/>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de-DE" sz="3984" dirty="0">
                  <a:solidFill>
                    <a:srgbClr val="000000">
                      <a:alpha val="0"/>
                    </a:srgbClr>
                  </a:solidFill>
                </a:rPr>
                <a:t>&lt;P&gt;</a:t>
              </a:r>
            </a:p>
          </p:txBody>
        </p:sp>
      </p:grpSp>
    </p:spTree>
    <p:extLst>
      <p:ext uri="{BB962C8B-B14F-4D97-AF65-F5344CB8AC3E}">
        <p14:creationId xmlns:p14="http://schemas.microsoft.com/office/powerpoint/2010/main" val="1576184239"/>
      </p:ext>
    </p:extLst>
  </p:cSld>
  <p:clrMapOvr>
    <a:masterClrMapping/>
  </p:clrMapOvr>
  <p:extLst>
    <p:ext uri="{DCECCB84-F9BA-43D5-87BE-67443E8EF086}">
      <p15:sldGuideLst xmlns:p15="http://schemas.microsoft.com/office/powerpoint/2012/main">
        <p15:guide id="1" orient="horz" pos="1230">
          <p15:clr>
            <a:srgbClr val="FBAE40"/>
          </p15:clr>
        </p15:guide>
        <p15:guide id="2" pos="553">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SP Divider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13DD5D-8020-4418-B457-49E5FC3DA49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bwMode="gray">
          <a:xfrm>
            <a:off x="12492703" y="7038928"/>
            <a:ext cx="336608" cy="344289"/>
          </a:xfrm>
          <a:prstGeom prst="rect">
            <a:avLst/>
          </a:prstGeom>
        </p:spPr>
      </p:pic>
      <p:grpSp>
        <p:nvGrpSpPr>
          <p:cNvPr id="10" name="SP Agenda Section" hidden="1">
            <a:extLst>
              <a:ext uri="{FF2B5EF4-FFF2-40B4-BE49-F238E27FC236}">
                <a16:creationId xmlns:a16="http://schemas.microsoft.com/office/drawing/2014/main" id="{85CB0978-7203-4D6D-B8DD-A5A260BD1055}"/>
              </a:ext>
            </a:extLst>
          </p:cNvPr>
          <p:cNvGrpSpPr>
            <a:grpSpLocks/>
          </p:cNvGrpSpPr>
          <p:nvPr userDrawn="1"/>
        </p:nvGrpSpPr>
        <p:grpSpPr>
          <a:xfrm>
            <a:off x="274055" y="-677983"/>
            <a:ext cx="10395160" cy="7594600"/>
            <a:chOff x="247600" y="-612225"/>
            <a:chExt cx="9391700" cy="6858000"/>
          </a:xfrm>
        </p:grpSpPr>
        <p:sp>
          <p:nvSpPr>
            <p:cNvPr id="11" name="Text Placeholder 1" hidden="1">
              <a:extLst>
                <a:ext uri="{FF2B5EF4-FFF2-40B4-BE49-F238E27FC236}">
                  <a16:creationId xmlns:a16="http://schemas.microsoft.com/office/drawing/2014/main" id="{E92639FC-0C94-47A2-96A3-EE8B586E82B6}"/>
                </a:ext>
              </a:extLst>
            </p:cNvPr>
            <p:cNvSpPr txBox="1">
              <a:spLocks/>
            </p:cNvSpPr>
            <p:nvPr userDrawn="1"/>
          </p:nvSpPr>
          <p:spPr>
            <a:xfrm>
              <a:off x="247600" y="-612225"/>
              <a:ext cx="9391700" cy="6858000"/>
            </a:xfrm>
            <a:prstGeom prst="rect">
              <a:avLst/>
            </a:prstGeom>
          </p:spPr>
          <p:txBody>
            <a:bodyPr vert="horz" lIns="0" tIns="0" rIns="0" bIns="0" rtlCol="0">
              <a:noAutofit/>
            </a:bodyPr>
            <a:lstStyle>
              <a:lvl1pPr marL="0" marR="0" indent="0" algn="l" defTabSz="1007887" rtl="0" eaLnBrk="1" fontAlgn="auto" latinLnBrk="0" hangingPunct="1">
                <a:lnSpc>
                  <a:spcPct val="100000"/>
                </a:lnSpc>
                <a:spcBef>
                  <a:spcPts val="0"/>
                </a:spcBef>
                <a:spcAft>
                  <a:spcPts val="200"/>
                </a:spcAft>
                <a:buClrTx/>
                <a:buSzTx/>
                <a:buFont typeface="Arial" panose="020B0604020202020204" pitchFamily="34" charset="0"/>
                <a:buNone/>
                <a:tabLst/>
                <a:defRPr sz="55000" b="1" kern="1200">
                  <a:solidFill>
                    <a:schemeClr val="bg2">
                      <a:lumMod val="20000"/>
                      <a:lumOff val="80000"/>
                      <a:alpha val="20000"/>
                    </a:schemeClr>
                  </a:solidFill>
                  <a:latin typeface="+mj-lt"/>
                  <a:ea typeface="+mn-ea"/>
                  <a:cs typeface="+mn-cs"/>
                </a:defRPr>
              </a:lvl1pPr>
              <a:lvl2pPr marL="216000" marR="0" indent="-216000" algn="l" defTabSz="1007887" rtl="0" eaLnBrk="1" fontAlgn="auto" latinLnBrk="0" hangingPunct="1">
                <a:lnSpc>
                  <a:spcPct val="100000"/>
                </a:lnSpc>
                <a:spcBef>
                  <a:spcPts val="0"/>
                </a:spcBef>
                <a:spcAft>
                  <a:spcPts val="200"/>
                </a:spcAft>
                <a:buClrTx/>
                <a:buSzTx/>
                <a:buFont typeface="Arial" charset="0"/>
                <a:buChar char="•"/>
                <a:tabLst/>
                <a:defRPr sz="1600" kern="1200">
                  <a:solidFill>
                    <a:schemeClr val="bg1"/>
                  </a:solidFill>
                  <a:latin typeface="+mn-lt"/>
                  <a:ea typeface="+mn-ea"/>
                  <a:cs typeface="+mn-cs"/>
                </a:defRPr>
              </a:lvl2pPr>
              <a:lvl3pPr marL="457200" marR="0" indent="-231775" algn="l" defTabSz="1007887" rtl="0" eaLnBrk="1" fontAlgn="auto" latinLnBrk="0" hangingPunct="1">
                <a:lnSpc>
                  <a:spcPct val="100000"/>
                </a:lnSpc>
                <a:spcBef>
                  <a:spcPts val="0"/>
                </a:spcBef>
                <a:spcAft>
                  <a:spcPts val="200"/>
                </a:spcAft>
                <a:buClrTx/>
                <a:buSzTx/>
                <a:buFont typeface="Arial" panose="020B0604020202020204" pitchFamily="34" charset="0"/>
                <a:buChar char="•"/>
                <a:tabLst>
                  <a:tab pos="231775" algn="l"/>
                </a:tabLst>
                <a:defRPr sz="1400" kern="1200">
                  <a:solidFill>
                    <a:schemeClr val="bg1"/>
                  </a:solidFill>
                  <a:latin typeface="+mn-lt"/>
                  <a:ea typeface="+mn-ea"/>
                  <a:cs typeface="+mn-cs"/>
                </a:defRPr>
              </a:lvl3pPr>
              <a:lvl4pPr marL="690563" marR="0" indent="-230188" algn="l" defTabSz="1007887" rtl="0" eaLnBrk="1" fontAlgn="auto" latinLnBrk="0" hangingPunct="1">
                <a:lnSpc>
                  <a:spcPct val="100000"/>
                </a:lnSpc>
                <a:spcBef>
                  <a:spcPts val="0"/>
                </a:spcBef>
                <a:spcAft>
                  <a:spcPts val="200"/>
                </a:spcAft>
                <a:buClrTx/>
                <a:buSzTx/>
                <a:buFont typeface="Arial" panose="020B0604020202020204" pitchFamily="34" charset="0"/>
                <a:buChar char="•"/>
                <a:tabLst/>
                <a:defRPr sz="1200" kern="1200">
                  <a:solidFill>
                    <a:schemeClr val="bg1"/>
                  </a:solidFill>
                  <a:latin typeface="+mn-lt"/>
                  <a:ea typeface="+mn-ea"/>
                  <a:cs typeface="+mn-cs"/>
                </a:defRPr>
              </a:lvl4pPr>
              <a:lvl5pPr marL="922338" marR="0" indent="-228600" algn="l" defTabSz="1007887" rtl="0" eaLnBrk="1" fontAlgn="auto" latinLnBrk="0" hangingPunct="1">
                <a:lnSpc>
                  <a:spcPct val="100000"/>
                </a:lnSpc>
                <a:spcBef>
                  <a:spcPts val="0"/>
                </a:spcBef>
                <a:spcAft>
                  <a:spcPts val="200"/>
                </a:spcAft>
                <a:buClrTx/>
                <a:buSzTx/>
                <a:buFont typeface="Arial" panose="020B0604020202020204" pitchFamily="34" charset="0"/>
                <a:buChar char="•"/>
                <a:tabLst/>
                <a:defRPr sz="1200" kern="1200">
                  <a:solidFill>
                    <a:schemeClr val="bg1"/>
                  </a:solidFill>
                  <a:latin typeface="+mn-lt"/>
                  <a:ea typeface="+mn-ea"/>
                  <a:cs typeface="+mn-cs"/>
                </a:defRPr>
              </a:lvl5pPr>
              <a:lvl6pPr marL="2771691" indent="-251972" algn="l" defTabSz="1007887"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634" indent="-251972" algn="l" defTabSz="1007887"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578" indent="-251972" algn="l" defTabSz="1007887"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522" indent="-251972" algn="l" defTabSz="1007887"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marR="0" lvl="0" indent="0" algn="l" defTabSz="1115576" rtl="0" eaLnBrk="1" fontAlgn="auto" latinLnBrk="0" hangingPunct="1">
                <a:lnSpc>
                  <a:spcPct val="100000"/>
                </a:lnSpc>
                <a:spcBef>
                  <a:spcPts val="0"/>
                </a:spcBef>
                <a:spcAft>
                  <a:spcPts val="221"/>
                </a:spcAft>
                <a:buClrTx/>
                <a:buSzTx/>
                <a:buFont typeface="Arial" panose="020B0604020202020204" pitchFamily="34" charset="0"/>
                <a:buNone/>
                <a:tabLst/>
                <a:defRPr/>
              </a:pPr>
              <a:r>
                <a:rPr kumimoji="0" lang="de-DE" sz="60877" b="1" i="0" u="none" strike="noStrike" kern="1200" cap="none" spc="0" normalizeH="0" baseline="0" noProof="0" dirty="0">
                  <a:ln>
                    <a:noFill/>
                  </a:ln>
                  <a:solidFill>
                    <a:srgbClr val="747480">
                      <a:alpha val="50000"/>
                    </a:srgbClr>
                  </a:solidFill>
                  <a:effectLst/>
                  <a:uLnTx/>
                  <a:uFillTx/>
                  <a:latin typeface="EYInterstate Light" panose="02000506000000020004" pitchFamily="2" charset="0"/>
                  <a:ea typeface="+mn-ea"/>
                  <a:cs typeface="+mn-cs"/>
                </a:rPr>
                <a:t>&lt;N&gt;</a:t>
              </a:r>
            </a:p>
          </p:txBody>
        </p:sp>
        <p:sp>
          <p:nvSpPr>
            <p:cNvPr id="12" name="Text Placeholder 3" hidden="1">
              <a:extLst>
                <a:ext uri="{FF2B5EF4-FFF2-40B4-BE49-F238E27FC236}">
                  <a16:creationId xmlns:a16="http://schemas.microsoft.com/office/drawing/2014/main" id="{F3734CA8-0A32-4220-A075-63FDF831C73F}"/>
                </a:ext>
              </a:extLst>
            </p:cNvPr>
            <p:cNvSpPr txBox="1">
              <a:spLocks/>
            </p:cNvSpPr>
            <p:nvPr userDrawn="1"/>
          </p:nvSpPr>
          <p:spPr bwMode="gray">
            <a:xfrm>
              <a:off x="593425" y="2764897"/>
              <a:ext cx="4447800" cy="1202318"/>
            </a:xfrm>
            <a:prstGeom prst="rect">
              <a:avLst/>
            </a:prstGeom>
          </p:spPr>
          <p:txBody>
            <a:bodyPr vert="horz" lIns="0" tIns="0" rIns="0" bIns="0" rtlCol="0" anchor="ctr" anchorCtr="0">
              <a:noAutofit/>
            </a:bodyPr>
            <a:lstStyle>
              <a:lvl1pPr indent="0">
                <a:spcBef>
                  <a:spcPct val="20000"/>
                </a:spcBef>
                <a:buClr>
                  <a:schemeClr val="tx2"/>
                </a:buClr>
                <a:buSzPct val="70000"/>
                <a:buFont typeface="Arial" pitchFamily="34" charset="0"/>
                <a:buNone/>
                <a:defRPr kumimoji="0" lang="en-IN" sz="3600" b="0" i="0" u="none" strike="noStrike" cap="none" spc="0" normalizeH="0" baseline="0" dirty="0">
                  <a:ln>
                    <a:noFill/>
                  </a:ln>
                  <a:solidFill>
                    <a:srgbClr val="FFFFFF"/>
                  </a:solidFill>
                  <a:effectLst/>
                  <a:uLnTx/>
                  <a:uFillTx/>
                  <a:latin typeface="EYInterstate Light" panose="02000506000000020004" pitchFamily="2" charset="0"/>
                  <a:ea typeface="+mj-ea"/>
                  <a:cs typeface="+mj-cs"/>
                </a:defRPr>
              </a:lvl1pPr>
              <a:lvl2pPr marL="676275" indent="-319088">
                <a:spcBef>
                  <a:spcPct val="20000"/>
                </a:spcBef>
                <a:buClr>
                  <a:schemeClr val="tx2"/>
                </a:buClr>
                <a:buSzPct val="70000"/>
                <a:buFont typeface="Arial" pitchFamily="34" charset="0"/>
                <a:buChar char="►"/>
                <a:defRPr>
                  <a:solidFill>
                    <a:schemeClr val="bg1"/>
                  </a:solidFill>
                  <a:latin typeface="EYInterstate Light" panose="02000506000000020004" pitchFamily="2" charset="0"/>
                </a:defRPr>
              </a:lvl2pPr>
              <a:lvl3pPr marL="954088" indent="-268288">
                <a:spcBef>
                  <a:spcPct val="20000"/>
                </a:spcBef>
                <a:buClr>
                  <a:schemeClr val="tx2"/>
                </a:buClr>
                <a:buSzPct val="70000"/>
                <a:buFont typeface="Arial" pitchFamily="34" charset="0"/>
                <a:buChar char="►"/>
                <a:defRPr sz="1600">
                  <a:solidFill>
                    <a:schemeClr val="bg1"/>
                  </a:solidFill>
                  <a:latin typeface="EYInterstate Light" panose="02000506000000020004" pitchFamily="2" charset="0"/>
                </a:defRPr>
              </a:lvl3pPr>
              <a:lvl4pPr marL="1189038" indent="-215900">
                <a:spcBef>
                  <a:spcPct val="20000"/>
                </a:spcBef>
                <a:buClr>
                  <a:schemeClr val="tx2"/>
                </a:buClr>
                <a:buSzPct val="70000"/>
                <a:buFont typeface="Arial" pitchFamily="34" charset="0"/>
                <a:buChar char="►"/>
                <a:defRPr sz="1400">
                  <a:solidFill>
                    <a:schemeClr val="bg1"/>
                  </a:solidFill>
                  <a:latin typeface="EYInterstate Light" panose="02000506000000020004" pitchFamily="2" charset="0"/>
                </a:defRPr>
              </a:lvl4pPr>
              <a:lvl5pPr marL="1366838" indent="-182563">
                <a:spcBef>
                  <a:spcPct val="20000"/>
                </a:spcBef>
                <a:buClr>
                  <a:schemeClr val="tx2"/>
                </a:buClr>
                <a:buSzPct val="70000"/>
                <a:buFont typeface="Arial" pitchFamily="34" charset="0"/>
                <a:buChar char="►"/>
                <a:tabLst/>
                <a:defRPr sz="1200">
                  <a:solidFill>
                    <a:schemeClr val="bg1"/>
                  </a:solidFill>
                  <a:latin typeface="EYInterstate Light" panose="02000506000000020004" pitchFamily="2" charset="0"/>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de-DE" sz="3984" dirty="0"/>
                <a:t>&lt;TEXT&gt;</a:t>
              </a:r>
            </a:p>
          </p:txBody>
        </p:sp>
        <p:sp>
          <p:nvSpPr>
            <p:cNvPr id="13" name="Text Placeholder 3" hidden="1">
              <a:extLst>
                <a:ext uri="{FF2B5EF4-FFF2-40B4-BE49-F238E27FC236}">
                  <a16:creationId xmlns:a16="http://schemas.microsoft.com/office/drawing/2014/main" id="{13AAD286-AD81-4EB3-8A90-1F07DF48004C}"/>
                </a:ext>
              </a:extLst>
            </p:cNvPr>
            <p:cNvSpPr txBox="1">
              <a:spLocks/>
            </p:cNvSpPr>
            <p:nvPr userDrawn="1"/>
          </p:nvSpPr>
          <p:spPr bwMode="gray">
            <a:xfrm>
              <a:off x="5364012" y="2764897"/>
              <a:ext cx="1463975" cy="1202318"/>
            </a:xfrm>
            <a:prstGeom prst="rect">
              <a:avLst/>
            </a:prstGeom>
          </p:spPr>
          <p:txBody>
            <a:bodyPr vert="horz" lIns="0" tIns="0" rIns="0" bIns="0" rtlCol="0" anchor="ctr" anchorCtr="0">
              <a:noAutofit/>
            </a:bodyPr>
            <a:lstStyle>
              <a:lvl1pPr indent="0">
                <a:spcBef>
                  <a:spcPct val="20000"/>
                </a:spcBef>
                <a:buClr>
                  <a:schemeClr val="tx2"/>
                </a:buClr>
                <a:buSzPct val="70000"/>
                <a:buFont typeface="Arial" pitchFamily="34" charset="0"/>
                <a:buNone/>
                <a:defRPr kumimoji="0" lang="en-IN" sz="3600" b="0" i="0" u="none" strike="noStrike" cap="none" spc="0" normalizeH="0" baseline="0" dirty="0">
                  <a:ln>
                    <a:noFill/>
                  </a:ln>
                  <a:solidFill>
                    <a:srgbClr val="FFFFFF"/>
                  </a:solidFill>
                  <a:effectLst/>
                  <a:uLnTx/>
                  <a:uFillTx/>
                  <a:latin typeface="EYInterstate Light" panose="02000506000000020004" pitchFamily="2" charset="0"/>
                  <a:ea typeface="+mj-ea"/>
                  <a:cs typeface="+mj-cs"/>
                </a:defRPr>
              </a:lvl1pPr>
              <a:lvl2pPr marL="676275" indent="-319088">
                <a:spcBef>
                  <a:spcPct val="20000"/>
                </a:spcBef>
                <a:buClr>
                  <a:schemeClr val="tx2"/>
                </a:buClr>
                <a:buSzPct val="70000"/>
                <a:buFont typeface="Arial" pitchFamily="34" charset="0"/>
                <a:buChar char="►"/>
                <a:defRPr>
                  <a:solidFill>
                    <a:schemeClr val="bg1"/>
                  </a:solidFill>
                  <a:latin typeface="EYInterstate Light" panose="02000506000000020004" pitchFamily="2" charset="0"/>
                </a:defRPr>
              </a:lvl2pPr>
              <a:lvl3pPr marL="954088" indent="-268288">
                <a:spcBef>
                  <a:spcPct val="20000"/>
                </a:spcBef>
                <a:buClr>
                  <a:schemeClr val="tx2"/>
                </a:buClr>
                <a:buSzPct val="70000"/>
                <a:buFont typeface="Arial" pitchFamily="34" charset="0"/>
                <a:buChar char="►"/>
                <a:defRPr sz="1600">
                  <a:solidFill>
                    <a:schemeClr val="bg1"/>
                  </a:solidFill>
                  <a:latin typeface="EYInterstate Light" panose="02000506000000020004" pitchFamily="2" charset="0"/>
                </a:defRPr>
              </a:lvl3pPr>
              <a:lvl4pPr marL="1189038" indent="-215900">
                <a:spcBef>
                  <a:spcPct val="20000"/>
                </a:spcBef>
                <a:buClr>
                  <a:schemeClr val="tx2"/>
                </a:buClr>
                <a:buSzPct val="70000"/>
                <a:buFont typeface="Arial" pitchFamily="34" charset="0"/>
                <a:buChar char="►"/>
                <a:defRPr sz="1400">
                  <a:solidFill>
                    <a:schemeClr val="bg1"/>
                  </a:solidFill>
                  <a:latin typeface="EYInterstate Light" panose="02000506000000020004" pitchFamily="2" charset="0"/>
                </a:defRPr>
              </a:lvl4pPr>
              <a:lvl5pPr marL="1366838" indent="-182563">
                <a:spcBef>
                  <a:spcPct val="20000"/>
                </a:spcBef>
                <a:buClr>
                  <a:schemeClr val="tx2"/>
                </a:buClr>
                <a:buSzPct val="70000"/>
                <a:buFont typeface="Arial" pitchFamily="34" charset="0"/>
                <a:buChar char="►"/>
                <a:tabLst/>
                <a:defRPr sz="1200">
                  <a:solidFill>
                    <a:schemeClr val="bg1"/>
                  </a:solidFill>
                  <a:latin typeface="EYInterstate Light" panose="02000506000000020004" pitchFamily="2" charset="0"/>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de-DE" sz="3984" dirty="0">
                  <a:solidFill>
                    <a:srgbClr val="000000">
                      <a:alpha val="0"/>
                    </a:srgbClr>
                  </a:solidFill>
                </a:rPr>
                <a:t>&lt;P&gt;</a:t>
              </a:r>
            </a:p>
          </p:txBody>
        </p:sp>
      </p:grpSp>
      <p:grpSp>
        <p:nvGrpSpPr>
          <p:cNvPr id="14" name="SP Agenda Subsection" hidden="1">
            <a:extLst>
              <a:ext uri="{FF2B5EF4-FFF2-40B4-BE49-F238E27FC236}">
                <a16:creationId xmlns:a16="http://schemas.microsoft.com/office/drawing/2014/main" id="{3E32020F-0828-4C6F-8A20-089EA6805A4F}"/>
              </a:ext>
            </a:extLst>
          </p:cNvPr>
          <p:cNvGrpSpPr>
            <a:grpSpLocks/>
          </p:cNvGrpSpPr>
          <p:nvPr userDrawn="1"/>
        </p:nvGrpSpPr>
        <p:grpSpPr>
          <a:xfrm>
            <a:off x="274055" y="-677983"/>
            <a:ext cx="10395160" cy="7594600"/>
            <a:chOff x="247600" y="-612225"/>
            <a:chExt cx="9391700" cy="6858000"/>
          </a:xfrm>
        </p:grpSpPr>
        <p:sp>
          <p:nvSpPr>
            <p:cNvPr id="15" name="Text Placeholder 1" hidden="1">
              <a:extLst>
                <a:ext uri="{FF2B5EF4-FFF2-40B4-BE49-F238E27FC236}">
                  <a16:creationId xmlns:a16="http://schemas.microsoft.com/office/drawing/2014/main" id="{58A80DDC-509E-46B6-A552-94A6174BD1DD}"/>
                </a:ext>
              </a:extLst>
            </p:cNvPr>
            <p:cNvSpPr txBox="1">
              <a:spLocks/>
            </p:cNvSpPr>
            <p:nvPr userDrawn="1"/>
          </p:nvSpPr>
          <p:spPr>
            <a:xfrm>
              <a:off x="247600" y="-612225"/>
              <a:ext cx="9391700" cy="6858000"/>
            </a:xfrm>
            <a:prstGeom prst="rect">
              <a:avLst/>
            </a:prstGeom>
          </p:spPr>
          <p:txBody>
            <a:bodyPr vert="horz" lIns="0" tIns="0" rIns="0" bIns="0" rtlCol="0">
              <a:noAutofit/>
            </a:bodyPr>
            <a:lstStyle>
              <a:lvl1pPr marL="0" marR="0" indent="0" algn="l" defTabSz="1007887" rtl="0" eaLnBrk="1" fontAlgn="auto" latinLnBrk="0" hangingPunct="1">
                <a:lnSpc>
                  <a:spcPct val="100000"/>
                </a:lnSpc>
                <a:spcBef>
                  <a:spcPts val="0"/>
                </a:spcBef>
                <a:spcAft>
                  <a:spcPts val="200"/>
                </a:spcAft>
                <a:buClrTx/>
                <a:buSzTx/>
                <a:buFont typeface="Arial" panose="020B0604020202020204" pitchFamily="34" charset="0"/>
                <a:buNone/>
                <a:tabLst/>
                <a:defRPr sz="55000" b="1" kern="1200">
                  <a:solidFill>
                    <a:schemeClr val="bg2">
                      <a:lumMod val="20000"/>
                      <a:lumOff val="80000"/>
                      <a:alpha val="20000"/>
                    </a:schemeClr>
                  </a:solidFill>
                  <a:latin typeface="+mj-lt"/>
                  <a:ea typeface="+mn-ea"/>
                  <a:cs typeface="+mn-cs"/>
                </a:defRPr>
              </a:lvl1pPr>
              <a:lvl2pPr marL="216000" marR="0" indent="-216000" algn="l" defTabSz="1007887" rtl="0" eaLnBrk="1" fontAlgn="auto" latinLnBrk="0" hangingPunct="1">
                <a:lnSpc>
                  <a:spcPct val="100000"/>
                </a:lnSpc>
                <a:spcBef>
                  <a:spcPts val="0"/>
                </a:spcBef>
                <a:spcAft>
                  <a:spcPts val="200"/>
                </a:spcAft>
                <a:buClrTx/>
                <a:buSzTx/>
                <a:buFont typeface="Arial" charset="0"/>
                <a:buChar char="•"/>
                <a:tabLst/>
                <a:defRPr sz="1600" kern="1200">
                  <a:solidFill>
                    <a:schemeClr val="bg1"/>
                  </a:solidFill>
                  <a:latin typeface="+mn-lt"/>
                  <a:ea typeface="+mn-ea"/>
                  <a:cs typeface="+mn-cs"/>
                </a:defRPr>
              </a:lvl2pPr>
              <a:lvl3pPr marL="457200" marR="0" indent="-231775" algn="l" defTabSz="1007887" rtl="0" eaLnBrk="1" fontAlgn="auto" latinLnBrk="0" hangingPunct="1">
                <a:lnSpc>
                  <a:spcPct val="100000"/>
                </a:lnSpc>
                <a:spcBef>
                  <a:spcPts val="0"/>
                </a:spcBef>
                <a:spcAft>
                  <a:spcPts val="200"/>
                </a:spcAft>
                <a:buClrTx/>
                <a:buSzTx/>
                <a:buFont typeface="Arial" panose="020B0604020202020204" pitchFamily="34" charset="0"/>
                <a:buChar char="•"/>
                <a:tabLst>
                  <a:tab pos="231775" algn="l"/>
                </a:tabLst>
                <a:defRPr sz="1400" kern="1200">
                  <a:solidFill>
                    <a:schemeClr val="bg1"/>
                  </a:solidFill>
                  <a:latin typeface="+mn-lt"/>
                  <a:ea typeface="+mn-ea"/>
                  <a:cs typeface="+mn-cs"/>
                </a:defRPr>
              </a:lvl3pPr>
              <a:lvl4pPr marL="690563" marR="0" indent="-230188" algn="l" defTabSz="1007887" rtl="0" eaLnBrk="1" fontAlgn="auto" latinLnBrk="0" hangingPunct="1">
                <a:lnSpc>
                  <a:spcPct val="100000"/>
                </a:lnSpc>
                <a:spcBef>
                  <a:spcPts val="0"/>
                </a:spcBef>
                <a:spcAft>
                  <a:spcPts val="200"/>
                </a:spcAft>
                <a:buClrTx/>
                <a:buSzTx/>
                <a:buFont typeface="Arial" panose="020B0604020202020204" pitchFamily="34" charset="0"/>
                <a:buChar char="•"/>
                <a:tabLst/>
                <a:defRPr sz="1200" kern="1200">
                  <a:solidFill>
                    <a:schemeClr val="bg1"/>
                  </a:solidFill>
                  <a:latin typeface="+mn-lt"/>
                  <a:ea typeface="+mn-ea"/>
                  <a:cs typeface="+mn-cs"/>
                </a:defRPr>
              </a:lvl4pPr>
              <a:lvl5pPr marL="922338" marR="0" indent="-228600" algn="l" defTabSz="1007887" rtl="0" eaLnBrk="1" fontAlgn="auto" latinLnBrk="0" hangingPunct="1">
                <a:lnSpc>
                  <a:spcPct val="100000"/>
                </a:lnSpc>
                <a:spcBef>
                  <a:spcPts val="0"/>
                </a:spcBef>
                <a:spcAft>
                  <a:spcPts val="200"/>
                </a:spcAft>
                <a:buClrTx/>
                <a:buSzTx/>
                <a:buFont typeface="Arial" panose="020B0604020202020204" pitchFamily="34" charset="0"/>
                <a:buChar char="•"/>
                <a:tabLst/>
                <a:defRPr sz="1200" kern="1200">
                  <a:solidFill>
                    <a:schemeClr val="bg1"/>
                  </a:solidFill>
                  <a:latin typeface="+mn-lt"/>
                  <a:ea typeface="+mn-ea"/>
                  <a:cs typeface="+mn-cs"/>
                </a:defRPr>
              </a:lvl5pPr>
              <a:lvl6pPr marL="2771691" indent="-251972" algn="l" defTabSz="1007887"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634" indent="-251972" algn="l" defTabSz="1007887"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578" indent="-251972" algn="l" defTabSz="1007887"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522" indent="-251972" algn="l" defTabSz="1007887"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marR="0" lvl="0" indent="0" algn="l" defTabSz="1115576" rtl="0" eaLnBrk="1" fontAlgn="auto" latinLnBrk="0" hangingPunct="1">
                <a:lnSpc>
                  <a:spcPct val="100000"/>
                </a:lnSpc>
                <a:spcBef>
                  <a:spcPts val="0"/>
                </a:spcBef>
                <a:spcAft>
                  <a:spcPts val="221"/>
                </a:spcAft>
                <a:buClrTx/>
                <a:buSzTx/>
                <a:buFont typeface="Arial" panose="020B0604020202020204" pitchFamily="34" charset="0"/>
                <a:buNone/>
                <a:tabLst/>
                <a:defRPr/>
              </a:pPr>
              <a:r>
                <a:rPr kumimoji="0" lang="de-DE" sz="60877" b="1" i="0" u="none" strike="noStrike" kern="1200" cap="none" spc="0" normalizeH="0" baseline="0" noProof="0" dirty="0">
                  <a:ln>
                    <a:noFill/>
                  </a:ln>
                  <a:solidFill>
                    <a:srgbClr val="747480">
                      <a:alpha val="50000"/>
                    </a:srgbClr>
                  </a:solidFill>
                  <a:effectLst/>
                  <a:uLnTx/>
                  <a:uFillTx/>
                  <a:latin typeface="EYInterstate Light" panose="02000506000000020004" pitchFamily="2" charset="0"/>
                  <a:ea typeface="+mn-ea"/>
                  <a:cs typeface="+mn-cs"/>
                </a:rPr>
                <a:t>&lt;N&gt;</a:t>
              </a:r>
            </a:p>
          </p:txBody>
        </p:sp>
        <p:sp>
          <p:nvSpPr>
            <p:cNvPr id="16" name="Text Placeholder 3" hidden="1">
              <a:extLst>
                <a:ext uri="{FF2B5EF4-FFF2-40B4-BE49-F238E27FC236}">
                  <a16:creationId xmlns:a16="http://schemas.microsoft.com/office/drawing/2014/main" id="{BF6BF0E2-3250-49FE-8669-A7C90EA1C62E}"/>
                </a:ext>
              </a:extLst>
            </p:cNvPr>
            <p:cNvSpPr txBox="1">
              <a:spLocks/>
            </p:cNvSpPr>
            <p:nvPr userDrawn="1"/>
          </p:nvSpPr>
          <p:spPr bwMode="gray">
            <a:xfrm>
              <a:off x="593425" y="2764897"/>
              <a:ext cx="4447800" cy="1202318"/>
            </a:xfrm>
            <a:prstGeom prst="rect">
              <a:avLst/>
            </a:prstGeom>
          </p:spPr>
          <p:txBody>
            <a:bodyPr vert="horz" lIns="0" tIns="0" rIns="0" bIns="0" rtlCol="0" anchor="ctr" anchorCtr="0">
              <a:noAutofit/>
            </a:bodyPr>
            <a:lstStyle>
              <a:lvl1pPr indent="0">
                <a:spcBef>
                  <a:spcPct val="20000"/>
                </a:spcBef>
                <a:buClr>
                  <a:schemeClr val="tx2"/>
                </a:buClr>
                <a:buSzPct val="70000"/>
                <a:buFont typeface="Arial" pitchFamily="34" charset="0"/>
                <a:buNone/>
                <a:defRPr kumimoji="0" lang="en-IN" sz="3600" b="0" i="0" u="none" strike="noStrike" cap="none" spc="0" normalizeH="0" baseline="0" dirty="0">
                  <a:ln>
                    <a:noFill/>
                  </a:ln>
                  <a:solidFill>
                    <a:srgbClr val="FFFFFF"/>
                  </a:solidFill>
                  <a:effectLst/>
                  <a:uLnTx/>
                  <a:uFillTx/>
                  <a:latin typeface="EYInterstate Light" panose="02000506000000020004" pitchFamily="2" charset="0"/>
                  <a:ea typeface="+mj-ea"/>
                  <a:cs typeface="+mj-cs"/>
                </a:defRPr>
              </a:lvl1pPr>
              <a:lvl2pPr marL="676275" indent="-319088">
                <a:spcBef>
                  <a:spcPct val="20000"/>
                </a:spcBef>
                <a:buClr>
                  <a:schemeClr val="tx2"/>
                </a:buClr>
                <a:buSzPct val="70000"/>
                <a:buFont typeface="Arial" pitchFamily="34" charset="0"/>
                <a:buChar char="►"/>
                <a:defRPr>
                  <a:solidFill>
                    <a:schemeClr val="bg1"/>
                  </a:solidFill>
                  <a:latin typeface="EYInterstate Light" panose="02000506000000020004" pitchFamily="2" charset="0"/>
                </a:defRPr>
              </a:lvl2pPr>
              <a:lvl3pPr marL="954088" indent="-268288">
                <a:spcBef>
                  <a:spcPct val="20000"/>
                </a:spcBef>
                <a:buClr>
                  <a:schemeClr val="tx2"/>
                </a:buClr>
                <a:buSzPct val="70000"/>
                <a:buFont typeface="Arial" pitchFamily="34" charset="0"/>
                <a:buChar char="►"/>
                <a:defRPr sz="1600">
                  <a:solidFill>
                    <a:schemeClr val="bg1"/>
                  </a:solidFill>
                  <a:latin typeface="EYInterstate Light" panose="02000506000000020004" pitchFamily="2" charset="0"/>
                </a:defRPr>
              </a:lvl3pPr>
              <a:lvl4pPr marL="1189038" indent="-215900">
                <a:spcBef>
                  <a:spcPct val="20000"/>
                </a:spcBef>
                <a:buClr>
                  <a:schemeClr val="tx2"/>
                </a:buClr>
                <a:buSzPct val="70000"/>
                <a:buFont typeface="Arial" pitchFamily="34" charset="0"/>
                <a:buChar char="►"/>
                <a:defRPr sz="1400">
                  <a:solidFill>
                    <a:schemeClr val="bg1"/>
                  </a:solidFill>
                  <a:latin typeface="EYInterstate Light" panose="02000506000000020004" pitchFamily="2" charset="0"/>
                </a:defRPr>
              </a:lvl4pPr>
              <a:lvl5pPr marL="1366838" indent="-182563">
                <a:spcBef>
                  <a:spcPct val="20000"/>
                </a:spcBef>
                <a:buClr>
                  <a:schemeClr val="tx2"/>
                </a:buClr>
                <a:buSzPct val="70000"/>
                <a:buFont typeface="Arial" pitchFamily="34" charset="0"/>
                <a:buChar char="►"/>
                <a:tabLst/>
                <a:defRPr sz="1200">
                  <a:solidFill>
                    <a:schemeClr val="bg1"/>
                  </a:solidFill>
                  <a:latin typeface="EYInterstate Light" panose="02000506000000020004" pitchFamily="2" charset="0"/>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de-DE" sz="3984" dirty="0"/>
                <a:t>&lt;TEXT&gt;</a:t>
              </a:r>
            </a:p>
          </p:txBody>
        </p:sp>
        <p:sp>
          <p:nvSpPr>
            <p:cNvPr id="17" name="Text Placeholder 3" hidden="1">
              <a:extLst>
                <a:ext uri="{FF2B5EF4-FFF2-40B4-BE49-F238E27FC236}">
                  <a16:creationId xmlns:a16="http://schemas.microsoft.com/office/drawing/2014/main" id="{AFD26ED5-34D3-4F05-B231-60E377CFD512}"/>
                </a:ext>
              </a:extLst>
            </p:cNvPr>
            <p:cNvSpPr txBox="1">
              <a:spLocks/>
            </p:cNvSpPr>
            <p:nvPr userDrawn="1"/>
          </p:nvSpPr>
          <p:spPr bwMode="gray">
            <a:xfrm>
              <a:off x="5364012" y="2764897"/>
              <a:ext cx="1463975" cy="1202318"/>
            </a:xfrm>
            <a:prstGeom prst="rect">
              <a:avLst/>
            </a:prstGeom>
          </p:spPr>
          <p:txBody>
            <a:bodyPr vert="horz" lIns="0" tIns="0" rIns="0" bIns="0" rtlCol="0" anchor="ctr" anchorCtr="0">
              <a:noAutofit/>
            </a:bodyPr>
            <a:lstStyle>
              <a:lvl1pPr indent="0">
                <a:spcBef>
                  <a:spcPct val="20000"/>
                </a:spcBef>
                <a:buClr>
                  <a:schemeClr val="tx2"/>
                </a:buClr>
                <a:buSzPct val="70000"/>
                <a:buFont typeface="Arial" pitchFamily="34" charset="0"/>
                <a:buNone/>
                <a:defRPr kumimoji="0" lang="en-IN" sz="3600" b="0" i="0" u="none" strike="noStrike" cap="none" spc="0" normalizeH="0" baseline="0" dirty="0">
                  <a:ln>
                    <a:noFill/>
                  </a:ln>
                  <a:solidFill>
                    <a:srgbClr val="FFFFFF"/>
                  </a:solidFill>
                  <a:effectLst/>
                  <a:uLnTx/>
                  <a:uFillTx/>
                  <a:latin typeface="EYInterstate Light" panose="02000506000000020004" pitchFamily="2" charset="0"/>
                  <a:ea typeface="+mj-ea"/>
                  <a:cs typeface="+mj-cs"/>
                </a:defRPr>
              </a:lvl1pPr>
              <a:lvl2pPr marL="676275" indent="-319088">
                <a:spcBef>
                  <a:spcPct val="20000"/>
                </a:spcBef>
                <a:buClr>
                  <a:schemeClr val="tx2"/>
                </a:buClr>
                <a:buSzPct val="70000"/>
                <a:buFont typeface="Arial" pitchFamily="34" charset="0"/>
                <a:buChar char="►"/>
                <a:defRPr>
                  <a:solidFill>
                    <a:schemeClr val="bg1"/>
                  </a:solidFill>
                  <a:latin typeface="EYInterstate Light" panose="02000506000000020004" pitchFamily="2" charset="0"/>
                </a:defRPr>
              </a:lvl2pPr>
              <a:lvl3pPr marL="954088" indent="-268288">
                <a:spcBef>
                  <a:spcPct val="20000"/>
                </a:spcBef>
                <a:buClr>
                  <a:schemeClr val="tx2"/>
                </a:buClr>
                <a:buSzPct val="70000"/>
                <a:buFont typeface="Arial" pitchFamily="34" charset="0"/>
                <a:buChar char="►"/>
                <a:defRPr sz="1600">
                  <a:solidFill>
                    <a:schemeClr val="bg1"/>
                  </a:solidFill>
                  <a:latin typeface="EYInterstate Light" panose="02000506000000020004" pitchFamily="2" charset="0"/>
                </a:defRPr>
              </a:lvl3pPr>
              <a:lvl4pPr marL="1189038" indent="-215900">
                <a:spcBef>
                  <a:spcPct val="20000"/>
                </a:spcBef>
                <a:buClr>
                  <a:schemeClr val="tx2"/>
                </a:buClr>
                <a:buSzPct val="70000"/>
                <a:buFont typeface="Arial" pitchFamily="34" charset="0"/>
                <a:buChar char="►"/>
                <a:defRPr sz="1400">
                  <a:solidFill>
                    <a:schemeClr val="bg1"/>
                  </a:solidFill>
                  <a:latin typeface="EYInterstate Light" panose="02000506000000020004" pitchFamily="2" charset="0"/>
                </a:defRPr>
              </a:lvl4pPr>
              <a:lvl5pPr marL="1366838" indent="-182563">
                <a:spcBef>
                  <a:spcPct val="20000"/>
                </a:spcBef>
                <a:buClr>
                  <a:schemeClr val="tx2"/>
                </a:buClr>
                <a:buSzPct val="70000"/>
                <a:buFont typeface="Arial" pitchFamily="34" charset="0"/>
                <a:buChar char="►"/>
                <a:tabLst/>
                <a:defRPr sz="1200">
                  <a:solidFill>
                    <a:schemeClr val="bg1"/>
                  </a:solidFill>
                  <a:latin typeface="EYInterstate Light" panose="02000506000000020004" pitchFamily="2" charset="0"/>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de-DE" sz="3984" dirty="0">
                  <a:solidFill>
                    <a:srgbClr val="000000">
                      <a:alpha val="0"/>
                    </a:srgbClr>
                  </a:solidFill>
                </a:rPr>
                <a:t>&lt;P&gt;</a:t>
              </a:r>
            </a:p>
          </p:txBody>
        </p:sp>
      </p:grpSp>
      <p:sp>
        <p:nvSpPr>
          <p:cNvPr id="18" name="Picture Placeholder 12">
            <a:extLst>
              <a:ext uri="{FF2B5EF4-FFF2-40B4-BE49-F238E27FC236}">
                <a16:creationId xmlns:a16="http://schemas.microsoft.com/office/drawing/2014/main" id="{FF75DD3D-0045-46F3-9DDE-D23F11716AAC}"/>
              </a:ext>
            </a:extLst>
          </p:cNvPr>
          <p:cNvSpPr>
            <a:spLocks noGrp="1"/>
          </p:cNvSpPr>
          <p:nvPr>
            <p:ph type="pic" sz="quarter" idx="10"/>
          </p:nvPr>
        </p:nvSpPr>
        <p:spPr>
          <a:xfrm>
            <a:off x="0" y="0"/>
            <a:ext cx="13501688" cy="7744031"/>
          </a:xfrm>
          <a:solidFill>
            <a:srgbClr val="FF33CC"/>
          </a:solidFill>
        </p:spPr>
        <p:txBody>
          <a:bodyPr/>
          <a:lstStyle/>
          <a:p>
            <a:endParaRPr lang="de-DE"/>
          </a:p>
        </p:txBody>
      </p:sp>
      <p:sp>
        <p:nvSpPr>
          <p:cNvPr id="19" name="Rectangle 18">
            <a:extLst>
              <a:ext uri="{FF2B5EF4-FFF2-40B4-BE49-F238E27FC236}">
                <a16:creationId xmlns:a16="http://schemas.microsoft.com/office/drawing/2014/main" id="{20A073F1-8523-4D9A-8F80-46FFB8E96560}"/>
              </a:ext>
            </a:extLst>
          </p:cNvPr>
          <p:cNvSpPr/>
          <p:nvPr userDrawn="1"/>
        </p:nvSpPr>
        <p:spPr>
          <a:xfrm>
            <a:off x="-37505" y="0"/>
            <a:ext cx="6606760" cy="7744030"/>
          </a:xfrm>
          <a:prstGeom prst="rect">
            <a:avLst/>
          </a:prstGeom>
          <a:gradFill flip="none" rotWithShape="1">
            <a:gsLst>
              <a:gs pos="10000">
                <a:srgbClr val="000000">
                  <a:alpha val="0"/>
                </a:srgbClr>
              </a:gs>
              <a:gs pos="58000">
                <a:srgbClr val="000000">
                  <a:alpha val="43000"/>
                </a:srgbClr>
              </a:gs>
              <a:gs pos="81000">
                <a:srgbClr val="000000">
                  <a:alpha val="5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992" dirty="0"/>
          </a:p>
        </p:txBody>
      </p:sp>
    </p:spTree>
    <p:extLst>
      <p:ext uri="{BB962C8B-B14F-4D97-AF65-F5344CB8AC3E}">
        <p14:creationId xmlns:p14="http://schemas.microsoft.com/office/powerpoint/2010/main" val="293382648"/>
      </p:ext>
    </p:extLst>
  </p:cSld>
  <p:clrMapOvr>
    <a:masterClrMapping/>
  </p:clrMapOvr>
  <p:extLst>
    <p:ext uri="{DCECCB84-F9BA-43D5-87BE-67443E8EF086}">
      <p15:sldGuideLst xmlns:p15="http://schemas.microsoft.com/office/powerpoint/2012/main">
        <p15:guide id="1" orient="horz" pos="1230">
          <p15:clr>
            <a:srgbClr val="FBAE40"/>
          </p15:clr>
        </p15:guide>
        <p15:guide id="2" pos="553">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userDrawn="1">
  <p:cSld name="18_Final_legal_text">
    <p:spTree>
      <p:nvGrpSpPr>
        <p:cNvPr id="1" name=""/>
        <p:cNvGrpSpPr/>
        <p:nvPr/>
      </p:nvGrpSpPr>
      <p:grpSpPr>
        <a:xfrm>
          <a:off x="0" y="0"/>
          <a:ext cx="0" cy="0"/>
          <a:chOff x="0" y="0"/>
          <a:chExt cx="0" cy="0"/>
        </a:xfrm>
      </p:grpSpPr>
      <p:pic>
        <p:nvPicPr>
          <p:cNvPr id="5" name="Grafik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ltGray">
          <a:xfrm>
            <a:off x="2" y="0"/>
            <a:ext cx="13501687" cy="7598953"/>
          </a:xfrm>
          <a:prstGeom prst="rect">
            <a:avLst/>
          </a:prstGeom>
        </p:spPr>
      </p:pic>
      <p:sp>
        <p:nvSpPr>
          <p:cNvPr id="6" name="Textplatzhalter 2"/>
          <p:cNvSpPr>
            <a:spLocks noGrp="1"/>
          </p:cNvSpPr>
          <p:nvPr>
            <p:ph type="body" sz="quarter" idx="10" hasCustomPrompt="1"/>
          </p:nvPr>
        </p:nvSpPr>
        <p:spPr bwMode="gray">
          <a:xfrm>
            <a:off x="695726" y="323822"/>
            <a:ext cx="3478594" cy="5769786"/>
          </a:xfrm>
          <a:prstGeom prst="rect">
            <a:avLst/>
          </a:prstGeom>
        </p:spPr>
        <p:txBody>
          <a:bodyPr>
            <a:noAutofit/>
          </a:bodyPr>
          <a:lstStyle>
            <a:lvl1pPr marL="0" marR="0" indent="0" algn="l" defTabSz="1012100" rtl="0" eaLnBrk="1" fontAlgn="auto" latinLnBrk="0" hangingPunct="1">
              <a:lnSpc>
                <a:spcPct val="100000"/>
              </a:lnSpc>
              <a:spcBef>
                <a:spcPts val="0"/>
              </a:spcBef>
              <a:spcAft>
                <a:spcPts val="0"/>
              </a:spcAft>
              <a:buClr>
                <a:srgbClr val="FFD200"/>
              </a:buClr>
              <a:buSzPct val="70000"/>
              <a:buFontTx/>
              <a:buNone/>
              <a:tabLst/>
              <a:defRPr kumimoji="0" lang="de-DE" sz="1217" b="1" i="0" u="none" strike="noStrike" kern="0" cap="none" spc="0" normalizeH="0" baseline="0">
                <a:ln>
                  <a:noFill/>
                </a:ln>
                <a:solidFill>
                  <a:schemeClr val="bg1"/>
                </a:solidFill>
                <a:effectLst/>
                <a:uLnTx/>
                <a:uFillTx/>
                <a:latin typeface="+mn-lt"/>
                <a:ea typeface="+mn-ea"/>
                <a:cs typeface="+mn-cs"/>
              </a:defRPr>
            </a:lvl1pPr>
          </a:lstStyle>
          <a:p>
            <a:pPr marL="0" marR="0" lvl="0" indent="0" algn="l" defTabSz="1012100" rtl="0" eaLnBrk="1" fontAlgn="auto" latinLnBrk="0" hangingPunct="1">
              <a:lnSpc>
                <a:spcPct val="100000"/>
              </a:lnSpc>
              <a:spcBef>
                <a:spcPts val="0"/>
              </a:spcBef>
              <a:spcAft>
                <a:spcPts val="664"/>
              </a:spcAft>
              <a:buClr>
                <a:srgbClr val="FFD200"/>
              </a:buClr>
              <a:buSzPct val="70000"/>
              <a:buFontTx/>
              <a:buNone/>
              <a:tabLst/>
              <a:defRPr/>
            </a:pPr>
            <a:r>
              <a:rPr kumimoji="0" lang="de-DE" sz="1106" b="1" i="0" u="none" strike="noStrike" kern="0" cap="none" spc="0" normalizeH="0" baseline="0" noProof="0" dirty="0">
                <a:ln>
                  <a:noFill/>
                </a:ln>
                <a:solidFill>
                  <a:prstClr val="white"/>
                </a:solidFill>
                <a:effectLst/>
                <a:uLnTx/>
                <a:uFillTx/>
                <a:latin typeface="+mn-lt"/>
                <a:ea typeface="+mn-ea"/>
                <a:cs typeface="+mn-cs"/>
              </a:rPr>
              <a:t>EY </a:t>
            </a:r>
            <a:r>
              <a:rPr kumimoji="0" lang="de-DE" sz="1106" b="0" i="0" u="none" strike="noStrike" kern="0" cap="none" spc="0" normalizeH="0" baseline="0" noProof="0" dirty="0">
                <a:ln>
                  <a:noFill/>
                </a:ln>
                <a:solidFill>
                  <a:prstClr val="white"/>
                </a:solidFill>
                <a:effectLst/>
                <a:uLnTx/>
                <a:uFillTx/>
                <a:latin typeface="+mn-lt"/>
                <a:ea typeface="+mn-ea"/>
                <a:cs typeface="+mn-cs"/>
              </a:rPr>
              <a:t> </a:t>
            </a:r>
            <a:r>
              <a:rPr kumimoji="0" lang="de-DE" sz="1106" b="0" i="0" u="none" strike="noStrike" kern="0" cap="none" spc="0" normalizeH="0" baseline="0" noProof="0" dirty="0">
                <a:ln>
                  <a:noFill/>
                </a:ln>
                <a:solidFill>
                  <a:prstClr val="white"/>
                </a:solidFill>
                <a:effectLst/>
                <a:uLnTx/>
                <a:uFillTx/>
                <a:latin typeface="+mn-lt"/>
                <a:ea typeface="+mn-ea"/>
                <a:cs typeface="Arial"/>
              </a:rPr>
              <a:t>|  Assurance | </a:t>
            </a:r>
            <a:r>
              <a:rPr kumimoji="0" lang="de-DE" sz="1106" b="0" i="0" u="none" strike="noStrike" kern="0" cap="none" spc="0" normalizeH="0" baseline="0" noProof="0" dirty="0" err="1">
                <a:ln>
                  <a:noFill/>
                </a:ln>
                <a:solidFill>
                  <a:prstClr val="white"/>
                </a:solidFill>
                <a:effectLst/>
                <a:uLnTx/>
                <a:uFillTx/>
                <a:latin typeface="+mn-lt"/>
                <a:ea typeface="+mn-ea"/>
                <a:cs typeface="Arial"/>
              </a:rPr>
              <a:t>Tax</a:t>
            </a:r>
            <a:r>
              <a:rPr kumimoji="0" lang="de-DE" sz="1106" b="0" i="0" u="none" strike="noStrike" kern="0" cap="none" spc="0" normalizeH="0" baseline="0" noProof="0" dirty="0">
                <a:ln>
                  <a:noFill/>
                </a:ln>
                <a:solidFill>
                  <a:prstClr val="white"/>
                </a:solidFill>
                <a:effectLst/>
                <a:uLnTx/>
                <a:uFillTx/>
                <a:latin typeface="+mn-lt"/>
                <a:ea typeface="+mn-ea"/>
                <a:cs typeface="Arial"/>
              </a:rPr>
              <a:t> | Transactions | Advisory </a:t>
            </a:r>
            <a:br>
              <a:rPr kumimoji="0" lang="de-DE" sz="1106" b="0" i="0" u="none" strike="noStrike" kern="0" cap="none" spc="0" normalizeH="0" baseline="0" noProof="0" dirty="0">
                <a:ln>
                  <a:noFill/>
                </a:ln>
                <a:solidFill>
                  <a:prstClr val="white"/>
                </a:solidFill>
                <a:effectLst/>
                <a:uLnTx/>
                <a:uFillTx/>
                <a:latin typeface="+mn-lt"/>
                <a:ea typeface="+mn-ea"/>
                <a:cs typeface="Arial"/>
              </a:rPr>
            </a:br>
            <a:br>
              <a:rPr kumimoji="0" lang="de-DE" sz="1106" b="0" i="0" u="none" strike="noStrike" kern="0" cap="none" spc="0" normalizeH="0" baseline="0" noProof="0" dirty="0">
                <a:ln>
                  <a:noFill/>
                </a:ln>
                <a:solidFill>
                  <a:prstClr val="white"/>
                </a:solidFill>
                <a:effectLst/>
                <a:uLnTx/>
                <a:uFillTx/>
                <a:latin typeface="+mn-lt"/>
                <a:ea typeface="+mn-ea"/>
                <a:cs typeface="Arial"/>
              </a:rPr>
            </a:br>
            <a:r>
              <a:rPr kumimoji="0" lang="de-DE" sz="1106" b="0" i="0" u="none" strike="noStrike" kern="0" cap="none" spc="0" normalizeH="0" baseline="0" noProof="0" dirty="0" err="1">
                <a:ln>
                  <a:noFill/>
                </a:ln>
                <a:solidFill>
                  <a:prstClr val="white"/>
                </a:solidFill>
                <a:effectLst/>
                <a:uLnTx/>
                <a:uFillTx/>
                <a:latin typeface="+mn-lt"/>
                <a:ea typeface="+mn-ea"/>
                <a:cs typeface="Arial"/>
              </a:rPr>
              <a:t>Refer</a:t>
            </a:r>
            <a:r>
              <a:rPr kumimoji="0" lang="de-DE" sz="1106" b="0" i="0" u="none" strike="noStrike" kern="0" cap="none" spc="0" normalizeH="0" baseline="0" noProof="0" dirty="0">
                <a:ln>
                  <a:noFill/>
                </a:ln>
                <a:solidFill>
                  <a:prstClr val="white"/>
                </a:solidFill>
                <a:effectLst/>
                <a:uLnTx/>
                <a:uFillTx/>
                <a:latin typeface="+mn-lt"/>
                <a:ea typeface="+mn-ea"/>
                <a:cs typeface="Arial"/>
              </a:rPr>
              <a:t> </a:t>
            </a:r>
            <a:r>
              <a:rPr kumimoji="0" lang="de-DE" sz="1106" b="0" i="0" u="none" strike="noStrike" kern="0" cap="none" spc="0" normalizeH="0" baseline="0" noProof="0" dirty="0" err="1">
                <a:ln>
                  <a:noFill/>
                </a:ln>
                <a:solidFill>
                  <a:prstClr val="white"/>
                </a:solidFill>
                <a:effectLst/>
                <a:uLnTx/>
                <a:uFillTx/>
                <a:latin typeface="+mn-lt"/>
                <a:ea typeface="+mn-ea"/>
                <a:cs typeface="Arial"/>
              </a:rPr>
              <a:t>to</a:t>
            </a:r>
            <a:r>
              <a:rPr kumimoji="0" lang="de-DE" sz="1106" b="0" i="0" u="none" strike="noStrike" kern="0" cap="none" spc="0" normalizeH="0" baseline="0" noProof="0" dirty="0">
                <a:ln>
                  <a:noFill/>
                </a:ln>
                <a:solidFill>
                  <a:prstClr val="white"/>
                </a:solidFill>
                <a:effectLst/>
                <a:uLnTx/>
                <a:uFillTx/>
                <a:latin typeface="+mn-lt"/>
                <a:ea typeface="+mn-ea"/>
                <a:cs typeface="Arial"/>
              </a:rPr>
              <a:t> The Branding Zone </a:t>
            </a:r>
            <a:r>
              <a:rPr kumimoji="0" lang="de-DE" sz="1106" b="0" i="0" u="none" strike="noStrike" kern="0" cap="none" spc="0" normalizeH="0" baseline="0" noProof="0" dirty="0" err="1">
                <a:ln>
                  <a:noFill/>
                </a:ln>
                <a:solidFill>
                  <a:prstClr val="white"/>
                </a:solidFill>
                <a:effectLst/>
                <a:uLnTx/>
                <a:uFillTx/>
                <a:latin typeface="+mn-lt"/>
                <a:ea typeface="+mn-ea"/>
                <a:cs typeface="Arial"/>
              </a:rPr>
              <a:t>for</a:t>
            </a:r>
            <a:r>
              <a:rPr kumimoji="0" lang="de-DE" sz="1106" b="0" i="0" u="none" strike="noStrike" kern="0" cap="none" spc="0" normalizeH="0" baseline="0" noProof="0" dirty="0">
                <a:ln>
                  <a:noFill/>
                </a:ln>
                <a:solidFill>
                  <a:prstClr val="white"/>
                </a:solidFill>
                <a:effectLst/>
                <a:uLnTx/>
                <a:uFillTx/>
                <a:latin typeface="+mn-lt"/>
                <a:ea typeface="+mn-ea"/>
                <a:cs typeface="Arial"/>
              </a:rPr>
              <a:t> </a:t>
            </a:r>
            <a:r>
              <a:rPr kumimoji="0" lang="de-DE" sz="1106" b="0" i="0" u="none" strike="noStrike" kern="0" cap="none" spc="0" normalizeH="0" baseline="0" noProof="0" dirty="0" err="1">
                <a:ln>
                  <a:noFill/>
                </a:ln>
                <a:solidFill>
                  <a:prstClr val="white"/>
                </a:solidFill>
                <a:effectLst/>
                <a:uLnTx/>
                <a:uFillTx/>
                <a:latin typeface="+mn-lt"/>
                <a:ea typeface="+mn-ea"/>
                <a:cs typeface="Arial"/>
              </a:rPr>
              <a:t>the</a:t>
            </a:r>
            <a:r>
              <a:rPr kumimoji="0" lang="de-DE" sz="1106" b="0" i="0" u="none" strike="noStrike" kern="0" cap="none" spc="0" normalizeH="0" baseline="0" noProof="0" dirty="0">
                <a:ln>
                  <a:noFill/>
                </a:ln>
                <a:solidFill>
                  <a:prstClr val="white"/>
                </a:solidFill>
                <a:effectLst/>
                <a:uLnTx/>
                <a:uFillTx/>
                <a:latin typeface="+mn-lt"/>
                <a:ea typeface="+mn-ea"/>
                <a:cs typeface="Arial"/>
              </a:rPr>
              <a:t> </a:t>
            </a:r>
            <a:r>
              <a:rPr kumimoji="0" lang="de-DE" sz="1106" b="0" i="0" u="none" strike="noStrike" kern="0" cap="none" spc="0" normalizeH="0" baseline="0" noProof="0" dirty="0" err="1">
                <a:ln>
                  <a:noFill/>
                </a:ln>
                <a:solidFill>
                  <a:prstClr val="white"/>
                </a:solidFill>
                <a:effectLst/>
                <a:uLnTx/>
                <a:uFillTx/>
                <a:latin typeface="+mn-lt"/>
                <a:ea typeface="+mn-ea"/>
                <a:cs typeface="Arial"/>
              </a:rPr>
              <a:t>latest</a:t>
            </a:r>
            <a:r>
              <a:rPr kumimoji="0" lang="de-DE" sz="1106" b="0" i="0" u="none" strike="noStrike" kern="0" cap="none" spc="0" normalizeH="0" baseline="0" noProof="0" dirty="0">
                <a:ln>
                  <a:noFill/>
                </a:ln>
                <a:solidFill>
                  <a:prstClr val="white"/>
                </a:solidFill>
                <a:effectLst/>
                <a:uLnTx/>
                <a:uFillTx/>
                <a:latin typeface="+mn-lt"/>
                <a:ea typeface="+mn-ea"/>
                <a:cs typeface="Arial"/>
              </a:rPr>
              <a:t> </a:t>
            </a:r>
            <a:r>
              <a:rPr kumimoji="0" lang="de-DE" sz="1106" b="0" i="0" u="none" strike="noStrike" kern="0" cap="none" spc="0" normalizeH="0" baseline="0" noProof="0" dirty="0" err="1">
                <a:ln>
                  <a:noFill/>
                </a:ln>
                <a:solidFill>
                  <a:prstClr val="white"/>
                </a:solidFill>
                <a:effectLst/>
                <a:uLnTx/>
                <a:uFillTx/>
                <a:latin typeface="+mn-lt"/>
                <a:ea typeface="+mn-ea"/>
                <a:cs typeface="Arial"/>
              </a:rPr>
              <a:t>boilerplate</a:t>
            </a:r>
            <a:r>
              <a:rPr kumimoji="0" lang="de-DE" sz="1106" b="0" i="0" u="none" strike="noStrike" kern="0" cap="none" spc="0" normalizeH="0" baseline="0" noProof="0" dirty="0">
                <a:ln>
                  <a:noFill/>
                </a:ln>
                <a:solidFill>
                  <a:prstClr val="white"/>
                </a:solidFill>
                <a:effectLst/>
                <a:uLnTx/>
                <a:uFillTx/>
                <a:latin typeface="+mn-lt"/>
                <a:ea typeface="+mn-ea"/>
                <a:cs typeface="Arial"/>
              </a:rPr>
              <a:t> </a:t>
            </a:r>
            <a:r>
              <a:rPr kumimoji="0" lang="de-DE" sz="1106" b="0" i="0" u="none" strike="noStrike" kern="0" cap="none" spc="0" normalizeH="0" baseline="0" noProof="0" dirty="0" err="1">
                <a:ln>
                  <a:noFill/>
                </a:ln>
                <a:solidFill>
                  <a:prstClr val="white"/>
                </a:solidFill>
                <a:effectLst/>
                <a:uLnTx/>
                <a:uFillTx/>
                <a:latin typeface="+mn-lt"/>
                <a:ea typeface="+mn-ea"/>
                <a:cs typeface="Arial"/>
              </a:rPr>
              <a:t>language</a:t>
            </a:r>
            <a:r>
              <a:rPr kumimoji="0" lang="de-DE" sz="1106" b="0" i="0" u="none" strike="noStrike" kern="0" cap="none" spc="0" normalizeH="0" baseline="0" noProof="0" dirty="0">
                <a:ln>
                  <a:noFill/>
                </a:ln>
                <a:solidFill>
                  <a:prstClr val="white"/>
                </a:solidFill>
                <a:effectLst/>
                <a:uLnTx/>
                <a:uFillTx/>
                <a:latin typeface="+mn-lt"/>
                <a:ea typeface="+mn-ea"/>
                <a:cs typeface="Arial"/>
              </a:rPr>
              <a:t>. </a:t>
            </a:r>
          </a:p>
          <a:p>
            <a:pPr marL="0" marR="0" lvl="0" indent="0" algn="l" defTabSz="1012100" rtl="0" eaLnBrk="1" fontAlgn="auto" latinLnBrk="0" hangingPunct="1">
              <a:lnSpc>
                <a:spcPct val="100000"/>
              </a:lnSpc>
              <a:spcBef>
                <a:spcPts val="0"/>
              </a:spcBef>
              <a:spcAft>
                <a:spcPts val="664"/>
              </a:spcAft>
              <a:buClr>
                <a:srgbClr val="FFD200"/>
              </a:buClr>
              <a:buSzPct val="70000"/>
              <a:buFontTx/>
              <a:buNone/>
              <a:tabLst/>
              <a:defRPr/>
            </a:pPr>
            <a:endParaRPr lang="de-DE" dirty="0"/>
          </a:p>
        </p:txBody>
      </p:sp>
    </p:spTree>
    <p:extLst>
      <p:ext uri="{BB962C8B-B14F-4D97-AF65-F5344CB8AC3E}">
        <p14:creationId xmlns:p14="http://schemas.microsoft.com/office/powerpoint/2010/main" val="80925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1_Cover">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29ECF73-E7A8-477D-9A01-F7E3B29981D1}"/>
              </a:ext>
            </a:extLst>
          </p:cNvPr>
          <p:cNvPicPr>
            <a:picLocks noChangeAspect="1"/>
          </p:cNvPicPr>
          <p:nvPr userDrawn="1"/>
        </p:nvPicPr>
        <p:blipFill rotWithShape="1">
          <a:blip r:embed="rId2" cstate="print">
            <a:alphaModFix/>
            <a:extLst>
              <a:ext uri="{28A0092B-C50C-407E-A947-70E740481C1C}">
                <a14:useLocalDpi xmlns:a14="http://schemas.microsoft.com/office/drawing/2010/main" val="0"/>
              </a:ext>
            </a:extLst>
          </a:blip>
          <a:srcRect l="188" t="15918" b="-1"/>
          <a:stretch/>
        </p:blipFill>
        <p:spPr>
          <a:xfrm>
            <a:off x="0" y="0"/>
            <a:ext cx="13501688" cy="7594600"/>
          </a:xfrm>
          <a:prstGeom prst="rect">
            <a:avLst/>
          </a:prstGeom>
        </p:spPr>
      </p:pic>
      <p:grpSp>
        <p:nvGrpSpPr>
          <p:cNvPr id="5" name="Group 4">
            <a:extLst>
              <a:ext uri="{FF2B5EF4-FFF2-40B4-BE49-F238E27FC236}">
                <a16:creationId xmlns:a16="http://schemas.microsoft.com/office/drawing/2014/main" id="{C8422AE9-8257-41A9-AB41-1F10585C886F}"/>
              </a:ext>
            </a:extLst>
          </p:cNvPr>
          <p:cNvGrpSpPr>
            <a:grpSpLocks noChangeAspect="1"/>
          </p:cNvGrpSpPr>
          <p:nvPr userDrawn="1"/>
        </p:nvGrpSpPr>
        <p:grpSpPr bwMode="invGray">
          <a:xfrm>
            <a:off x="11472218" y="5493780"/>
            <a:ext cx="1356494" cy="1589240"/>
            <a:chOff x="6529" y="3125"/>
            <a:chExt cx="772" cy="904"/>
          </a:xfrm>
        </p:grpSpPr>
        <p:sp>
          <p:nvSpPr>
            <p:cNvPr id="6" name="Freeform 5">
              <a:extLst>
                <a:ext uri="{FF2B5EF4-FFF2-40B4-BE49-F238E27FC236}">
                  <a16:creationId xmlns:a16="http://schemas.microsoft.com/office/drawing/2014/main" id="{D19659BD-653C-4300-9060-420AFAE39587}"/>
                </a:ext>
              </a:extLst>
            </p:cNvPr>
            <p:cNvSpPr>
              <a:spLocks/>
            </p:cNvSpPr>
            <p:nvPr userDrawn="1"/>
          </p:nvSpPr>
          <p:spPr bwMode="invGray">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92" noProof="0" dirty="0"/>
            </a:p>
          </p:txBody>
        </p:sp>
        <p:sp>
          <p:nvSpPr>
            <p:cNvPr id="7" name="Freeform 6">
              <a:extLst>
                <a:ext uri="{FF2B5EF4-FFF2-40B4-BE49-F238E27FC236}">
                  <a16:creationId xmlns:a16="http://schemas.microsoft.com/office/drawing/2014/main" id="{A4669336-72A1-4233-827A-C41AB4C1CC04}"/>
                </a:ext>
              </a:extLst>
            </p:cNvPr>
            <p:cNvSpPr>
              <a:spLocks noEditPoints="1"/>
            </p:cNvSpPr>
            <p:nvPr userDrawn="1"/>
          </p:nvSpPr>
          <p:spPr bwMode="invGray">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92" noProof="0" dirty="0"/>
            </a:p>
          </p:txBody>
        </p:sp>
      </p:grpSp>
      <p:sp>
        <p:nvSpPr>
          <p:cNvPr id="9" name="Rectangle 8">
            <a:extLst>
              <a:ext uri="{FF2B5EF4-FFF2-40B4-BE49-F238E27FC236}">
                <a16:creationId xmlns:a16="http://schemas.microsoft.com/office/drawing/2014/main" id="{C0830F80-89F1-47C8-AB0D-E62233BCB3EA}"/>
              </a:ext>
            </a:extLst>
          </p:cNvPr>
          <p:cNvSpPr>
            <a:spLocks/>
          </p:cNvSpPr>
          <p:nvPr userDrawn="1"/>
        </p:nvSpPr>
        <p:spPr bwMode="auto">
          <a:xfrm flipH="1">
            <a:off x="1" y="0"/>
            <a:ext cx="13605192" cy="7594246"/>
          </a:xfrm>
          <a:prstGeom prst="rect">
            <a:avLst/>
          </a:prstGeom>
          <a:gradFill>
            <a:gsLst>
              <a:gs pos="0">
                <a:schemeClr val="bg2">
                  <a:alpha val="69000"/>
                </a:schemeClr>
              </a:gs>
              <a:gs pos="88000">
                <a:schemeClr val="bg1">
                  <a:alpha val="0"/>
                </a:schemeClr>
              </a:gs>
            </a:gsLst>
            <a:lin ang="10800000" scaled="0"/>
          </a:gradFill>
          <a:ln w="9525" cap="flat" cmpd="sng" algn="ctr">
            <a:noFill/>
            <a:prstDash val="solid"/>
            <a:round/>
            <a:headEnd type="none" w="med" len="med"/>
            <a:tailEnd type="none" w="med" len="med"/>
          </a:ln>
          <a:effectLst/>
        </p:spPr>
        <p:txBody>
          <a:bodyPr rot="0" spcFirstLastPara="0" vertOverflow="overflow" horzOverflow="overflow" vert="horz" wrap="square" lIns="101210" tIns="50605" rIns="101210" bIns="50605" numCol="1" spcCol="0" rtlCol="0" fromWordArt="0" anchor="t" anchorCtr="0" forceAA="0" compatLnSpc="1">
            <a:prstTxWarp prst="textNoShape">
              <a:avLst/>
            </a:prstTxWarp>
            <a:noAutofit/>
          </a:bodyPr>
          <a:lstStyle/>
          <a:p>
            <a:pPr marL="0" marR="0" indent="0" algn="l" defTabSz="1128023" rtl="0" eaLnBrk="1" fontAlgn="base" latinLnBrk="0" hangingPunct="1">
              <a:lnSpc>
                <a:spcPct val="100000"/>
              </a:lnSpc>
              <a:spcBef>
                <a:spcPct val="0"/>
              </a:spcBef>
              <a:spcAft>
                <a:spcPts val="664"/>
              </a:spcAft>
              <a:buClrTx/>
              <a:buSzTx/>
              <a:buFontTx/>
              <a:buNone/>
              <a:tabLst/>
            </a:pPr>
            <a:endParaRPr kumimoji="0" lang="de-DE" sz="996" b="0" i="0" u="none" strike="noStrike" cap="none" normalizeH="0" baseline="0" dirty="0">
              <a:ln>
                <a:noFill/>
              </a:ln>
              <a:solidFill>
                <a:schemeClr val="tx1"/>
              </a:solidFill>
              <a:effectLst/>
              <a:latin typeface="+mn-lt"/>
            </a:endParaRPr>
          </a:p>
        </p:txBody>
      </p:sp>
      <p:sp>
        <p:nvSpPr>
          <p:cNvPr id="2" name="Freeform 56">
            <a:extLst>
              <a:ext uri="{FF2B5EF4-FFF2-40B4-BE49-F238E27FC236}">
                <a16:creationId xmlns:a16="http://schemas.microsoft.com/office/drawing/2014/main" id="{13A7AC18-CF42-4EC5-8D40-441EAE30A06C}"/>
              </a:ext>
            </a:extLst>
          </p:cNvPr>
          <p:cNvSpPr/>
          <p:nvPr userDrawn="1"/>
        </p:nvSpPr>
        <p:spPr>
          <a:xfrm>
            <a:off x="689498" y="881122"/>
            <a:ext cx="5457204" cy="3966162"/>
          </a:xfrm>
          <a:custGeom>
            <a:avLst/>
            <a:gdLst>
              <a:gd name="connsiteX0" fmla="*/ 4238387 w 4257675"/>
              <a:gd name="connsiteY0" fmla="*/ 0 h 3092804"/>
              <a:gd name="connsiteX1" fmla="*/ 4257675 w 4257675"/>
              <a:gd name="connsiteY1" fmla="*/ 0 h 3092804"/>
              <a:gd name="connsiteX2" fmla="*/ 4257675 w 4257675"/>
              <a:gd name="connsiteY2" fmla="*/ 3092804 h 3092804"/>
              <a:gd name="connsiteX3" fmla="*/ 0 w 4257675"/>
              <a:gd name="connsiteY3" fmla="*/ 3092804 h 3092804"/>
              <a:gd name="connsiteX4" fmla="*/ 0 w 4257675"/>
              <a:gd name="connsiteY4" fmla="*/ 747342 h 309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7675" h="3092804">
                <a:moveTo>
                  <a:pt x="4238387" y="0"/>
                </a:moveTo>
                <a:lnTo>
                  <a:pt x="4257675" y="0"/>
                </a:lnTo>
                <a:lnTo>
                  <a:pt x="4257675" y="3092804"/>
                </a:lnTo>
                <a:lnTo>
                  <a:pt x="0" y="3092804"/>
                </a:lnTo>
                <a:lnTo>
                  <a:pt x="0" y="747342"/>
                </a:lnTo>
                <a:close/>
              </a:path>
            </a:pathLst>
          </a:custGeom>
          <a:solidFill>
            <a:srgbClr val="FFE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2" noProof="0" dirty="0"/>
          </a:p>
        </p:txBody>
      </p:sp>
      <p:sp>
        <p:nvSpPr>
          <p:cNvPr id="3" name="Title 1"/>
          <p:cNvSpPr>
            <a:spLocks noGrp="1"/>
          </p:cNvSpPr>
          <p:nvPr>
            <p:ph type="ctrTitle" hasCustomPrompt="1"/>
          </p:nvPr>
        </p:nvSpPr>
        <p:spPr>
          <a:xfrm>
            <a:off x="996525" y="2164119"/>
            <a:ext cx="4791459" cy="1084929"/>
          </a:xfrm>
        </p:spPr>
        <p:txBody>
          <a:bodyPr/>
          <a:lstStyle>
            <a:lvl1pPr>
              <a:defRPr sz="3320" b="0">
                <a:solidFill>
                  <a:schemeClr val="tx1"/>
                </a:solidFill>
                <a:latin typeface="EYInterstate Light" panose="02000506000000020004" pitchFamily="2" charset="0"/>
                <a:cs typeface="Arial" pitchFamily="34" charset="0"/>
              </a:defRPr>
            </a:lvl1pPr>
          </a:lstStyle>
          <a:p>
            <a:r>
              <a:rPr lang="en-US" noProof="0" dirty="0"/>
              <a:t>Click to edit Master title style</a:t>
            </a:r>
          </a:p>
        </p:txBody>
      </p:sp>
      <p:sp>
        <p:nvSpPr>
          <p:cNvPr id="4" name="Subtitle 2"/>
          <p:cNvSpPr>
            <a:spLocks noGrp="1"/>
          </p:cNvSpPr>
          <p:nvPr>
            <p:ph type="subTitle" idx="1" hasCustomPrompt="1"/>
          </p:nvPr>
        </p:nvSpPr>
        <p:spPr>
          <a:xfrm>
            <a:off x="996525" y="3373338"/>
            <a:ext cx="4791459" cy="1158706"/>
          </a:xfrm>
          <a:prstGeom prst="rect">
            <a:avLst/>
          </a:prstGeom>
        </p:spPr>
        <p:txBody>
          <a:bodyPr>
            <a:noAutofit/>
          </a:bodyPr>
          <a:lstStyle>
            <a:lvl1pPr marL="0" indent="0" algn="l">
              <a:spcAft>
                <a:spcPts val="1328"/>
              </a:spcAft>
              <a:buNone/>
              <a:defRPr sz="2214">
                <a:solidFill>
                  <a:schemeClr val="tx1"/>
                </a:solidFill>
                <a:latin typeface="EYInterstate" panose="02000503020000020004" pitchFamily="2" charset="0"/>
                <a:cs typeface="Arial" pitchFamily="34" charset="0"/>
              </a:defRPr>
            </a:lvl1pPr>
            <a:lvl2pPr marL="0" indent="0" algn="l">
              <a:buNone/>
              <a:defRPr sz="1771" b="1">
                <a:solidFill>
                  <a:srgbClr val="404040"/>
                </a:solidFill>
              </a:defRPr>
            </a:lvl2pPr>
            <a:lvl3pPr marL="1012058" indent="0" algn="ctr">
              <a:buNone/>
              <a:defRPr>
                <a:solidFill>
                  <a:schemeClr val="tx1">
                    <a:tint val="75000"/>
                  </a:schemeClr>
                </a:solidFill>
              </a:defRPr>
            </a:lvl3pPr>
            <a:lvl4pPr marL="1518087" indent="0" algn="ctr">
              <a:buNone/>
              <a:defRPr>
                <a:solidFill>
                  <a:schemeClr val="tx1">
                    <a:tint val="75000"/>
                  </a:schemeClr>
                </a:solidFill>
              </a:defRPr>
            </a:lvl4pPr>
            <a:lvl5pPr marL="2024116" indent="0" algn="ctr">
              <a:buNone/>
              <a:defRPr>
                <a:solidFill>
                  <a:schemeClr val="tx1">
                    <a:tint val="75000"/>
                  </a:schemeClr>
                </a:solidFill>
              </a:defRPr>
            </a:lvl5pPr>
            <a:lvl6pPr marL="2530145" indent="0" algn="ctr">
              <a:buNone/>
              <a:defRPr>
                <a:solidFill>
                  <a:schemeClr val="tx1">
                    <a:tint val="75000"/>
                  </a:schemeClr>
                </a:solidFill>
              </a:defRPr>
            </a:lvl6pPr>
            <a:lvl7pPr marL="3036174" indent="0" algn="ctr">
              <a:buNone/>
              <a:defRPr>
                <a:solidFill>
                  <a:schemeClr val="tx1">
                    <a:tint val="75000"/>
                  </a:schemeClr>
                </a:solidFill>
              </a:defRPr>
            </a:lvl7pPr>
            <a:lvl8pPr marL="3542203" indent="0" algn="ctr">
              <a:buNone/>
              <a:defRPr>
                <a:solidFill>
                  <a:schemeClr val="tx1">
                    <a:tint val="75000"/>
                  </a:schemeClr>
                </a:solidFill>
              </a:defRPr>
            </a:lvl8pPr>
            <a:lvl9pPr marL="4048232" indent="0" algn="ctr">
              <a:buNone/>
              <a:defRPr>
                <a:solidFill>
                  <a:schemeClr val="tx1">
                    <a:tint val="75000"/>
                  </a:schemeClr>
                </a:solidFill>
              </a:defRPr>
            </a:lvl9pPr>
          </a:lstStyle>
          <a:p>
            <a:pPr lvl="0"/>
            <a:r>
              <a:rPr lang="en-US" noProof="0" dirty="0"/>
              <a:t>Click to edit Master subtitle style</a:t>
            </a:r>
          </a:p>
        </p:txBody>
      </p:sp>
    </p:spTree>
    <p:extLst>
      <p:ext uri="{BB962C8B-B14F-4D97-AF65-F5344CB8AC3E}">
        <p14:creationId xmlns:p14="http://schemas.microsoft.com/office/powerpoint/2010/main" val="1151117320"/>
      </p:ext>
    </p:extLst>
  </p:cSld>
  <p:clrMapOvr>
    <a:masterClrMapping/>
  </p:clrMapOvr>
  <p:extLst>
    <p:ext uri="{DCECCB84-F9BA-43D5-87BE-67443E8EF086}">
      <p15:sldGuideLst xmlns:p15="http://schemas.microsoft.com/office/powerpoint/2012/main">
        <p15:guide id="1" orient="horz" pos="1230">
          <p15:clr>
            <a:srgbClr val="FBAE40"/>
          </p15:clr>
        </p15:guide>
        <p15:guide id="2" pos="553">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75086" y="325799"/>
            <a:ext cx="12151519" cy="653813"/>
          </a:xfrm>
        </p:spPr>
        <p:txBody>
          <a:bodyPr/>
          <a:lstStyle>
            <a:lvl1pPr>
              <a:defRPr>
                <a:solidFill>
                  <a:schemeClr val="bg1"/>
                </a:solidFill>
              </a:defRPr>
            </a:lvl1pPr>
          </a:lstStyle>
          <a:p>
            <a:r>
              <a:rPr lang="en-US" noProof="0" dirty="0"/>
              <a:t>Click to edit Master title style</a:t>
            </a:r>
          </a:p>
        </p:txBody>
      </p:sp>
      <p:sp>
        <p:nvSpPr>
          <p:cNvPr id="5" name="Table Placeholder 4">
            <a:extLst>
              <a:ext uri="{FF2B5EF4-FFF2-40B4-BE49-F238E27FC236}">
                <a16:creationId xmlns:a16="http://schemas.microsoft.com/office/drawing/2014/main" id="{95A2BE92-ABF7-4A82-BC35-00F28F500FED}"/>
              </a:ext>
            </a:extLst>
          </p:cNvPr>
          <p:cNvSpPr>
            <a:spLocks noGrp="1"/>
          </p:cNvSpPr>
          <p:nvPr>
            <p:ph type="tbl" sz="quarter" idx="10" hasCustomPrompt="1"/>
          </p:nvPr>
        </p:nvSpPr>
        <p:spPr>
          <a:xfrm>
            <a:off x="675084" y="1260142"/>
            <a:ext cx="5487192" cy="4725813"/>
          </a:xfrm>
          <a:prstGeom prst="rect">
            <a:avLst/>
          </a:prstGeom>
        </p:spPr>
        <p:txBody>
          <a:bodyPr>
            <a:noAutofit/>
          </a:bodyPr>
          <a:lstStyle>
            <a:lvl1pPr marL="0" indent="0">
              <a:buNone/>
              <a:defRPr/>
            </a:lvl1pPr>
          </a:lstStyle>
          <a:p>
            <a:r>
              <a:rPr lang="en-US" noProof="0" dirty="0"/>
              <a:t>Click icon to add table</a:t>
            </a:r>
          </a:p>
        </p:txBody>
      </p:sp>
      <p:sp>
        <p:nvSpPr>
          <p:cNvPr id="10" name="Text Placeholder 16">
            <a:extLst>
              <a:ext uri="{FF2B5EF4-FFF2-40B4-BE49-F238E27FC236}">
                <a16:creationId xmlns:a16="http://schemas.microsoft.com/office/drawing/2014/main" id="{DA81FCAA-64D2-4A9C-B16E-9C4E3BB431BB}"/>
              </a:ext>
            </a:extLst>
          </p:cNvPr>
          <p:cNvSpPr>
            <a:spLocks noGrp="1"/>
          </p:cNvSpPr>
          <p:nvPr>
            <p:ph type="body" sz="quarter" idx="14" hasCustomPrompt="1"/>
          </p:nvPr>
        </p:nvSpPr>
        <p:spPr>
          <a:xfrm>
            <a:off x="7895639" y="4222864"/>
            <a:ext cx="3419350" cy="199333"/>
          </a:xfrm>
          <a:prstGeom prst="rect">
            <a:avLst/>
          </a:prstGeom>
        </p:spPr>
        <p:txBody>
          <a:bodyPr>
            <a:noAutofit/>
          </a:bodyPr>
          <a:lstStyle>
            <a:lvl1pPr marL="0" indent="0">
              <a:buNone/>
              <a:defRPr sz="1328">
                <a:solidFill>
                  <a:schemeClr val="tx2"/>
                </a:solidFill>
              </a:defRPr>
            </a:lvl1pPr>
          </a:lstStyle>
          <a:p>
            <a:pPr lvl="0"/>
            <a:r>
              <a:rPr lang="en-US" noProof="0" dirty="0"/>
              <a:t>Name Surname</a:t>
            </a:r>
          </a:p>
        </p:txBody>
      </p:sp>
      <p:sp>
        <p:nvSpPr>
          <p:cNvPr id="11" name="Text Placeholder 16">
            <a:extLst>
              <a:ext uri="{FF2B5EF4-FFF2-40B4-BE49-F238E27FC236}">
                <a16:creationId xmlns:a16="http://schemas.microsoft.com/office/drawing/2014/main" id="{03CDC117-35F2-47B2-85B2-29CB8EE7E096}"/>
              </a:ext>
            </a:extLst>
          </p:cNvPr>
          <p:cNvSpPr>
            <a:spLocks noGrp="1"/>
          </p:cNvSpPr>
          <p:nvPr>
            <p:ph type="body" sz="quarter" idx="15" hasCustomPrompt="1"/>
          </p:nvPr>
        </p:nvSpPr>
        <p:spPr>
          <a:xfrm>
            <a:off x="7895639" y="4491568"/>
            <a:ext cx="3419350" cy="199333"/>
          </a:xfrm>
          <a:prstGeom prst="rect">
            <a:avLst/>
          </a:prstGeom>
        </p:spPr>
        <p:txBody>
          <a:bodyPr>
            <a:noAutofit/>
          </a:bodyPr>
          <a:lstStyle>
            <a:lvl1pPr marL="0" indent="0">
              <a:buNone/>
              <a:defRPr sz="1328">
                <a:solidFill>
                  <a:schemeClr val="bg1"/>
                </a:solidFill>
              </a:defRPr>
            </a:lvl1pPr>
          </a:lstStyle>
          <a:p>
            <a:pPr lvl="0"/>
            <a:r>
              <a:rPr lang="en-US" noProof="0" dirty="0"/>
              <a:t>Job Title to go here</a:t>
            </a:r>
          </a:p>
        </p:txBody>
      </p:sp>
      <p:sp>
        <p:nvSpPr>
          <p:cNvPr id="14" name="Picture Placeholder 19">
            <a:extLst>
              <a:ext uri="{FF2B5EF4-FFF2-40B4-BE49-F238E27FC236}">
                <a16:creationId xmlns:a16="http://schemas.microsoft.com/office/drawing/2014/main" id="{00A15EA9-2372-4E06-83C2-1E13AB1FA626}"/>
              </a:ext>
            </a:extLst>
          </p:cNvPr>
          <p:cNvSpPr>
            <a:spLocks noGrp="1"/>
          </p:cNvSpPr>
          <p:nvPr>
            <p:ph type="pic" sz="quarter" idx="16" hasCustomPrompt="1"/>
          </p:nvPr>
        </p:nvSpPr>
        <p:spPr>
          <a:xfrm>
            <a:off x="6777223" y="3962396"/>
            <a:ext cx="862187" cy="862625"/>
          </a:xfrm>
          <a:prstGeom prst="ellipse">
            <a:avLst/>
          </a:prstGeom>
        </p:spPr>
        <p:txBody>
          <a:bodyPr anchor="ctr"/>
          <a:lstStyle>
            <a:lvl1pPr marL="0" indent="0" algn="ctr">
              <a:buNone/>
              <a:defRPr sz="996">
                <a:solidFill>
                  <a:schemeClr val="bg1"/>
                </a:solidFill>
              </a:defRPr>
            </a:lvl1pPr>
          </a:lstStyle>
          <a:p>
            <a:r>
              <a:rPr lang="en-US" noProof="0" dirty="0"/>
              <a:t>Click icon to add table</a:t>
            </a:r>
          </a:p>
        </p:txBody>
      </p:sp>
      <p:sp>
        <p:nvSpPr>
          <p:cNvPr id="9" name="Text Placeholder 8">
            <a:extLst>
              <a:ext uri="{FF2B5EF4-FFF2-40B4-BE49-F238E27FC236}">
                <a16:creationId xmlns:a16="http://schemas.microsoft.com/office/drawing/2014/main" id="{5DB83DAE-9FEB-4E9C-85BA-A34BD239275A}"/>
              </a:ext>
            </a:extLst>
          </p:cNvPr>
          <p:cNvSpPr>
            <a:spLocks noGrp="1"/>
          </p:cNvSpPr>
          <p:nvPr>
            <p:ph type="body" sz="quarter" idx="17" hasCustomPrompt="1"/>
          </p:nvPr>
        </p:nvSpPr>
        <p:spPr>
          <a:xfrm>
            <a:off x="6777224" y="1260141"/>
            <a:ext cx="6049381" cy="413957"/>
          </a:xfrm>
          <a:prstGeom prst="rect">
            <a:avLst/>
          </a:prstGeom>
        </p:spPr>
        <p:txBody>
          <a:bodyPr>
            <a:noAutofit/>
          </a:bodyPr>
          <a:lstStyle>
            <a:lvl1pPr marL="0" indent="0">
              <a:buNone/>
              <a:defRPr/>
            </a:lvl1pPr>
          </a:lstStyle>
          <a:p>
            <a:pPr lvl="0"/>
            <a:r>
              <a:rPr lang="en-US" noProof="0" dirty="0"/>
              <a:t>Key Takeaways</a:t>
            </a:r>
          </a:p>
        </p:txBody>
      </p:sp>
      <p:sp>
        <p:nvSpPr>
          <p:cNvPr id="15" name="Text Placeholder 8">
            <a:extLst>
              <a:ext uri="{FF2B5EF4-FFF2-40B4-BE49-F238E27FC236}">
                <a16:creationId xmlns:a16="http://schemas.microsoft.com/office/drawing/2014/main" id="{C1ABE303-7041-4312-AD03-0E872AEF99BE}"/>
              </a:ext>
            </a:extLst>
          </p:cNvPr>
          <p:cNvSpPr>
            <a:spLocks noGrp="1"/>
          </p:cNvSpPr>
          <p:nvPr>
            <p:ph type="body" sz="quarter" idx="18" hasCustomPrompt="1"/>
          </p:nvPr>
        </p:nvSpPr>
        <p:spPr>
          <a:xfrm>
            <a:off x="6777224" y="1810621"/>
            <a:ext cx="6049381" cy="1784647"/>
          </a:xfrm>
          <a:prstGeom prst="rect">
            <a:avLst/>
          </a:prstGeom>
        </p:spPr>
        <p:txBody>
          <a:bodyPr>
            <a:noAutofit/>
          </a:bodyPr>
          <a:lstStyle>
            <a:lvl1pPr marL="0" indent="0">
              <a:buNone/>
              <a:defRPr sz="1771"/>
            </a:lvl1pPr>
          </a:lstStyle>
          <a:p>
            <a:pPr lvl="0"/>
            <a:r>
              <a:rPr lang="en-US" noProof="0" dirty="0"/>
              <a:t>Content EY Interstate Light, 16pt, Lorem ipsum dolor, 12pt, </a:t>
            </a:r>
            <a:r>
              <a:rPr lang="en-US" noProof="0" dirty="0" err="1"/>
              <a:t>Utinam</a:t>
            </a:r>
            <a:r>
              <a:rPr lang="en-US" noProof="0" dirty="0"/>
              <a:t> </a:t>
            </a:r>
            <a:r>
              <a:rPr lang="en-US" noProof="0" dirty="0" err="1"/>
              <a:t>nonumy</a:t>
            </a:r>
            <a:r>
              <a:rPr lang="en-US" noProof="0" dirty="0"/>
              <a:t> </a:t>
            </a:r>
            <a:r>
              <a:rPr lang="en-US" noProof="0" dirty="0" err="1"/>
              <a:t>abhorreant</a:t>
            </a:r>
            <a:r>
              <a:rPr lang="en-US" noProof="0" dirty="0"/>
              <a:t> </a:t>
            </a:r>
            <a:r>
              <a:rPr lang="en-US" noProof="0" dirty="0" err="1"/>
              <a:t>sead</a:t>
            </a:r>
            <a:r>
              <a:rPr lang="en-US" noProof="0" dirty="0"/>
              <a:t>. </a:t>
            </a:r>
            <a:r>
              <a:rPr lang="en-US" noProof="0" dirty="0" err="1"/>
              <a:t>Putant</a:t>
            </a:r>
            <a:r>
              <a:rPr lang="en-US" noProof="0" dirty="0"/>
              <a:t> </a:t>
            </a:r>
            <a:r>
              <a:rPr lang="en-US" noProof="0" dirty="0" err="1"/>
              <a:t>probatus</a:t>
            </a:r>
            <a:r>
              <a:rPr lang="en-US" noProof="0" dirty="0"/>
              <a:t> id vis, ad his </a:t>
            </a:r>
            <a:r>
              <a:rPr lang="en-US" noProof="0" dirty="0" err="1"/>
              <a:t>meis</a:t>
            </a:r>
            <a:r>
              <a:rPr lang="en-US" noProof="0" dirty="0"/>
              <a:t> </a:t>
            </a:r>
            <a:r>
              <a:rPr lang="en-US" noProof="0" dirty="0" err="1"/>
              <a:t>habemus</a:t>
            </a:r>
            <a:r>
              <a:rPr lang="en-US" noProof="0" dirty="0"/>
              <a:t> </a:t>
            </a:r>
            <a:r>
              <a:rPr lang="en-US" noProof="0" dirty="0" err="1"/>
              <a:t>repudiare</a:t>
            </a:r>
            <a:r>
              <a:rPr lang="en-US" noProof="0" dirty="0"/>
              <a:t>, has an </a:t>
            </a:r>
            <a:r>
              <a:rPr lang="en-US" noProof="0" dirty="0" err="1"/>
              <a:t>pericula</a:t>
            </a:r>
            <a:r>
              <a:rPr lang="en-US" noProof="0" dirty="0"/>
              <a:t> </a:t>
            </a:r>
            <a:r>
              <a:rPr lang="en-US" noProof="0" dirty="0" err="1"/>
              <a:t>tractatos</a:t>
            </a:r>
            <a:r>
              <a:rPr lang="en-US" noProof="0" dirty="0"/>
              <a:t>. </a:t>
            </a:r>
            <a:r>
              <a:rPr lang="en-US" noProof="0" dirty="0" err="1"/>
              <a:t>Nec</a:t>
            </a:r>
            <a:r>
              <a:rPr lang="en-US" noProof="0" dirty="0"/>
              <a:t> </a:t>
            </a:r>
            <a:r>
              <a:rPr lang="en-US" noProof="0" dirty="0" err="1"/>
              <a:t>debitis</a:t>
            </a:r>
            <a:r>
              <a:rPr lang="en-US" noProof="0" dirty="0"/>
              <a:t> </a:t>
            </a:r>
            <a:r>
              <a:rPr lang="en-US" noProof="0" dirty="0" err="1"/>
              <a:t>dissentias</a:t>
            </a:r>
            <a:r>
              <a:rPr lang="en-US" noProof="0" dirty="0"/>
              <a:t> ad. </a:t>
            </a:r>
            <a:r>
              <a:rPr lang="en-US" noProof="0" dirty="0" err="1"/>
              <a:t>Patrioque</a:t>
            </a:r>
            <a:r>
              <a:rPr lang="en-US" noProof="0" dirty="0"/>
              <a:t> </a:t>
            </a:r>
            <a:r>
              <a:rPr lang="en-US" noProof="0" dirty="0" err="1"/>
              <a:t>voluptatum</a:t>
            </a:r>
            <a:r>
              <a:rPr lang="en-US" noProof="0" dirty="0"/>
              <a:t> </a:t>
            </a:r>
            <a:r>
              <a:rPr lang="en-US" noProof="0" dirty="0" err="1"/>
              <a:t>sed</a:t>
            </a:r>
            <a:r>
              <a:rPr lang="en-US" noProof="0" dirty="0"/>
              <a:t> ex, id </a:t>
            </a:r>
            <a:r>
              <a:rPr lang="en-US" noProof="0" dirty="0" err="1"/>
              <a:t>admodum</a:t>
            </a:r>
            <a:r>
              <a:rPr lang="en-US" noProof="0" dirty="0"/>
              <a:t>.</a:t>
            </a:r>
          </a:p>
          <a:p>
            <a:pPr lvl="0"/>
            <a:endParaRPr lang="en-US" noProof="0" dirty="0"/>
          </a:p>
        </p:txBody>
      </p:sp>
      <p:sp>
        <p:nvSpPr>
          <p:cNvPr id="20" name="Line 10">
            <a:extLst>
              <a:ext uri="{FF2B5EF4-FFF2-40B4-BE49-F238E27FC236}">
                <a16:creationId xmlns:a16="http://schemas.microsoft.com/office/drawing/2014/main" id="{B69EB865-6B86-419B-923C-F7DDC68C9C66}"/>
              </a:ext>
            </a:extLst>
          </p:cNvPr>
          <p:cNvSpPr>
            <a:spLocks noChangeShapeType="1"/>
          </p:cNvSpPr>
          <p:nvPr userDrawn="1"/>
        </p:nvSpPr>
        <p:spPr bwMode="auto">
          <a:xfrm>
            <a:off x="675085" y="1005249"/>
            <a:ext cx="12153163"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992" noProof="0" dirty="0">
              <a:solidFill>
                <a:schemeClr val="bg1"/>
              </a:solidFill>
            </a:endParaRPr>
          </a:p>
        </p:txBody>
      </p:sp>
      <p:sp>
        <p:nvSpPr>
          <p:cNvPr id="3" name="Date Placeholder 2">
            <a:extLst>
              <a:ext uri="{FF2B5EF4-FFF2-40B4-BE49-F238E27FC236}">
                <a16:creationId xmlns:a16="http://schemas.microsoft.com/office/drawing/2014/main" id="{C5822E28-B24F-4CF6-8F50-70ED7C22A114}"/>
              </a:ext>
            </a:extLst>
          </p:cNvPr>
          <p:cNvSpPr>
            <a:spLocks noGrp="1"/>
          </p:cNvSpPr>
          <p:nvPr>
            <p:ph type="dt" sz="half" idx="19"/>
          </p:nvPr>
        </p:nvSpPr>
        <p:spPr/>
        <p:txBody>
          <a:bodyPr/>
          <a:lstStyle/>
          <a:p>
            <a:fld id="{B9C240D9-3735-49C9-A196-6B66C851109A}" type="datetime3">
              <a:rPr lang="en-US" noProof="0" smtClean="0"/>
              <a:t>27 May 2024</a:t>
            </a:fld>
            <a:endParaRPr lang="en-US" noProof="0" dirty="0"/>
          </a:p>
        </p:txBody>
      </p:sp>
      <p:sp>
        <p:nvSpPr>
          <p:cNvPr id="4" name="Footer Placeholder 3">
            <a:extLst>
              <a:ext uri="{FF2B5EF4-FFF2-40B4-BE49-F238E27FC236}">
                <a16:creationId xmlns:a16="http://schemas.microsoft.com/office/drawing/2014/main" id="{6865E1CD-A05B-41DC-B488-E4BA204E7AE5}"/>
              </a:ext>
            </a:extLst>
          </p:cNvPr>
          <p:cNvSpPr>
            <a:spLocks noGrp="1"/>
          </p:cNvSpPr>
          <p:nvPr>
            <p:ph type="ftr" sz="quarter" idx="20"/>
          </p:nvPr>
        </p:nvSpPr>
        <p:spPr/>
        <p:txBody>
          <a:bodyPr/>
          <a:lstStyle/>
          <a:p>
            <a:r>
              <a:rPr lang="en-US" noProof="0" dirty="0"/>
              <a:t>Presentation title</a:t>
            </a:r>
          </a:p>
        </p:txBody>
      </p:sp>
      <p:sp>
        <p:nvSpPr>
          <p:cNvPr id="6" name="Slide Number Placeholder 5">
            <a:extLst>
              <a:ext uri="{FF2B5EF4-FFF2-40B4-BE49-F238E27FC236}">
                <a16:creationId xmlns:a16="http://schemas.microsoft.com/office/drawing/2014/main" id="{5716ABDB-CF45-4001-9487-F3BA3DD8DACD}"/>
              </a:ext>
            </a:extLst>
          </p:cNvPr>
          <p:cNvSpPr>
            <a:spLocks noGrp="1"/>
          </p:cNvSpPr>
          <p:nvPr>
            <p:ph type="sldNum" sz="quarter" idx="21"/>
          </p:nvPr>
        </p:nvSpPr>
        <p:spPr/>
        <p:txBody>
          <a:bodyPr/>
          <a:lstStyle/>
          <a:p>
            <a:r>
              <a:rPr lang="en-US" noProof="0" dirty="0"/>
              <a:t>Page </a:t>
            </a:r>
            <a:fld id="{F1BC30E3-FFE5-4B91-AA19-87A149EBB9EE}" type="slidenum">
              <a:rPr lang="en-US" noProof="0" smtClean="0"/>
              <a:pPr/>
              <a:t>‹Nr.›</a:t>
            </a:fld>
            <a:endParaRPr lang="en-US" noProof="0" dirty="0"/>
          </a:p>
        </p:txBody>
      </p:sp>
    </p:spTree>
    <p:extLst>
      <p:ext uri="{BB962C8B-B14F-4D97-AF65-F5344CB8AC3E}">
        <p14:creationId xmlns:p14="http://schemas.microsoft.com/office/powerpoint/2010/main" val="71021061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_Standa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75086" y="325799"/>
            <a:ext cx="12151519" cy="653813"/>
          </a:xfrm>
        </p:spPr>
        <p:txBody>
          <a:bodyPr/>
          <a:lstStyle>
            <a:lvl1pPr>
              <a:defRPr>
                <a:solidFill>
                  <a:schemeClr val="bg1"/>
                </a:solidFill>
              </a:defRPr>
            </a:lvl1pPr>
          </a:lstStyle>
          <a:p>
            <a:r>
              <a:rPr lang="en-US" noProof="0" dirty="0"/>
              <a:t>Click to edit Master title style</a:t>
            </a:r>
          </a:p>
        </p:txBody>
      </p:sp>
      <p:sp>
        <p:nvSpPr>
          <p:cNvPr id="19" name="Line 10">
            <a:extLst>
              <a:ext uri="{FF2B5EF4-FFF2-40B4-BE49-F238E27FC236}">
                <a16:creationId xmlns:a16="http://schemas.microsoft.com/office/drawing/2014/main" id="{CF130104-FAF2-4309-9701-573F37743137}"/>
              </a:ext>
            </a:extLst>
          </p:cNvPr>
          <p:cNvSpPr>
            <a:spLocks noChangeShapeType="1"/>
          </p:cNvSpPr>
          <p:nvPr userDrawn="1"/>
        </p:nvSpPr>
        <p:spPr bwMode="auto">
          <a:xfrm>
            <a:off x="675085" y="1005249"/>
            <a:ext cx="12153163"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992" noProof="0" dirty="0">
              <a:solidFill>
                <a:schemeClr val="bg1"/>
              </a:solidFill>
            </a:endParaRPr>
          </a:p>
        </p:txBody>
      </p:sp>
      <p:sp>
        <p:nvSpPr>
          <p:cNvPr id="4" name="Date Placeholder 3">
            <a:extLst>
              <a:ext uri="{FF2B5EF4-FFF2-40B4-BE49-F238E27FC236}">
                <a16:creationId xmlns:a16="http://schemas.microsoft.com/office/drawing/2014/main" id="{00869D6F-A030-48CA-9C7C-9FC3A6F1F671}"/>
              </a:ext>
            </a:extLst>
          </p:cNvPr>
          <p:cNvSpPr>
            <a:spLocks noGrp="1"/>
          </p:cNvSpPr>
          <p:nvPr>
            <p:ph type="dt" sz="half" idx="10"/>
          </p:nvPr>
        </p:nvSpPr>
        <p:spPr/>
        <p:txBody>
          <a:bodyPr/>
          <a:lstStyle/>
          <a:p>
            <a:fld id="{23EB5111-4321-4A8B-8136-0060A1CE4C12}" type="datetime3">
              <a:rPr lang="en-US" noProof="0" smtClean="0"/>
              <a:t>27 May 2024</a:t>
            </a:fld>
            <a:endParaRPr lang="en-US" noProof="0" dirty="0"/>
          </a:p>
        </p:txBody>
      </p:sp>
      <p:sp>
        <p:nvSpPr>
          <p:cNvPr id="5" name="Footer Placeholder 4">
            <a:extLst>
              <a:ext uri="{FF2B5EF4-FFF2-40B4-BE49-F238E27FC236}">
                <a16:creationId xmlns:a16="http://schemas.microsoft.com/office/drawing/2014/main" id="{2F02C3F7-BD0A-4AD4-95D8-328DA6F539AD}"/>
              </a:ext>
            </a:extLst>
          </p:cNvPr>
          <p:cNvSpPr>
            <a:spLocks noGrp="1"/>
          </p:cNvSpPr>
          <p:nvPr>
            <p:ph type="ftr" sz="quarter" idx="11"/>
          </p:nvPr>
        </p:nvSpPr>
        <p:spPr/>
        <p:txBody>
          <a:bodyPr/>
          <a:lstStyle/>
          <a:p>
            <a:r>
              <a:rPr lang="en-US" noProof="0" dirty="0"/>
              <a:t>Presentation title</a:t>
            </a:r>
          </a:p>
        </p:txBody>
      </p:sp>
      <p:sp>
        <p:nvSpPr>
          <p:cNvPr id="6" name="Slide Number Placeholder 5">
            <a:extLst>
              <a:ext uri="{FF2B5EF4-FFF2-40B4-BE49-F238E27FC236}">
                <a16:creationId xmlns:a16="http://schemas.microsoft.com/office/drawing/2014/main" id="{DE4422C8-68BE-4650-89F1-3BECCFF9B514}"/>
              </a:ext>
            </a:extLst>
          </p:cNvPr>
          <p:cNvSpPr>
            <a:spLocks noGrp="1"/>
          </p:cNvSpPr>
          <p:nvPr>
            <p:ph type="sldNum" sz="quarter" idx="12"/>
          </p:nvPr>
        </p:nvSpPr>
        <p:spPr/>
        <p:txBody>
          <a:bodyPr/>
          <a:lstStyle/>
          <a:p>
            <a:r>
              <a:rPr lang="en-US" noProof="0" dirty="0"/>
              <a:t>Page </a:t>
            </a:r>
            <a:fld id="{F1BC30E3-FFE5-4B91-AA19-87A149EBB9EE}" type="slidenum">
              <a:rPr lang="en-US" noProof="0" smtClean="0"/>
              <a:pPr/>
              <a:t>‹Nr.›</a:t>
            </a:fld>
            <a:endParaRPr lang="en-US" noProof="0" dirty="0"/>
          </a:p>
        </p:txBody>
      </p:sp>
      <p:sp>
        <p:nvSpPr>
          <p:cNvPr id="10" name="Textplatzhalter 9"/>
          <p:cNvSpPr>
            <a:spLocks noGrp="1"/>
          </p:cNvSpPr>
          <p:nvPr>
            <p:ph type="body" sz="quarter" idx="14" hasCustomPrompt="1"/>
          </p:nvPr>
        </p:nvSpPr>
        <p:spPr>
          <a:xfrm>
            <a:off x="675084" y="1260141"/>
            <a:ext cx="9136788" cy="5477680"/>
          </a:xfrm>
          <a:prstGeom prst="rect">
            <a:avLst/>
          </a:prstGeom>
        </p:spPr>
        <p:txBody>
          <a:bodyPr vert="horz" lIns="0" tIns="0" rIns="0" bIns="0" rtlCol="0">
            <a:noAutofit/>
          </a:bodyPr>
          <a:lstStyle>
            <a:lvl1pPr marL="0" marR="0" indent="0" algn="l" defTabSz="1012058" rtl="0" eaLnBrk="1" fontAlgn="auto" latinLnBrk="0" hangingPunct="1">
              <a:lnSpc>
                <a:spcPct val="100000"/>
              </a:lnSpc>
              <a:spcBef>
                <a:spcPts val="0"/>
              </a:spcBef>
              <a:spcAft>
                <a:spcPts val="664"/>
              </a:spcAft>
              <a:buClr>
                <a:srgbClr val="FFE600"/>
              </a:buClr>
              <a:buSzPct val="70000"/>
              <a:buFont typeface="Arial" pitchFamily="34" charset="0"/>
              <a:buNone/>
              <a:tabLst/>
              <a:defRPr lang="en-US" noProof="0" dirty="0" smtClean="0"/>
            </a:lvl1pPr>
            <a:lvl2pPr marL="300455" marR="0" indent="-30045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sz="1771" noProof="0" dirty="0" smtClean="0"/>
            </a:lvl2pPr>
            <a:lvl3pPr marL="565768" marR="0" indent="-258286"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sz="1771" noProof="0" dirty="0" smtClean="0"/>
            </a:lvl3pPr>
            <a:lvl4pPr marL="825811" marR="0" indent="-256529"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sz="1771" noProof="0" dirty="0" smtClean="0"/>
            </a:lvl4pPr>
            <a:lvl5pPr marL="1045442" marR="0" indent="-22314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sz="1771" noProof="0" dirty="0" smtClean="0"/>
            </a:lvl5pPr>
          </a:lstStyle>
          <a:p>
            <a:pPr marL="0" marR="0" lvl="0" indent="0" algn="l" defTabSz="1012058" rtl="0" eaLnBrk="1" fontAlgn="auto" latinLnBrk="0" hangingPunct="1">
              <a:lnSpc>
                <a:spcPct val="100000"/>
              </a:lnSpc>
              <a:spcBef>
                <a:spcPts val="0"/>
              </a:spcBef>
              <a:spcAft>
                <a:spcPts val="664"/>
              </a:spcAft>
              <a:buClr>
                <a:srgbClr val="FFE600"/>
              </a:buClr>
              <a:buSzPct val="70000"/>
              <a:buFont typeface="Arial" pitchFamily="34" charset="0"/>
              <a:buNone/>
              <a:tabLst/>
              <a:defRPr/>
            </a:pPr>
            <a:r>
              <a:rPr kumimoji="0" lang="en-US" sz="2214"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Click to edit Master text styles</a:t>
            </a:r>
          </a:p>
          <a:p>
            <a:pPr marL="300455" marR="0" lvl="1" indent="-30045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2214"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Second level</a:t>
            </a:r>
          </a:p>
          <a:p>
            <a:pPr marL="565768" marR="0" lvl="2" indent="-258286"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1992"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Third level</a:t>
            </a:r>
          </a:p>
          <a:p>
            <a:pPr marL="825811" marR="0" lvl="3" indent="-256529"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1771"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Fourth level</a:t>
            </a:r>
          </a:p>
          <a:p>
            <a:pPr marL="1045442" marR="0" lvl="4" indent="-22314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1550"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Text</a:t>
            </a:r>
          </a:p>
        </p:txBody>
      </p:sp>
    </p:spTree>
    <p:extLst>
      <p:ext uri="{BB962C8B-B14F-4D97-AF65-F5344CB8AC3E}">
        <p14:creationId xmlns:p14="http://schemas.microsoft.com/office/powerpoint/2010/main" val="36670536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Standa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75086" y="325799"/>
            <a:ext cx="12151519" cy="653813"/>
          </a:xfrm>
        </p:spPr>
        <p:txBody>
          <a:bodyPr/>
          <a:lstStyle>
            <a:lvl1pPr>
              <a:defRPr>
                <a:solidFill>
                  <a:schemeClr val="bg1"/>
                </a:solidFill>
              </a:defRPr>
            </a:lvl1pPr>
          </a:lstStyle>
          <a:p>
            <a:r>
              <a:rPr lang="en-US" noProof="0" dirty="0"/>
              <a:t>Click to edit Master title style</a:t>
            </a:r>
          </a:p>
        </p:txBody>
      </p:sp>
      <p:sp>
        <p:nvSpPr>
          <p:cNvPr id="4" name="Date Placeholder 3">
            <a:extLst>
              <a:ext uri="{FF2B5EF4-FFF2-40B4-BE49-F238E27FC236}">
                <a16:creationId xmlns:a16="http://schemas.microsoft.com/office/drawing/2014/main" id="{00869D6F-A030-48CA-9C7C-9FC3A6F1F671}"/>
              </a:ext>
            </a:extLst>
          </p:cNvPr>
          <p:cNvSpPr>
            <a:spLocks noGrp="1"/>
          </p:cNvSpPr>
          <p:nvPr>
            <p:ph type="dt" sz="half" idx="10"/>
          </p:nvPr>
        </p:nvSpPr>
        <p:spPr/>
        <p:txBody>
          <a:bodyPr/>
          <a:lstStyle/>
          <a:p>
            <a:fld id="{23EB5111-4321-4A8B-8136-0060A1CE4C12}" type="datetime3">
              <a:rPr lang="en-US" noProof="0" smtClean="0"/>
              <a:t>27 May 2024</a:t>
            </a:fld>
            <a:endParaRPr lang="en-US" noProof="0" dirty="0"/>
          </a:p>
        </p:txBody>
      </p:sp>
      <p:sp>
        <p:nvSpPr>
          <p:cNvPr id="5" name="Footer Placeholder 4">
            <a:extLst>
              <a:ext uri="{FF2B5EF4-FFF2-40B4-BE49-F238E27FC236}">
                <a16:creationId xmlns:a16="http://schemas.microsoft.com/office/drawing/2014/main" id="{2F02C3F7-BD0A-4AD4-95D8-328DA6F539AD}"/>
              </a:ext>
            </a:extLst>
          </p:cNvPr>
          <p:cNvSpPr>
            <a:spLocks noGrp="1"/>
          </p:cNvSpPr>
          <p:nvPr>
            <p:ph type="ftr" sz="quarter" idx="11"/>
          </p:nvPr>
        </p:nvSpPr>
        <p:spPr/>
        <p:txBody>
          <a:bodyPr/>
          <a:lstStyle/>
          <a:p>
            <a:r>
              <a:rPr lang="en-US" noProof="0" dirty="0"/>
              <a:t>Presentation title</a:t>
            </a:r>
          </a:p>
        </p:txBody>
      </p:sp>
      <p:sp>
        <p:nvSpPr>
          <p:cNvPr id="6" name="Slide Number Placeholder 5">
            <a:extLst>
              <a:ext uri="{FF2B5EF4-FFF2-40B4-BE49-F238E27FC236}">
                <a16:creationId xmlns:a16="http://schemas.microsoft.com/office/drawing/2014/main" id="{DE4422C8-68BE-4650-89F1-3BECCFF9B514}"/>
              </a:ext>
            </a:extLst>
          </p:cNvPr>
          <p:cNvSpPr>
            <a:spLocks noGrp="1"/>
          </p:cNvSpPr>
          <p:nvPr>
            <p:ph type="sldNum" sz="quarter" idx="12"/>
          </p:nvPr>
        </p:nvSpPr>
        <p:spPr/>
        <p:txBody>
          <a:bodyPr/>
          <a:lstStyle/>
          <a:p>
            <a:r>
              <a:rPr lang="en-US" noProof="0" dirty="0"/>
              <a:t>Page </a:t>
            </a:r>
            <a:fld id="{F1BC30E3-FFE5-4B91-AA19-87A149EBB9EE}" type="slidenum">
              <a:rPr lang="en-US" noProof="0" smtClean="0"/>
              <a:pPr/>
              <a:t>‹Nr.›</a:t>
            </a:fld>
            <a:endParaRPr lang="en-US" noProof="0" dirty="0"/>
          </a:p>
        </p:txBody>
      </p:sp>
      <p:sp>
        <p:nvSpPr>
          <p:cNvPr id="10" name="Textplatzhalter 9"/>
          <p:cNvSpPr>
            <a:spLocks noGrp="1"/>
          </p:cNvSpPr>
          <p:nvPr>
            <p:ph type="body" sz="quarter" idx="14" hasCustomPrompt="1"/>
          </p:nvPr>
        </p:nvSpPr>
        <p:spPr>
          <a:xfrm>
            <a:off x="675084" y="1484777"/>
            <a:ext cx="9136788" cy="5253044"/>
          </a:xfrm>
          <a:prstGeom prst="rect">
            <a:avLst/>
          </a:prstGeom>
        </p:spPr>
        <p:txBody>
          <a:bodyPr vert="horz" lIns="0" tIns="0" rIns="0" bIns="0" rtlCol="0">
            <a:noAutofit/>
          </a:bodyPr>
          <a:lstStyle>
            <a:lvl1pPr marL="0" marR="0" indent="0" algn="l" defTabSz="1012058" rtl="0" eaLnBrk="1" fontAlgn="auto" latinLnBrk="0" hangingPunct="1">
              <a:lnSpc>
                <a:spcPct val="100000"/>
              </a:lnSpc>
              <a:spcBef>
                <a:spcPts val="0"/>
              </a:spcBef>
              <a:spcAft>
                <a:spcPts val="664"/>
              </a:spcAft>
              <a:buClr>
                <a:srgbClr val="FFE600"/>
              </a:buClr>
              <a:buSzPct val="70000"/>
              <a:buFont typeface="Arial" pitchFamily="34" charset="0"/>
              <a:buNone/>
              <a:tabLst/>
              <a:defRPr lang="en-US" sz="1992" noProof="0" dirty="0" smtClean="0"/>
            </a:lvl1pPr>
            <a:lvl2pPr marL="300455" marR="0" indent="-30045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sz="1771" noProof="0" dirty="0" smtClean="0"/>
            </a:lvl2pPr>
            <a:lvl3pPr marL="565768" marR="0" indent="-258286"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sz="1771" noProof="0" dirty="0" smtClean="0"/>
            </a:lvl3pPr>
            <a:lvl4pPr marL="825811" marR="0" indent="-256529"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noProof="0" dirty="0" smtClean="0"/>
            </a:lvl4pPr>
            <a:lvl5pPr marL="1045442" marR="0" indent="-22314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noProof="0" dirty="0" smtClean="0"/>
            </a:lvl5pPr>
          </a:lstStyle>
          <a:p>
            <a:pPr marL="0" marR="0" lvl="0" indent="0" algn="l" defTabSz="1012058" rtl="0" eaLnBrk="1" fontAlgn="auto" latinLnBrk="0" hangingPunct="1">
              <a:lnSpc>
                <a:spcPct val="100000"/>
              </a:lnSpc>
              <a:spcBef>
                <a:spcPts val="0"/>
              </a:spcBef>
              <a:spcAft>
                <a:spcPts val="664"/>
              </a:spcAft>
              <a:buClr>
                <a:srgbClr val="FFE600"/>
              </a:buClr>
              <a:buSzPct val="70000"/>
              <a:buFont typeface="Arial" pitchFamily="34" charset="0"/>
              <a:buNone/>
              <a:tabLst/>
              <a:defRPr/>
            </a:pPr>
            <a:r>
              <a:rPr kumimoji="0" lang="en-US" sz="2214"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Click to edit Master text styles</a:t>
            </a:r>
          </a:p>
          <a:p>
            <a:pPr marL="300455" marR="0" lvl="1" indent="-30045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2214"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Second level</a:t>
            </a:r>
          </a:p>
          <a:p>
            <a:pPr marL="565768" marR="0" lvl="2" indent="-258286"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1992"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Third level</a:t>
            </a:r>
          </a:p>
        </p:txBody>
      </p:sp>
      <p:sp>
        <p:nvSpPr>
          <p:cNvPr id="8" name="Line 10">
            <a:extLst>
              <a:ext uri="{FF2B5EF4-FFF2-40B4-BE49-F238E27FC236}">
                <a16:creationId xmlns:a16="http://schemas.microsoft.com/office/drawing/2014/main" id="{DD0D2D18-45D4-4612-90C6-BBE12D0AB614}"/>
              </a:ext>
            </a:extLst>
          </p:cNvPr>
          <p:cNvSpPr>
            <a:spLocks noChangeShapeType="1"/>
          </p:cNvSpPr>
          <p:nvPr userDrawn="1"/>
        </p:nvSpPr>
        <p:spPr bwMode="auto">
          <a:xfrm>
            <a:off x="675085" y="1159954"/>
            <a:ext cx="1195393" cy="0"/>
          </a:xfrm>
          <a:prstGeom prst="line">
            <a:avLst/>
          </a:prstGeom>
          <a:noFill/>
          <a:ln w="3810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992" noProof="0" dirty="0">
              <a:solidFill>
                <a:schemeClr val="bg1"/>
              </a:solidFill>
            </a:endParaRPr>
          </a:p>
        </p:txBody>
      </p:sp>
    </p:spTree>
    <p:extLst>
      <p:ext uri="{BB962C8B-B14F-4D97-AF65-F5344CB8AC3E}">
        <p14:creationId xmlns:p14="http://schemas.microsoft.com/office/powerpoint/2010/main" val="241837932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_Standard_picture_righ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80593A0-4211-460E-B6CF-FE2D9CE6D9CB}"/>
              </a:ext>
            </a:extLst>
          </p:cNvPr>
          <p:cNvSpPr>
            <a:spLocks noGrp="1"/>
          </p:cNvSpPr>
          <p:nvPr>
            <p:ph type="pic" sz="quarter" idx="10" hasCustomPrompt="1"/>
          </p:nvPr>
        </p:nvSpPr>
        <p:spPr>
          <a:xfrm>
            <a:off x="9075159" y="1"/>
            <a:ext cx="4426531" cy="7594599"/>
          </a:xfrm>
          <a:prstGeom prst="rect">
            <a:avLst/>
          </a:prstGeom>
        </p:spPr>
        <p:txBody>
          <a:bodyPr/>
          <a:lstStyle>
            <a:lvl1pPr marL="0" indent="0">
              <a:buFontTx/>
              <a:buNone/>
              <a:defRPr/>
            </a:lvl1pPr>
          </a:lstStyle>
          <a:p>
            <a:r>
              <a:rPr lang="en-US" noProof="0" dirty="0"/>
              <a:t>Click icon to add picture</a:t>
            </a:r>
          </a:p>
        </p:txBody>
      </p:sp>
      <p:sp>
        <p:nvSpPr>
          <p:cNvPr id="2" name="Title 1"/>
          <p:cNvSpPr>
            <a:spLocks noGrp="1"/>
          </p:cNvSpPr>
          <p:nvPr>
            <p:ph type="title" hasCustomPrompt="1"/>
          </p:nvPr>
        </p:nvSpPr>
        <p:spPr>
          <a:xfrm>
            <a:off x="675085" y="325799"/>
            <a:ext cx="8080857" cy="653813"/>
          </a:xfrm>
        </p:spPr>
        <p:txBody>
          <a:bodyPr/>
          <a:lstStyle>
            <a:lvl1pPr>
              <a:defRPr sz="2656">
                <a:solidFill>
                  <a:schemeClr val="bg1"/>
                </a:solidFill>
              </a:defRPr>
            </a:lvl1pPr>
          </a:lstStyle>
          <a:p>
            <a:r>
              <a:rPr lang="en-US" noProof="0" dirty="0"/>
              <a:t>Click to edit Master title style</a:t>
            </a:r>
          </a:p>
        </p:txBody>
      </p:sp>
      <p:sp>
        <p:nvSpPr>
          <p:cNvPr id="3" name="Content Placeholder 2"/>
          <p:cNvSpPr>
            <a:spLocks noGrp="1"/>
          </p:cNvSpPr>
          <p:nvPr>
            <p:ph idx="1" hasCustomPrompt="1"/>
          </p:nvPr>
        </p:nvSpPr>
        <p:spPr>
          <a:xfrm>
            <a:off x="675085" y="1260142"/>
            <a:ext cx="8079575" cy="967608"/>
          </a:xfrm>
          <a:prstGeom prst="rect">
            <a:avLst/>
          </a:prstGeom>
        </p:spPr>
        <p:txBody>
          <a:bodyPr>
            <a:noAutofit/>
          </a:bodyPr>
          <a:lstStyle>
            <a:lvl1pPr marL="0" indent="0">
              <a:buNone/>
              <a:defRPr sz="1992">
                <a:solidFill>
                  <a:schemeClr val="bg1"/>
                </a:solidFill>
              </a:defRPr>
            </a:lvl1pPr>
            <a:lvl2pPr marL="394703" indent="0">
              <a:buNone/>
              <a:defRPr sz="1992">
                <a:solidFill>
                  <a:schemeClr val="bg1"/>
                </a:solidFill>
              </a:defRPr>
            </a:lvl2pPr>
            <a:lvl3pPr marL="789405" indent="0">
              <a:buNone/>
              <a:defRPr sz="1771">
                <a:solidFill>
                  <a:schemeClr val="bg1"/>
                </a:solidFill>
              </a:defRPr>
            </a:lvl3pPr>
            <a:lvl4pPr marL="1184108" indent="0">
              <a:buNone/>
              <a:defRPr sz="1550">
                <a:solidFill>
                  <a:schemeClr val="bg1"/>
                </a:solidFill>
              </a:defRPr>
            </a:lvl4pPr>
            <a:lvl5pPr marL="1578810" indent="0">
              <a:buNone/>
              <a:defRPr sz="1328">
                <a:solidFill>
                  <a:schemeClr val="bg1"/>
                </a:solidFill>
              </a:defRPr>
            </a:lvl5pPr>
          </a:lstStyle>
          <a:p>
            <a:pPr lvl="0"/>
            <a:r>
              <a:rPr lang="en-US" noProof="0" dirty="0"/>
              <a:t>Text</a:t>
            </a:r>
          </a:p>
        </p:txBody>
      </p:sp>
      <p:sp>
        <p:nvSpPr>
          <p:cNvPr id="11" name="Content Placeholder 2">
            <a:extLst>
              <a:ext uri="{FF2B5EF4-FFF2-40B4-BE49-F238E27FC236}">
                <a16:creationId xmlns:a16="http://schemas.microsoft.com/office/drawing/2014/main" id="{578D3272-120F-430D-AFB5-E93227EEEAAF}"/>
              </a:ext>
            </a:extLst>
          </p:cNvPr>
          <p:cNvSpPr>
            <a:spLocks noGrp="1"/>
          </p:cNvSpPr>
          <p:nvPr>
            <p:ph idx="11" hasCustomPrompt="1"/>
          </p:nvPr>
        </p:nvSpPr>
        <p:spPr>
          <a:xfrm>
            <a:off x="675086" y="2559663"/>
            <a:ext cx="3962636" cy="4187577"/>
          </a:xfrm>
          <a:prstGeom prst="rect">
            <a:avLst/>
          </a:prstGeom>
        </p:spPr>
        <p:txBody>
          <a:bodyPr numCol="1">
            <a:noAutofit/>
          </a:bodyPr>
          <a:lstStyle>
            <a:lvl1pPr marL="0" indent="0">
              <a:buNone/>
              <a:defRPr sz="1550">
                <a:solidFill>
                  <a:schemeClr val="bg1"/>
                </a:solidFill>
              </a:defRPr>
            </a:lvl1pPr>
            <a:lvl2pPr marL="394703" indent="0">
              <a:buNone/>
              <a:defRPr sz="1992">
                <a:solidFill>
                  <a:schemeClr val="bg1"/>
                </a:solidFill>
              </a:defRPr>
            </a:lvl2pPr>
            <a:lvl3pPr marL="789405" indent="0">
              <a:buNone/>
              <a:defRPr sz="1771">
                <a:solidFill>
                  <a:schemeClr val="bg1"/>
                </a:solidFill>
              </a:defRPr>
            </a:lvl3pPr>
            <a:lvl4pPr marL="1184108" indent="0">
              <a:buNone/>
              <a:defRPr sz="1550">
                <a:solidFill>
                  <a:schemeClr val="bg1"/>
                </a:solidFill>
              </a:defRPr>
            </a:lvl4pPr>
            <a:lvl5pPr marL="1578810" indent="0">
              <a:buNone/>
              <a:defRPr sz="1328">
                <a:solidFill>
                  <a:schemeClr val="bg1"/>
                </a:solidFill>
              </a:defRPr>
            </a:lvl5pPr>
          </a:lstStyle>
          <a:p>
            <a:pPr lvl="0"/>
            <a:r>
              <a:rPr lang="en-US" noProof="0" dirty="0"/>
              <a:t>Text</a:t>
            </a:r>
          </a:p>
        </p:txBody>
      </p:sp>
      <p:sp>
        <p:nvSpPr>
          <p:cNvPr id="12" name="Content Placeholder 2">
            <a:extLst>
              <a:ext uri="{FF2B5EF4-FFF2-40B4-BE49-F238E27FC236}">
                <a16:creationId xmlns:a16="http://schemas.microsoft.com/office/drawing/2014/main" id="{0C7BD71A-882B-40FB-A05F-48ECC69FF73D}"/>
              </a:ext>
            </a:extLst>
          </p:cNvPr>
          <p:cNvSpPr>
            <a:spLocks noGrp="1"/>
          </p:cNvSpPr>
          <p:nvPr>
            <p:ph idx="12" hasCustomPrompt="1"/>
          </p:nvPr>
        </p:nvSpPr>
        <p:spPr>
          <a:xfrm>
            <a:off x="4792025" y="2559663"/>
            <a:ext cx="3962636" cy="1389529"/>
          </a:xfrm>
          <a:prstGeom prst="rect">
            <a:avLst/>
          </a:prstGeom>
        </p:spPr>
        <p:txBody>
          <a:bodyPr numCol="1">
            <a:noAutofit/>
          </a:bodyPr>
          <a:lstStyle>
            <a:lvl1pPr marL="0" indent="0">
              <a:buNone/>
              <a:defRPr sz="1550">
                <a:solidFill>
                  <a:schemeClr val="bg1"/>
                </a:solidFill>
              </a:defRPr>
            </a:lvl1pPr>
            <a:lvl2pPr marL="394703" indent="0">
              <a:buNone/>
              <a:defRPr sz="1992">
                <a:solidFill>
                  <a:schemeClr val="bg1"/>
                </a:solidFill>
              </a:defRPr>
            </a:lvl2pPr>
            <a:lvl3pPr marL="789405" indent="0">
              <a:buNone/>
              <a:defRPr sz="1771">
                <a:solidFill>
                  <a:schemeClr val="bg1"/>
                </a:solidFill>
              </a:defRPr>
            </a:lvl3pPr>
            <a:lvl4pPr marL="1184108" indent="0">
              <a:buNone/>
              <a:defRPr sz="1550">
                <a:solidFill>
                  <a:schemeClr val="bg1"/>
                </a:solidFill>
              </a:defRPr>
            </a:lvl4pPr>
            <a:lvl5pPr marL="1578810" indent="0">
              <a:buNone/>
              <a:defRPr sz="1328">
                <a:solidFill>
                  <a:schemeClr val="bg1"/>
                </a:solidFill>
              </a:defRPr>
            </a:lvl5pPr>
          </a:lstStyle>
          <a:p>
            <a:pPr lvl="0"/>
            <a:r>
              <a:rPr lang="en-US" noProof="0" dirty="0"/>
              <a:t>Text</a:t>
            </a:r>
          </a:p>
        </p:txBody>
      </p:sp>
      <p:sp>
        <p:nvSpPr>
          <p:cNvPr id="14" name="Content Placeholder 2">
            <a:extLst>
              <a:ext uri="{FF2B5EF4-FFF2-40B4-BE49-F238E27FC236}">
                <a16:creationId xmlns:a16="http://schemas.microsoft.com/office/drawing/2014/main" id="{D87D58C8-1517-42AA-8B2A-E449A3F6F028}"/>
              </a:ext>
            </a:extLst>
          </p:cNvPr>
          <p:cNvSpPr>
            <a:spLocks noGrp="1"/>
          </p:cNvSpPr>
          <p:nvPr>
            <p:ph idx="13" hasCustomPrompt="1"/>
          </p:nvPr>
        </p:nvSpPr>
        <p:spPr>
          <a:xfrm>
            <a:off x="4792025" y="4691776"/>
            <a:ext cx="3962636" cy="2055463"/>
          </a:xfrm>
          <a:prstGeom prst="rect">
            <a:avLst/>
          </a:prstGeom>
        </p:spPr>
        <p:txBody>
          <a:bodyPr numCol="1">
            <a:noAutofit/>
          </a:bodyPr>
          <a:lstStyle>
            <a:lvl1pPr marL="0" indent="0">
              <a:buNone/>
              <a:defRPr sz="1992">
                <a:solidFill>
                  <a:schemeClr val="bg1"/>
                </a:solidFill>
                <a:latin typeface="Georgia" panose="02040502050405020303" pitchFamily="18" charset="0"/>
              </a:defRPr>
            </a:lvl1pPr>
            <a:lvl2pPr marL="394703" indent="0">
              <a:buNone/>
              <a:defRPr sz="1992">
                <a:solidFill>
                  <a:schemeClr val="bg1"/>
                </a:solidFill>
              </a:defRPr>
            </a:lvl2pPr>
            <a:lvl3pPr marL="789405" indent="0">
              <a:buNone/>
              <a:defRPr sz="1771">
                <a:solidFill>
                  <a:schemeClr val="bg1"/>
                </a:solidFill>
              </a:defRPr>
            </a:lvl3pPr>
            <a:lvl4pPr marL="1184108" indent="0">
              <a:buNone/>
              <a:defRPr sz="1550">
                <a:solidFill>
                  <a:schemeClr val="bg1"/>
                </a:solidFill>
              </a:defRPr>
            </a:lvl4pPr>
            <a:lvl5pPr marL="1578810" indent="0">
              <a:buNone/>
              <a:defRPr sz="1328">
                <a:solidFill>
                  <a:schemeClr val="bg1"/>
                </a:solidFill>
              </a:defRPr>
            </a:lvl5pPr>
          </a:lstStyle>
          <a:p>
            <a:pPr lvl="0"/>
            <a:r>
              <a:rPr lang="en-US" noProof="0" dirty="0"/>
              <a:t>Quote</a:t>
            </a:r>
          </a:p>
        </p:txBody>
      </p:sp>
      <p:sp>
        <p:nvSpPr>
          <p:cNvPr id="4" name="Date Placeholder 3">
            <a:extLst>
              <a:ext uri="{FF2B5EF4-FFF2-40B4-BE49-F238E27FC236}">
                <a16:creationId xmlns:a16="http://schemas.microsoft.com/office/drawing/2014/main" id="{38FDA286-FC7C-4768-AFFF-1618056D687D}"/>
              </a:ext>
            </a:extLst>
          </p:cNvPr>
          <p:cNvSpPr>
            <a:spLocks noGrp="1"/>
          </p:cNvSpPr>
          <p:nvPr>
            <p:ph type="dt" sz="half" idx="14"/>
          </p:nvPr>
        </p:nvSpPr>
        <p:spPr/>
        <p:txBody>
          <a:bodyPr/>
          <a:lstStyle/>
          <a:p>
            <a:fld id="{2F83285F-A85E-48D5-A1E9-9EA175F117DB}" type="datetime3">
              <a:rPr lang="en-US" noProof="0" smtClean="0"/>
              <a:t>27 May 2024</a:t>
            </a:fld>
            <a:endParaRPr lang="en-US" noProof="0" dirty="0"/>
          </a:p>
        </p:txBody>
      </p:sp>
      <p:sp>
        <p:nvSpPr>
          <p:cNvPr id="6" name="Footer Placeholder 5">
            <a:extLst>
              <a:ext uri="{FF2B5EF4-FFF2-40B4-BE49-F238E27FC236}">
                <a16:creationId xmlns:a16="http://schemas.microsoft.com/office/drawing/2014/main" id="{69C73E4D-1EBD-404A-B8F4-9B8AD7336F33}"/>
              </a:ext>
            </a:extLst>
          </p:cNvPr>
          <p:cNvSpPr>
            <a:spLocks noGrp="1"/>
          </p:cNvSpPr>
          <p:nvPr>
            <p:ph type="ftr" sz="quarter" idx="15"/>
          </p:nvPr>
        </p:nvSpPr>
        <p:spPr/>
        <p:txBody>
          <a:bodyPr/>
          <a:lstStyle/>
          <a:p>
            <a:r>
              <a:rPr lang="en-US" noProof="0" dirty="0"/>
              <a:t>Presentation title</a:t>
            </a:r>
          </a:p>
        </p:txBody>
      </p:sp>
      <p:sp>
        <p:nvSpPr>
          <p:cNvPr id="7" name="Slide Number Placeholder 6">
            <a:extLst>
              <a:ext uri="{FF2B5EF4-FFF2-40B4-BE49-F238E27FC236}">
                <a16:creationId xmlns:a16="http://schemas.microsoft.com/office/drawing/2014/main" id="{D159C267-49E7-46A8-B353-C5EB81154AB5}"/>
              </a:ext>
            </a:extLst>
          </p:cNvPr>
          <p:cNvSpPr>
            <a:spLocks noGrp="1"/>
          </p:cNvSpPr>
          <p:nvPr>
            <p:ph type="sldNum" sz="quarter" idx="16"/>
          </p:nvPr>
        </p:nvSpPr>
        <p:spPr/>
        <p:txBody>
          <a:bodyPr/>
          <a:lstStyle/>
          <a:p>
            <a:r>
              <a:rPr lang="en-US" noProof="0" dirty="0"/>
              <a:t>Page </a:t>
            </a:r>
            <a:fld id="{F1BC30E3-FFE5-4B91-AA19-87A149EBB9EE}" type="slidenum">
              <a:rPr lang="en-US" noProof="0" smtClean="0"/>
              <a:pPr/>
              <a:t>‹Nr.›</a:t>
            </a:fld>
            <a:endParaRPr lang="en-US" noProof="0" dirty="0"/>
          </a:p>
        </p:txBody>
      </p:sp>
      <p:sp>
        <p:nvSpPr>
          <p:cNvPr id="13" name="Line 10">
            <a:extLst>
              <a:ext uri="{FF2B5EF4-FFF2-40B4-BE49-F238E27FC236}">
                <a16:creationId xmlns:a16="http://schemas.microsoft.com/office/drawing/2014/main" id="{E820DC59-E206-4DC0-9012-584F8EBAF730}"/>
              </a:ext>
            </a:extLst>
          </p:cNvPr>
          <p:cNvSpPr>
            <a:spLocks noChangeShapeType="1"/>
          </p:cNvSpPr>
          <p:nvPr userDrawn="1"/>
        </p:nvSpPr>
        <p:spPr bwMode="auto">
          <a:xfrm>
            <a:off x="675086" y="1005249"/>
            <a:ext cx="8068330"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992" noProof="0" dirty="0">
              <a:solidFill>
                <a:schemeClr val="bg1"/>
              </a:solidFill>
            </a:endParaRPr>
          </a:p>
        </p:txBody>
      </p:sp>
    </p:spTree>
    <p:extLst>
      <p:ext uri="{BB962C8B-B14F-4D97-AF65-F5344CB8AC3E}">
        <p14:creationId xmlns:p14="http://schemas.microsoft.com/office/powerpoint/2010/main" val="1526980337"/>
      </p:ext>
    </p:extLst>
  </p:cSld>
  <p:clrMapOvr>
    <a:masterClrMapping/>
  </p:clrMapOvr>
  <p:extLst>
    <p:ext uri="{DCECCB84-F9BA-43D5-87BE-67443E8EF086}">
      <p15:sldGuideLst xmlns:p15="http://schemas.microsoft.com/office/powerpoint/2012/main">
        <p15:guide id="1" pos="5157">
          <p15:clr>
            <a:srgbClr val="FBAE40"/>
          </p15:clr>
        </p15:guide>
        <p15:guide id="2" orient="horz" pos="1457">
          <p15:clr>
            <a:srgbClr val="FBAE40"/>
          </p15:clr>
        </p15:guide>
        <p15:guide id="3" pos="4976">
          <p15:clr>
            <a:srgbClr val="FBAE40"/>
          </p15:clr>
        </p15:guide>
        <p15:guide id="4" pos="2731">
          <p15:clr>
            <a:srgbClr val="FBAE40"/>
          </p15:clr>
        </p15:guide>
        <p15:guide id="5" pos="26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5_Standard_picture_lef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80593A0-4211-460E-B6CF-FE2D9CE6D9CB}"/>
              </a:ext>
            </a:extLst>
          </p:cNvPr>
          <p:cNvSpPr>
            <a:spLocks noGrp="1"/>
          </p:cNvSpPr>
          <p:nvPr>
            <p:ph type="pic" sz="quarter" idx="10" hasCustomPrompt="1"/>
          </p:nvPr>
        </p:nvSpPr>
        <p:spPr>
          <a:xfrm>
            <a:off x="0" y="1"/>
            <a:ext cx="2639229" cy="7594599"/>
          </a:xfrm>
          <a:prstGeom prst="rect">
            <a:avLst/>
          </a:prstGeom>
        </p:spPr>
        <p:txBody>
          <a:bodyPr/>
          <a:lstStyle>
            <a:lvl1pPr marL="0" indent="0">
              <a:buFontTx/>
              <a:buNone/>
              <a:defRPr/>
            </a:lvl1pPr>
          </a:lstStyle>
          <a:p>
            <a:r>
              <a:rPr lang="en-US" noProof="0" dirty="0"/>
              <a:t>Click icon to add picture</a:t>
            </a:r>
          </a:p>
        </p:txBody>
      </p:sp>
      <p:sp>
        <p:nvSpPr>
          <p:cNvPr id="2" name="Title 1"/>
          <p:cNvSpPr>
            <a:spLocks noGrp="1"/>
          </p:cNvSpPr>
          <p:nvPr>
            <p:ph type="title" hasCustomPrompt="1"/>
          </p:nvPr>
        </p:nvSpPr>
        <p:spPr>
          <a:xfrm>
            <a:off x="2983274" y="325799"/>
            <a:ext cx="9842070" cy="653813"/>
          </a:xfrm>
        </p:spPr>
        <p:txBody>
          <a:bodyPr/>
          <a:lstStyle>
            <a:lvl1pPr>
              <a:defRPr sz="2656">
                <a:solidFill>
                  <a:schemeClr val="bg1"/>
                </a:solidFill>
              </a:defRPr>
            </a:lvl1pPr>
          </a:lstStyle>
          <a:p>
            <a:r>
              <a:rPr lang="en-US" noProof="0" dirty="0"/>
              <a:t>Click to edit Master title style</a:t>
            </a:r>
          </a:p>
        </p:txBody>
      </p:sp>
      <p:sp>
        <p:nvSpPr>
          <p:cNvPr id="3" name="Content Placeholder 2"/>
          <p:cNvSpPr>
            <a:spLocks noGrp="1"/>
          </p:cNvSpPr>
          <p:nvPr>
            <p:ph idx="1" hasCustomPrompt="1"/>
          </p:nvPr>
        </p:nvSpPr>
        <p:spPr>
          <a:xfrm>
            <a:off x="2983273" y="1260142"/>
            <a:ext cx="3035946" cy="5487097"/>
          </a:xfrm>
          <a:prstGeom prst="rect">
            <a:avLst/>
          </a:prstGeom>
        </p:spPr>
        <p:txBody>
          <a:bodyPr>
            <a:noAutofit/>
          </a:bodyPr>
          <a:lstStyle>
            <a:lvl1pPr marL="0" indent="0">
              <a:buNone/>
              <a:defRPr sz="1992">
                <a:solidFill>
                  <a:schemeClr val="bg1"/>
                </a:solidFill>
              </a:defRPr>
            </a:lvl1pPr>
            <a:lvl2pPr marL="394703" indent="0">
              <a:buNone/>
              <a:defRPr sz="1992">
                <a:solidFill>
                  <a:schemeClr val="bg1"/>
                </a:solidFill>
              </a:defRPr>
            </a:lvl2pPr>
            <a:lvl3pPr marL="789405" indent="0">
              <a:buNone/>
              <a:defRPr sz="1771">
                <a:solidFill>
                  <a:schemeClr val="bg1"/>
                </a:solidFill>
              </a:defRPr>
            </a:lvl3pPr>
            <a:lvl4pPr marL="1184108" indent="0">
              <a:buNone/>
              <a:defRPr sz="1550">
                <a:solidFill>
                  <a:schemeClr val="bg1"/>
                </a:solidFill>
              </a:defRPr>
            </a:lvl4pPr>
            <a:lvl5pPr marL="1578810" indent="0">
              <a:buNone/>
              <a:defRPr sz="1328">
                <a:solidFill>
                  <a:schemeClr val="bg1"/>
                </a:solidFill>
              </a:defRPr>
            </a:lvl5pPr>
          </a:lstStyle>
          <a:p>
            <a:pPr lvl="0"/>
            <a:r>
              <a:rPr lang="en-US" noProof="0" dirty="0"/>
              <a:t>Text</a:t>
            </a:r>
          </a:p>
        </p:txBody>
      </p:sp>
      <p:sp>
        <p:nvSpPr>
          <p:cNvPr id="11" name="Content Placeholder 2">
            <a:extLst>
              <a:ext uri="{FF2B5EF4-FFF2-40B4-BE49-F238E27FC236}">
                <a16:creationId xmlns:a16="http://schemas.microsoft.com/office/drawing/2014/main" id="{578D3272-120F-430D-AFB5-E93227EEEAAF}"/>
              </a:ext>
            </a:extLst>
          </p:cNvPr>
          <p:cNvSpPr>
            <a:spLocks noGrp="1"/>
          </p:cNvSpPr>
          <p:nvPr>
            <p:ph idx="11" hasCustomPrompt="1"/>
          </p:nvPr>
        </p:nvSpPr>
        <p:spPr>
          <a:xfrm>
            <a:off x="6338996" y="1260142"/>
            <a:ext cx="3103420" cy="5487097"/>
          </a:xfrm>
          <a:prstGeom prst="rect">
            <a:avLst/>
          </a:prstGeom>
        </p:spPr>
        <p:txBody>
          <a:bodyPr numCol="1">
            <a:noAutofit/>
          </a:bodyPr>
          <a:lstStyle>
            <a:lvl1pPr marL="0" indent="0">
              <a:buNone/>
              <a:defRPr sz="1550">
                <a:solidFill>
                  <a:schemeClr val="bg1"/>
                </a:solidFill>
              </a:defRPr>
            </a:lvl1pPr>
            <a:lvl2pPr marL="394703" indent="0">
              <a:buNone/>
              <a:defRPr sz="1992">
                <a:solidFill>
                  <a:schemeClr val="bg1"/>
                </a:solidFill>
              </a:defRPr>
            </a:lvl2pPr>
            <a:lvl3pPr marL="789405" indent="0">
              <a:buNone/>
              <a:defRPr sz="1771">
                <a:solidFill>
                  <a:schemeClr val="bg1"/>
                </a:solidFill>
              </a:defRPr>
            </a:lvl3pPr>
            <a:lvl4pPr marL="1184108" indent="0">
              <a:buNone/>
              <a:defRPr sz="1550">
                <a:solidFill>
                  <a:schemeClr val="bg1"/>
                </a:solidFill>
              </a:defRPr>
            </a:lvl4pPr>
            <a:lvl5pPr marL="1578810" indent="0">
              <a:buNone/>
              <a:defRPr sz="1328">
                <a:solidFill>
                  <a:schemeClr val="bg1"/>
                </a:solidFill>
              </a:defRPr>
            </a:lvl5pPr>
          </a:lstStyle>
          <a:p>
            <a:pPr lvl="0"/>
            <a:r>
              <a:rPr lang="en-US" noProof="0" dirty="0"/>
              <a:t>Text</a:t>
            </a:r>
          </a:p>
        </p:txBody>
      </p:sp>
      <p:sp>
        <p:nvSpPr>
          <p:cNvPr id="23" name="Content Placeholder 2">
            <a:extLst>
              <a:ext uri="{FF2B5EF4-FFF2-40B4-BE49-F238E27FC236}">
                <a16:creationId xmlns:a16="http://schemas.microsoft.com/office/drawing/2014/main" id="{6FF4A6F8-D9C6-4FEE-9324-5200D308BB1F}"/>
              </a:ext>
            </a:extLst>
          </p:cNvPr>
          <p:cNvSpPr>
            <a:spLocks noGrp="1"/>
          </p:cNvSpPr>
          <p:nvPr userDrawn="1">
            <p:ph idx="12" hasCustomPrompt="1"/>
          </p:nvPr>
        </p:nvSpPr>
        <p:spPr>
          <a:xfrm>
            <a:off x="9762191" y="1260143"/>
            <a:ext cx="3064412" cy="3096478"/>
          </a:xfrm>
          <a:prstGeom prst="rect">
            <a:avLst/>
          </a:prstGeom>
        </p:spPr>
        <p:txBody>
          <a:bodyPr numCol="1">
            <a:noAutofit/>
          </a:bodyPr>
          <a:lstStyle>
            <a:lvl1pPr marL="0" indent="0">
              <a:buNone/>
              <a:defRPr sz="1550">
                <a:solidFill>
                  <a:schemeClr val="bg1"/>
                </a:solidFill>
              </a:defRPr>
            </a:lvl1pPr>
            <a:lvl2pPr marL="394703" indent="0">
              <a:buNone/>
              <a:defRPr sz="1992">
                <a:solidFill>
                  <a:schemeClr val="bg1"/>
                </a:solidFill>
              </a:defRPr>
            </a:lvl2pPr>
            <a:lvl3pPr marL="789405" indent="0">
              <a:buNone/>
              <a:defRPr sz="1771">
                <a:solidFill>
                  <a:schemeClr val="bg1"/>
                </a:solidFill>
              </a:defRPr>
            </a:lvl3pPr>
            <a:lvl4pPr marL="1184108" indent="0">
              <a:buNone/>
              <a:defRPr sz="1550">
                <a:solidFill>
                  <a:schemeClr val="bg1"/>
                </a:solidFill>
              </a:defRPr>
            </a:lvl4pPr>
            <a:lvl5pPr marL="1578810" indent="0">
              <a:buNone/>
              <a:defRPr sz="1328">
                <a:solidFill>
                  <a:schemeClr val="bg1"/>
                </a:solidFill>
              </a:defRPr>
            </a:lvl5pPr>
          </a:lstStyle>
          <a:p>
            <a:pPr lvl="0"/>
            <a:r>
              <a:rPr lang="en-US" noProof="0" dirty="0"/>
              <a:t>Text</a:t>
            </a:r>
          </a:p>
        </p:txBody>
      </p:sp>
      <p:sp>
        <p:nvSpPr>
          <p:cNvPr id="19" name="Line 10">
            <a:extLst>
              <a:ext uri="{FF2B5EF4-FFF2-40B4-BE49-F238E27FC236}">
                <a16:creationId xmlns:a16="http://schemas.microsoft.com/office/drawing/2014/main" id="{B63A7CBA-3151-452E-BD2F-D3E65CE1595F}"/>
              </a:ext>
            </a:extLst>
          </p:cNvPr>
          <p:cNvSpPr>
            <a:spLocks noChangeShapeType="1"/>
          </p:cNvSpPr>
          <p:nvPr userDrawn="1"/>
        </p:nvSpPr>
        <p:spPr bwMode="auto">
          <a:xfrm>
            <a:off x="2983274" y="1005249"/>
            <a:ext cx="9842070"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992" noProof="0" dirty="0">
              <a:solidFill>
                <a:schemeClr val="bg1"/>
              </a:solidFill>
            </a:endParaRPr>
          </a:p>
        </p:txBody>
      </p:sp>
      <p:sp>
        <p:nvSpPr>
          <p:cNvPr id="4" name="Date Placeholder 3">
            <a:extLst>
              <a:ext uri="{FF2B5EF4-FFF2-40B4-BE49-F238E27FC236}">
                <a16:creationId xmlns:a16="http://schemas.microsoft.com/office/drawing/2014/main" id="{457DDD53-DA5D-4F66-8EAA-913A40461E30}"/>
              </a:ext>
            </a:extLst>
          </p:cNvPr>
          <p:cNvSpPr>
            <a:spLocks noGrp="1"/>
          </p:cNvSpPr>
          <p:nvPr>
            <p:ph type="dt" sz="half" idx="13"/>
          </p:nvPr>
        </p:nvSpPr>
        <p:spPr/>
        <p:txBody>
          <a:bodyPr/>
          <a:lstStyle/>
          <a:p>
            <a:fld id="{F80BBD3C-0F20-4269-B5A9-643E9AB4A672}" type="datetime3">
              <a:rPr lang="en-US" noProof="0" smtClean="0"/>
              <a:t>27 May 2024</a:t>
            </a:fld>
            <a:endParaRPr lang="en-US" noProof="0" dirty="0"/>
          </a:p>
        </p:txBody>
      </p:sp>
      <p:sp>
        <p:nvSpPr>
          <p:cNvPr id="6" name="Footer Placeholder 5">
            <a:extLst>
              <a:ext uri="{FF2B5EF4-FFF2-40B4-BE49-F238E27FC236}">
                <a16:creationId xmlns:a16="http://schemas.microsoft.com/office/drawing/2014/main" id="{89A18168-B280-402E-8310-35BC958D390B}"/>
              </a:ext>
            </a:extLst>
          </p:cNvPr>
          <p:cNvSpPr>
            <a:spLocks noGrp="1"/>
          </p:cNvSpPr>
          <p:nvPr>
            <p:ph type="ftr" sz="quarter" idx="14"/>
          </p:nvPr>
        </p:nvSpPr>
        <p:spPr/>
        <p:txBody>
          <a:bodyPr/>
          <a:lstStyle/>
          <a:p>
            <a:r>
              <a:rPr lang="en-US" noProof="0" dirty="0"/>
              <a:t>Presentation title</a:t>
            </a:r>
          </a:p>
        </p:txBody>
      </p:sp>
      <p:sp>
        <p:nvSpPr>
          <p:cNvPr id="7" name="Slide Number Placeholder 6">
            <a:extLst>
              <a:ext uri="{FF2B5EF4-FFF2-40B4-BE49-F238E27FC236}">
                <a16:creationId xmlns:a16="http://schemas.microsoft.com/office/drawing/2014/main" id="{97D562B9-5194-4705-ABBD-89576E2CC7A3}"/>
              </a:ext>
            </a:extLst>
          </p:cNvPr>
          <p:cNvSpPr>
            <a:spLocks noGrp="1"/>
          </p:cNvSpPr>
          <p:nvPr>
            <p:ph type="sldNum" sz="quarter" idx="15"/>
          </p:nvPr>
        </p:nvSpPr>
        <p:spPr/>
        <p:txBody>
          <a:bodyPr/>
          <a:lstStyle/>
          <a:p>
            <a:r>
              <a:rPr lang="en-US" noProof="0" dirty="0"/>
              <a:t>Page </a:t>
            </a:r>
            <a:fld id="{F1BC30E3-FFE5-4B91-AA19-87A149EBB9EE}" type="slidenum">
              <a:rPr lang="en-US" noProof="0" smtClean="0"/>
              <a:pPr/>
              <a:t>‹Nr.›</a:t>
            </a:fld>
            <a:endParaRPr lang="en-US" noProof="0" dirty="0"/>
          </a:p>
        </p:txBody>
      </p:sp>
    </p:spTree>
    <p:extLst>
      <p:ext uri="{BB962C8B-B14F-4D97-AF65-F5344CB8AC3E}">
        <p14:creationId xmlns:p14="http://schemas.microsoft.com/office/powerpoint/2010/main" val="2346779783"/>
      </p:ext>
    </p:extLst>
  </p:cSld>
  <p:clrMapOvr>
    <a:masterClrMapping/>
  </p:clrMapOvr>
  <p:extLst>
    <p:ext uri="{DCECCB84-F9BA-43D5-87BE-67443E8EF086}">
      <p15:sldGuideLst xmlns:p15="http://schemas.microsoft.com/office/powerpoint/2012/main">
        <p15:guide id="1" pos="1687">
          <p15:clr>
            <a:srgbClr val="FBAE40"/>
          </p15:clr>
        </p15:guide>
        <p15:guide id="3" pos="3434">
          <p15:clr>
            <a:srgbClr val="FBAE40"/>
          </p15:clr>
        </p15:guide>
        <p15:guide id="4" pos="3593">
          <p15:clr>
            <a:srgbClr val="FBAE40"/>
          </p15:clr>
        </p15:guide>
        <p15:guide id="6" pos="5566">
          <p15:clr>
            <a:srgbClr val="FBAE40"/>
          </p15:clr>
        </p15:guide>
        <p15:guide id="7" pos="5384">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6_Quote_left">
    <p:spTree>
      <p:nvGrpSpPr>
        <p:cNvPr id="1" name=""/>
        <p:cNvGrpSpPr/>
        <p:nvPr/>
      </p:nvGrpSpPr>
      <p:grpSpPr>
        <a:xfrm>
          <a:off x="0" y="0"/>
          <a:ext cx="0" cy="0"/>
          <a:chOff x="0" y="0"/>
          <a:chExt cx="0" cy="0"/>
        </a:xfrm>
      </p:grpSpPr>
      <p:sp>
        <p:nvSpPr>
          <p:cNvPr id="5" name="Text Placeholder 11">
            <a:extLst>
              <a:ext uri="{FF2B5EF4-FFF2-40B4-BE49-F238E27FC236}">
                <a16:creationId xmlns:a16="http://schemas.microsoft.com/office/drawing/2014/main" id="{8F291EB0-15F5-4E9A-A38B-CE3AC1452E21}"/>
              </a:ext>
            </a:extLst>
          </p:cNvPr>
          <p:cNvSpPr txBox="1">
            <a:spLocks/>
          </p:cNvSpPr>
          <p:nvPr userDrawn="1"/>
        </p:nvSpPr>
        <p:spPr>
          <a:xfrm>
            <a:off x="528354" y="1648849"/>
            <a:ext cx="2588234" cy="951084"/>
          </a:xfrm>
          <a:prstGeom prst="rect">
            <a:avLst/>
          </a:prstGeom>
        </p:spPr>
        <p:txBody>
          <a:bodyPr/>
          <a:lstStyle>
            <a:lvl1pPr marL="356616" indent="-356616" algn="l" defTabSz="914400" rtl="0" eaLnBrk="1" latinLnBrk="0" hangingPunct="1">
              <a:spcBef>
                <a:spcPct val="20000"/>
              </a:spcBef>
              <a:buClr>
                <a:schemeClr val="tx2"/>
              </a:buClr>
              <a:buSzPct val="70000"/>
              <a:buFont typeface="Arial" pitchFamily="34" charset="0"/>
              <a:buChar char="►"/>
              <a:defRPr sz="2400" kern="1200">
                <a:solidFill>
                  <a:schemeClr val="bg1"/>
                </a:solidFill>
                <a:latin typeface="+mn-lt"/>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2000" kern="1200">
                <a:solidFill>
                  <a:schemeClr val="bg1"/>
                </a:solidFill>
                <a:latin typeface="+mn-lt"/>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mn-lt"/>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mn-lt"/>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396" noProof="0" dirty="0">
                <a:solidFill>
                  <a:schemeClr val="tx2"/>
                </a:solidFill>
                <a:latin typeface="Georgia" panose="02040502050405020303" pitchFamily="18" charset="0"/>
              </a:rPr>
              <a:t>“</a:t>
            </a:r>
          </a:p>
        </p:txBody>
      </p:sp>
      <p:sp>
        <p:nvSpPr>
          <p:cNvPr id="7" name="Text Placeholder 6">
            <a:extLst>
              <a:ext uri="{FF2B5EF4-FFF2-40B4-BE49-F238E27FC236}">
                <a16:creationId xmlns:a16="http://schemas.microsoft.com/office/drawing/2014/main" id="{FB5D2AC0-B4F7-4455-9AE0-201966050A6D}"/>
              </a:ext>
            </a:extLst>
          </p:cNvPr>
          <p:cNvSpPr>
            <a:spLocks noGrp="1"/>
          </p:cNvSpPr>
          <p:nvPr>
            <p:ph type="body" sz="quarter" idx="10" hasCustomPrompt="1"/>
          </p:nvPr>
        </p:nvSpPr>
        <p:spPr>
          <a:xfrm>
            <a:off x="674733" y="2798158"/>
            <a:ext cx="5857426" cy="1993333"/>
          </a:xfrm>
          <a:prstGeom prst="rect">
            <a:avLst/>
          </a:prstGeom>
        </p:spPr>
        <p:txBody>
          <a:bodyPr lIns="0" tIns="46800" rIns="90000" bIns="46800">
            <a:noAutofit/>
          </a:bodyPr>
          <a:lstStyle>
            <a:lvl1pPr marL="394703" indent="-394703">
              <a:spcBef>
                <a:spcPts val="0"/>
              </a:spcBef>
              <a:buNone/>
              <a:defRPr lang="en-US" sz="3099" dirty="0" smtClean="0">
                <a:latin typeface="Georgia" panose="02040502050405020303" pitchFamily="18" charset="0"/>
              </a:defRPr>
            </a:lvl1pPr>
          </a:lstStyle>
          <a:p>
            <a:pPr marL="394703" lvl="0" indent="-394703">
              <a:spcBef>
                <a:spcPts val="0"/>
              </a:spcBef>
            </a:pPr>
            <a:r>
              <a:rPr lang="en-US" noProof="0" dirty="0"/>
              <a:t>Click to edit Master title style</a:t>
            </a:r>
            <a:endParaRPr lang="de-DE" noProof="0" dirty="0"/>
          </a:p>
        </p:txBody>
      </p:sp>
      <p:sp>
        <p:nvSpPr>
          <p:cNvPr id="8" name="Text Placeholder 6">
            <a:extLst>
              <a:ext uri="{FF2B5EF4-FFF2-40B4-BE49-F238E27FC236}">
                <a16:creationId xmlns:a16="http://schemas.microsoft.com/office/drawing/2014/main" id="{F1BA83A2-78F0-4F7E-836B-9B4B87820F96}"/>
              </a:ext>
            </a:extLst>
          </p:cNvPr>
          <p:cNvSpPr>
            <a:spLocks noGrp="1"/>
          </p:cNvSpPr>
          <p:nvPr>
            <p:ph type="body" sz="quarter" idx="11" hasCustomPrompt="1"/>
          </p:nvPr>
        </p:nvSpPr>
        <p:spPr>
          <a:xfrm>
            <a:off x="674733" y="5130358"/>
            <a:ext cx="5857426" cy="350869"/>
          </a:xfrm>
          <a:prstGeom prst="rect">
            <a:avLst/>
          </a:prstGeom>
        </p:spPr>
        <p:txBody>
          <a:bodyPr lIns="0" tIns="46800" rIns="90000" bIns="46800">
            <a:noAutofit/>
          </a:bodyPr>
          <a:lstStyle>
            <a:lvl1pPr marL="0" indent="0" algn="l" defTabSz="1012058" rtl="0" eaLnBrk="1" latinLnBrk="0" hangingPunct="1">
              <a:spcBef>
                <a:spcPts val="0"/>
              </a:spcBef>
              <a:spcAft>
                <a:spcPts val="664"/>
              </a:spcAft>
              <a:buClr>
                <a:schemeClr val="tx2"/>
              </a:buClr>
              <a:buSzPct val="70000"/>
              <a:buFont typeface="Arial" pitchFamily="34" charset="0"/>
              <a:buNone/>
              <a:defRPr lang="en-US" sz="1771" kern="1200" dirty="0" smtClean="0">
                <a:solidFill>
                  <a:schemeClr val="tx2"/>
                </a:solidFill>
                <a:latin typeface="+mn-lt"/>
                <a:ea typeface="+mn-ea"/>
                <a:cs typeface="+mn-cs"/>
              </a:defRPr>
            </a:lvl1pPr>
            <a:lvl2pPr marL="394703" indent="0">
              <a:buNone/>
              <a:defRPr lang="en-US" sz="2214" smtClean="0">
                <a:latin typeface="+mn-lt"/>
              </a:defRPr>
            </a:lvl2pPr>
            <a:lvl3pPr>
              <a:defRPr lang="en-US" sz="1992" smtClean="0">
                <a:latin typeface="+mn-lt"/>
              </a:defRPr>
            </a:lvl3pPr>
            <a:lvl4pPr>
              <a:defRPr lang="en-US" sz="1771" smtClean="0">
                <a:latin typeface="+mn-lt"/>
              </a:defRPr>
            </a:lvl4pPr>
            <a:lvl5pPr>
              <a:defRPr lang="en-IN" sz="1771">
                <a:latin typeface="+mn-lt"/>
              </a:defRPr>
            </a:lvl5pPr>
          </a:lstStyle>
          <a:p>
            <a:pPr marL="0" lvl="0" indent="0">
              <a:spcBef>
                <a:spcPts val="0"/>
              </a:spcBef>
              <a:buNone/>
            </a:pPr>
            <a:r>
              <a:rPr lang="en-US" noProof="0" dirty="0"/>
              <a:t>Name Surname</a:t>
            </a:r>
          </a:p>
        </p:txBody>
      </p:sp>
      <p:sp>
        <p:nvSpPr>
          <p:cNvPr id="9" name="Text Placeholder 6">
            <a:extLst>
              <a:ext uri="{FF2B5EF4-FFF2-40B4-BE49-F238E27FC236}">
                <a16:creationId xmlns:a16="http://schemas.microsoft.com/office/drawing/2014/main" id="{034CE9DD-CE12-4D9F-8FD6-A2522F36C807}"/>
              </a:ext>
            </a:extLst>
          </p:cNvPr>
          <p:cNvSpPr>
            <a:spLocks noGrp="1"/>
          </p:cNvSpPr>
          <p:nvPr>
            <p:ph type="body" sz="quarter" idx="12" hasCustomPrompt="1"/>
          </p:nvPr>
        </p:nvSpPr>
        <p:spPr>
          <a:xfrm>
            <a:off x="674733" y="5505412"/>
            <a:ext cx="5857426" cy="350869"/>
          </a:xfrm>
          <a:prstGeom prst="rect">
            <a:avLst/>
          </a:prstGeom>
        </p:spPr>
        <p:txBody>
          <a:bodyPr lIns="0" tIns="46800" rIns="90000" bIns="46800">
            <a:noAutofit/>
          </a:bodyPr>
          <a:lstStyle>
            <a:lvl1pPr marL="0" indent="0" algn="l" defTabSz="1012058" rtl="0" eaLnBrk="1" latinLnBrk="0" hangingPunct="1">
              <a:spcBef>
                <a:spcPts val="0"/>
              </a:spcBef>
              <a:spcAft>
                <a:spcPts val="664"/>
              </a:spcAft>
              <a:buClr>
                <a:schemeClr val="tx2"/>
              </a:buClr>
              <a:buSzPct val="70000"/>
              <a:buFont typeface="Arial" pitchFamily="34" charset="0"/>
              <a:buNone/>
              <a:defRPr lang="en-US" sz="1771" kern="1200" dirty="0" smtClean="0">
                <a:solidFill>
                  <a:schemeClr val="bg1"/>
                </a:solidFill>
                <a:latin typeface="+mn-lt"/>
                <a:ea typeface="+mn-ea"/>
                <a:cs typeface="+mn-cs"/>
              </a:defRPr>
            </a:lvl1pPr>
            <a:lvl2pPr marL="394703" indent="0">
              <a:buNone/>
              <a:defRPr lang="en-US" sz="2214" smtClean="0">
                <a:latin typeface="+mn-lt"/>
              </a:defRPr>
            </a:lvl2pPr>
            <a:lvl3pPr>
              <a:defRPr lang="en-US" sz="1992" smtClean="0">
                <a:latin typeface="+mn-lt"/>
              </a:defRPr>
            </a:lvl3pPr>
            <a:lvl4pPr>
              <a:defRPr lang="en-US" sz="1771" smtClean="0">
                <a:latin typeface="+mn-lt"/>
              </a:defRPr>
            </a:lvl4pPr>
            <a:lvl5pPr>
              <a:defRPr lang="en-IN" sz="1771">
                <a:latin typeface="+mn-lt"/>
              </a:defRPr>
            </a:lvl5pPr>
          </a:lstStyle>
          <a:p>
            <a:pPr marL="0" lvl="0" indent="0">
              <a:spcBef>
                <a:spcPts val="0"/>
              </a:spcBef>
              <a:buNone/>
            </a:pPr>
            <a:r>
              <a:rPr lang="en-US" noProof="0" dirty="0"/>
              <a:t>Job Title</a:t>
            </a:r>
          </a:p>
        </p:txBody>
      </p:sp>
    </p:spTree>
    <p:extLst>
      <p:ext uri="{BB962C8B-B14F-4D97-AF65-F5344CB8AC3E}">
        <p14:creationId xmlns:p14="http://schemas.microsoft.com/office/powerpoint/2010/main" val="374410238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Quote_centered">
    <p:spTree>
      <p:nvGrpSpPr>
        <p:cNvPr id="1" name=""/>
        <p:cNvGrpSpPr/>
        <p:nvPr/>
      </p:nvGrpSpPr>
      <p:grpSpPr>
        <a:xfrm>
          <a:off x="0" y="0"/>
          <a:ext cx="0" cy="0"/>
          <a:chOff x="0" y="0"/>
          <a:chExt cx="0" cy="0"/>
        </a:xfrm>
      </p:grpSpPr>
      <p:sp>
        <p:nvSpPr>
          <p:cNvPr id="4" name="Text Placeholder 6">
            <a:extLst>
              <a:ext uri="{FF2B5EF4-FFF2-40B4-BE49-F238E27FC236}">
                <a16:creationId xmlns:a16="http://schemas.microsoft.com/office/drawing/2014/main" id="{E28D7EA5-A532-4D8B-9984-8F3D1FEA98DB}"/>
              </a:ext>
            </a:extLst>
          </p:cNvPr>
          <p:cNvSpPr>
            <a:spLocks noGrp="1"/>
          </p:cNvSpPr>
          <p:nvPr>
            <p:ph type="body" sz="quarter" idx="10" hasCustomPrompt="1"/>
          </p:nvPr>
        </p:nvSpPr>
        <p:spPr>
          <a:xfrm>
            <a:off x="2526653" y="2281520"/>
            <a:ext cx="8448383" cy="3350485"/>
          </a:xfrm>
          <a:prstGeom prst="rect">
            <a:avLst/>
          </a:prstGeom>
        </p:spPr>
        <p:txBody>
          <a:bodyPr lIns="0" tIns="0" rIns="0" bIns="0">
            <a:noAutofit/>
          </a:bodyPr>
          <a:lstStyle>
            <a:lvl1pPr marL="394703" indent="-394703" algn="ctr">
              <a:spcBef>
                <a:spcPts val="0"/>
              </a:spcBef>
              <a:spcAft>
                <a:spcPts val="0"/>
              </a:spcAft>
              <a:buNone/>
              <a:defRPr lang="en-US" sz="3099" dirty="0" smtClean="0">
                <a:latin typeface="Georgia" panose="02040502050405020303" pitchFamily="18" charset="0"/>
              </a:defRPr>
            </a:lvl1pPr>
          </a:lstStyle>
          <a:p>
            <a:pPr marL="394703" lvl="0" indent="-394703" algn="ctr">
              <a:spcBef>
                <a:spcPts val="0"/>
              </a:spcBef>
            </a:pPr>
            <a:r>
              <a:rPr lang="en-US" noProof="0" dirty="0"/>
              <a:t>Click to edit Master title style</a:t>
            </a:r>
            <a:endParaRPr lang="de-DE" noProof="0" dirty="0"/>
          </a:p>
        </p:txBody>
      </p:sp>
      <p:sp>
        <p:nvSpPr>
          <p:cNvPr id="5" name="Text Placeholder 6">
            <a:extLst>
              <a:ext uri="{FF2B5EF4-FFF2-40B4-BE49-F238E27FC236}">
                <a16:creationId xmlns:a16="http://schemas.microsoft.com/office/drawing/2014/main" id="{9F9B9C3C-16F2-40B2-A460-0480520ECF89}"/>
              </a:ext>
            </a:extLst>
          </p:cNvPr>
          <p:cNvSpPr>
            <a:spLocks noGrp="1"/>
          </p:cNvSpPr>
          <p:nvPr>
            <p:ph type="body" sz="quarter" idx="11" hasCustomPrompt="1"/>
          </p:nvPr>
        </p:nvSpPr>
        <p:spPr>
          <a:xfrm>
            <a:off x="2526653" y="6030240"/>
            <a:ext cx="8448383" cy="350869"/>
          </a:xfrm>
          <a:prstGeom prst="rect">
            <a:avLst/>
          </a:prstGeom>
        </p:spPr>
        <p:txBody>
          <a:bodyPr lIns="0" tIns="0" rIns="0" bIns="0" anchor="ctr">
            <a:noAutofit/>
          </a:bodyPr>
          <a:lstStyle>
            <a:lvl1pPr marL="0" indent="0" algn="ctr">
              <a:spcAft>
                <a:spcPts val="0"/>
              </a:spcAft>
              <a:buNone/>
              <a:defRPr lang="en-US" sz="1771" dirty="0" smtClean="0">
                <a:solidFill>
                  <a:srgbClr val="FFE600"/>
                </a:solidFill>
                <a:latin typeface="+mn-lt"/>
              </a:defRPr>
            </a:lvl1pPr>
          </a:lstStyle>
          <a:p>
            <a:pPr marL="394703" lvl="0" indent="-394703" algn="ctr">
              <a:spcBef>
                <a:spcPts val="0"/>
              </a:spcBef>
              <a:spcAft>
                <a:spcPts val="664"/>
              </a:spcAft>
            </a:pPr>
            <a:r>
              <a:rPr lang="en-US" noProof="0" dirty="0"/>
              <a:t>Name Surname</a:t>
            </a:r>
          </a:p>
        </p:txBody>
      </p:sp>
      <p:sp>
        <p:nvSpPr>
          <p:cNvPr id="6" name="Text Placeholder 6">
            <a:extLst>
              <a:ext uri="{FF2B5EF4-FFF2-40B4-BE49-F238E27FC236}">
                <a16:creationId xmlns:a16="http://schemas.microsoft.com/office/drawing/2014/main" id="{8E04541C-CC5D-4455-8271-73223AE0A881}"/>
              </a:ext>
            </a:extLst>
          </p:cNvPr>
          <p:cNvSpPr>
            <a:spLocks noGrp="1"/>
          </p:cNvSpPr>
          <p:nvPr>
            <p:ph type="body" sz="quarter" idx="12" hasCustomPrompt="1"/>
          </p:nvPr>
        </p:nvSpPr>
        <p:spPr>
          <a:xfrm>
            <a:off x="2526653" y="6401498"/>
            <a:ext cx="8448383" cy="350869"/>
          </a:xfrm>
          <a:prstGeom prst="rect">
            <a:avLst/>
          </a:prstGeom>
        </p:spPr>
        <p:txBody>
          <a:bodyPr vert="horz" lIns="0" tIns="0" rIns="0" bIns="0" rtlCol="0" anchor="ctr" anchorCtr="0">
            <a:noAutofit/>
          </a:bodyPr>
          <a:lstStyle>
            <a:lvl1pPr marL="0" indent="0" algn="ctr">
              <a:spcAft>
                <a:spcPts val="0"/>
              </a:spcAft>
              <a:buNone/>
              <a:defRPr lang="en-US" sz="1771" dirty="0" smtClean="0">
                <a:latin typeface="+mn-lt"/>
              </a:defRPr>
            </a:lvl1pPr>
          </a:lstStyle>
          <a:p>
            <a:pPr marL="394703" lvl="0" indent="-394703" algn="ctr">
              <a:spcBef>
                <a:spcPts val="0"/>
              </a:spcBef>
              <a:spcAft>
                <a:spcPts val="664"/>
              </a:spcAft>
            </a:pPr>
            <a:r>
              <a:rPr lang="en-US" noProof="0" dirty="0"/>
              <a:t>Job Title</a:t>
            </a:r>
          </a:p>
        </p:txBody>
      </p:sp>
      <p:sp>
        <p:nvSpPr>
          <p:cNvPr id="9" name="Text Placeholder 11">
            <a:extLst>
              <a:ext uri="{FF2B5EF4-FFF2-40B4-BE49-F238E27FC236}">
                <a16:creationId xmlns:a16="http://schemas.microsoft.com/office/drawing/2014/main" id="{FBD672D3-B116-471A-8511-D80D5D920D93}"/>
              </a:ext>
            </a:extLst>
          </p:cNvPr>
          <p:cNvSpPr txBox="1">
            <a:spLocks/>
          </p:cNvSpPr>
          <p:nvPr userDrawn="1"/>
        </p:nvSpPr>
        <p:spPr>
          <a:xfrm>
            <a:off x="5456727" y="1085024"/>
            <a:ext cx="2588234" cy="977494"/>
          </a:xfrm>
          <a:prstGeom prst="rect">
            <a:avLst/>
          </a:prstGeom>
        </p:spPr>
        <p:txBody>
          <a:bodyPr lIns="0" tIns="0" rIns="0" bIns="0">
            <a:noAutofit/>
          </a:bodyPr>
          <a:lstStyle>
            <a:lvl1pPr marL="356616" indent="-356616" algn="l" defTabSz="914400" rtl="0" eaLnBrk="1" latinLnBrk="0" hangingPunct="1">
              <a:spcBef>
                <a:spcPct val="20000"/>
              </a:spcBef>
              <a:buClr>
                <a:schemeClr val="tx2"/>
              </a:buClr>
              <a:buSzPct val="70000"/>
              <a:buFont typeface="Arial" pitchFamily="34" charset="0"/>
              <a:buChar char="►"/>
              <a:defRPr sz="2400" kern="1200">
                <a:solidFill>
                  <a:schemeClr val="bg1"/>
                </a:solidFill>
                <a:latin typeface="+mn-lt"/>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2000" kern="1200">
                <a:solidFill>
                  <a:schemeClr val="bg1"/>
                </a:solidFill>
                <a:latin typeface="+mn-lt"/>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mn-lt"/>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mn-lt"/>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2396" noProof="0" dirty="0">
                <a:solidFill>
                  <a:schemeClr val="tx2"/>
                </a:solidFill>
                <a:latin typeface="Georgia" panose="02040502050405020303" pitchFamily="18" charset="0"/>
              </a:rPr>
              <a:t>“ </a:t>
            </a:r>
          </a:p>
        </p:txBody>
      </p:sp>
    </p:spTree>
    <p:extLst>
      <p:ext uri="{BB962C8B-B14F-4D97-AF65-F5344CB8AC3E}">
        <p14:creationId xmlns:p14="http://schemas.microsoft.com/office/powerpoint/2010/main" val="233864445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8_Key_statemen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EDF149-816A-4257-A64D-E23E91A5063C}"/>
              </a:ext>
            </a:extLst>
          </p:cNvPr>
          <p:cNvSpPr>
            <a:spLocks noGrp="1"/>
          </p:cNvSpPr>
          <p:nvPr>
            <p:ph type="dt" sz="half" idx="10"/>
          </p:nvPr>
        </p:nvSpPr>
        <p:spPr/>
        <p:txBody>
          <a:bodyPr/>
          <a:lstStyle/>
          <a:p>
            <a:fld id="{A1DA559F-DADA-431C-A6FD-3B97C6CEA495}" type="datetime3">
              <a:rPr lang="en-US" noProof="0" smtClean="0"/>
              <a:t>27 May 2024</a:t>
            </a:fld>
            <a:endParaRPr lang="en-US" noProof="0" dirty="0"/>
          </a:p>
        </p:txBody>
      </p:sp>
      <p:sp>
        <p:nvSpPr>
          <p:cNvPr id="4" name="Footer Placeholder 3">
            <a:extLst>
              <a:ext uri="{FF2B5EF4-FFF2-40B4-BE49-F238E27FC236}">
                <a16:creationId xmlns:a16="http://schemas.microsoft.com/office/drawing/2014/main" id="{4678256F-B716-4FA1-B0CC-85D20C72FCE5}"/>
              </a:ext>
            </a:extLst>
          </p:cNvPr>
          <p:cNvSpPr>
            <a:spLocks noGrp="1"/>
          </p:cNvSpPr>
          <p:nvPr>
            <p:ph type="ftr" sz="quarter" idx="11"/>
          </p:nvPr>
        </p:nvSpPr>
        <p:spPr/>
        <p:txBody>
          <a:bodyPr/>
          <a:lstStyle/>
          <a:p>
            <a:r>
              <a:rPr lang="en-US" noProof="0" dirty="0"/>
              <a:t>Presentation title</a:t>
            </a:r>
          </a:p>
        </p:txBody>
      </p:sp>
      <p:sp>
        <p:nvSpPr>
          <p:cNvPr id="5" name="Slide Number Placeholder 4">
            <a:extLst>
              <a:ext uri="{FF2B5EF4-FFF2-40B4-BE49-F238E27FC236}">
                <a16:creationId xmlns:a16="http://schemas.microsoft.com/office/drawing/2014/main" id="{32344F6A-D6D0-4CE3-8495-873C004D38DC}"/>
              </a:ext>
            </a:extLst>
          </p:cNvPr>
          <p:cNvSpPr>
            <a:spLocks noGrp="1"/>
          </p:cNvSpPr>
          <p:nvPr>
            <p:ph type="sldNum" sz="quarter" idx="12"/>
          </p:nvPr>
        </p:nvSpPr>
        <p:spPr/>
        <p:txBody>
          <a:bodyPr/>
          <a:lstStyle/>
          <a:p>
            <a:r>
              <a:rPr lang="en-US" noProof="0" dirty="0"/>
              <a:t>Page </a:t>
            </a:r>
            <a:fld id="{F1BC30E3-FFE5-4B91-AA19-87A149EBB9EE}" type="slidenum">
              <a:rPr lang="en-US" noProof="0" smtClean="0"/>
              <a:pPr/>
              <a:t>‹Nr.›</a:t>
            </a:fld>
            <a:endParaRPr lang="en-US" noProof="0" dirty="0"/>
          </a:p>
        </p:txBody>
      </p:sp>
      <p:sp>
        <p:nvSpPr>
          <p:cNvPr id="13" name="Textplatzhalter 12"/>
          <p:cNvSpPr>
            <a:spLocks noGrp="1"/>
          </p:cNvSpPr>
          <p:nvPr>
            <p:ph type="body" sz="quarter" idx="15" hasCustomPrompt="1"/>
          </p:nvPr>
        </p:nvSpPr>
        <p:spPr>
          <a:xfrm>
            <a:off x="1391638" y="2734256"/>
            <a:ext cx="10718414" cy="868457"/>
          </a:xfrm>
          <a:prstGeom prst="rect">
            <a:avLst/>
          </a:prstGeom>
        </p:spPr>
        <p:txBody>
          <a:bodyPr anchor="b">
            <a:noAutofit/>
          </a:bodyPr>
          <a:lstStyle>
            <a:lvl1pPr marL="0" indent="0" algn="ctr">
              <a:spcBef>
                <a:spcPts val="0"/>
              </a:spcBef>
              <a:buNone/>
              <a:defRPr sz="3542"/>
            </a:lvl1pPr>
            <a:lvl2pPr>
              <a:defRPr sz="3542"/>
            </a:lvl2pPr>
            <a:lvl3pPr>
              <a:defRPr sz="3542"/>
            </a:lvl3pPr>
            <a:lvl4pPr>
              <a:defRPr sz="3542"/>
            </a:lvl4pPr>
            <a:lvl5pPr>
              <a:defRPr sz="3542"/>
            </a:lvl5pPr>
          </a:lstStyle>
          <a:p>
            <a:pPr lvl="0"/>
            <a:r>
              <a:rPr lang="en-US" noProof="0" dirty="0"/>
              <a:t>Statement 32pt, EY Interstate Light</a:t>
            </a:r>
          </a:p>
        </p:txBody>
      </p:sp>
      <p:sp>
        <p:nvSpPr>
          <p:cNvPr id="15" name="Textplatzhalter 14"/>
          <p:cNvSpPr>
            <a:spLocks noGrp="1"/>
          </p:cNvSpPr>
          <p:nvPr>
            <p:ph type="body" sz="quarter" idx="16" hasCustomPrompt="1"/>
          </p:nvPr>
        </p:nvSpPr>
        <p:spPr>
          <a:xfrm>
            <a:off x="3443950" y="3992640"/>
            <a:ext cx="6613789" cy="1562870"/>
          </a:xfrm>
          <a:prstGeom prst="rect">
            <a:avLst/>
          </a:prstGeom>
        </p:spPr>
        <p:txBody>
          <a:bodyPr>
            <a:noAutofit/>
          </a:bodyPr>
          <a:lstStyle>
            <a:lvl1pPr marL="0" indent="0" algn="ctr">
              <a:spcBef>
                <a:spcPts val="0"/>
              </a:spcBef>
              <a:buFontTx/>
              <a:buNone/>
              <a:defRPr sz="1992"/>
            </a:lvl1pPr>
            <a:lvl2pPr marL="395335" indent="0" algn="ctr">
              <a:buFontTx/>
              <a:buNone/>
              <a:defRPr/>
            </a:lvl2pPr>
            <a:lvl3pPr marL="759043" indent="0" algn="ctr">
              <a:buFontTx/>
              <a:buNone/>
              <a:defRPr/>
            </a:lvl3pPr>
            <a:lvl4pPr marL="1077069" indent="0" algn="ctr">
              <a:buFontTx/>
              <a:buNone/>
              <a:defRPr/>
            </a:lvl4pPr>
            <a:lvl5pPr marL="1578810" indent="0" algn="ctr">
              <a:buFontTx/>
              <a:buNone/>
              <a:defRPr/>
            </a:lvl5pPr>
          </a:lstStyle>
          <a:p>
            <a:pPr lvl="0"/>
            <a:r>
              <a:rPr lang="en-US" noProof="0" dirty="0"/>
              <a:t>Description 18pt, </a:t>
            </a:r>
            <a:r>
              <a:rPr lang="en-US" noProof="0" dirty="0" err="1"/>
              <a:t>EYInterstate</a:t>
            </a:r>
            <a:r>
              <a:rPr lang="en-US" noProof="0" dirty="0"/>
              <a:t> Light ipsum dolor sit </a:t>
            </a:r>
            <a:br>
              <a:rPr lang="en-US" noProof="0" dirty="0"/>
            </a:br>
            <a:r>
              <a:rPr lang="en-US" noProof="0" dirty="0" err="1"/>
              <a:t>amet</a:t>
            </a:r>
            <a:r>
              <a:rPr lang="en-US" noProof="0" dirty="0"/>
              <a:t>, </a:t>
            </a:r>
            <a:r>
              <a:rPr lang="en-US" noProof="0" dirty="0" err="1"/>
              <a:t>quas</a:t>
            </a:r>
            <a:r>
              <a:rPr lang="en-US" noProof="0" dirty="0"/>
              <a:t> </a:t>
            </a:r>
            <a:r>
              <a:rPr lang="en-US" noProof="0" dirty="0" err="1"/>
              <a:t>nostru</a:t>
            </a:r>
            <a:r>
              <a:rPr lang="en-US" noProof="0" dirty="0"/>
              <a:t> </a:t>
            </a:r>
            <a:r>
              <a:rPr lang="en-US" noProof="0" dirty="0" err="1"/>
              <a:t>xgfc</a:t>
            </a:r>
            <a:r>
              <a:rPr lang="en-US" noProof="0" dirty="0"/>
              <a:t> </a:t>
            </a:r>
            <a:r>
              <a:rPr lang="en-US" noProof="0" dirty="0" err="1"/>
              <a:t>laoreet</a:t>
            </a:r>
            <a:r>
              <a:rPr lang="en-US" noProof="0" dirty="0"/>
              <a:t> per.</a:t>
            </a:r>
          </a:p>
        </p:txBody>
      </p:sp>
    </p:spTree>
    <p:extLst>
      <p:ext uri="{BB962C8B-B14F-4D97-AF65-F5344CB8AC3E}">
        <p14:creationId xmlns:p14="http://schemas.microsoft.com/office/powerpoint/2010/main" val="216211985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9_Two_columns_no_heading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75086" y="325799"/>
            <a:ext cx="12151519" cy="654345"/>
          </a:xfrm>
        </p:spPr>
        <p:txBody>
          <a:bodyPr/>
          <a:lstStyle>
            <a:lvl1pPr>
              <a:defRPr>
                <a:solidFill>
                  <a:schemeClr val="bg1"/>
                </a:solidFill>
              </a:defRPr>
            </a:lvl1pPr>
          </a:lstStyle>
          <a:p>
            <a:r>
              <a:rPr lang="en-US" noProof="0" dirty="0"/>
              <a:t>Click to edit Master title style</a:t>
            </a:r>
          </a:p>
        </p:txBody>
      </p:sp>
      <p:sp>
        <p:nvSpPr>
          <p:cNvPr id="3" name="Content Placeholder 2"/>
          <p:cNvSpPr>
            <a:spLocks noGrp="1"/>
          </p:cNvSpPr>
          <p:nvPr>
            <p:ph sz="half" idx="1" hasCustomPrompt="1"/>
          </p:nvPr>
        </p:nvSpPr>
        <p:spPr>
          <a:xfrm>
            <a:off x="675086" y="1260140"/>
            <a:ext cx="5963246" cy="5487100"/>
          </a:xfrm>
          <a:prstGeom prst="rect">
            <a:avLst/>
          </a:prstGeom>
        </p:spPr>
        <p:txBody>
          <a:bodyPr vert="horz" lIns="0" tIns="0" rIns="0" bIns="0" rtlCol="0">
            <a:noAutofit/>
          </a:bodyPr>
          <a:lstStyle>
            <a:lvl1pPr marL="0" marR="0" indent="0" algn="l" defTabSz="1012058" rtl="0" eaLnBrk="1" fontAlgn="auto" latinLnBrk="0" hangingPunct="1">
              <a:lnSpc>
                <a:spcPct val="100000"/>
              </a:lnSpc>
              <a:spcBef>
                <a:spcPts val="0"/>
              </a:spcBef>
              <a:spcAft>
                <a:spcPts val="664"/>
              </a:spcAft>
              <a:buClr>
                <a:srgbClr val="FFE600"/>
              </a:buClr>
              <a:buSzPct val="70000"/>
              <a:buFont typeface="Arial" pitchFamily="34" charset="0"/>
              <a:buNone/>
              <a:tabLst/>
              <a:defRPr lang="en-US" noProof="0"/>
            </a:lvl1pPr>
            <a:lvl2pPr marL="300455" marR="0" indent="-30045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noProof="0"/>
            </a:lvl2pPr>
            <a:lvl3pPr marL="565768" marR="0" indent="-258286"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noProof="0"/>
            </a:lvl3pPr>
            <a:lvl4pPr marL="825811" marR="0" indent="-256529"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noProof="0"/>
            </a:lvl4pPr>
            <a:lvl5pPr marL="1045442" marR="0" indent="-22314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lvl5pPr>
          </a:lstStyle>
          <a:p>
            <a:pPr marL="0" marR="0" lvl="0" indent="0" algn="l" defTabSz="1012058" rtl="0" eaLnBrk="1" fontAlgn="auto" latinLnBrk="0" hangingPunct="1">
              <a:lnSpc>
                <a:spcPct val="100000"/>
              </a:lnSpc>
              <a:spcBef>
                <a:spcPts val="0"/>
              </a:spcBef>
              <a:spcAft>
                <a:spcPts val="664"/>
              </a:spcAft>
              <a:buClr>
                <a:srgbClr val="FFE600"/>
              </a:buClr>
              <a:buSzPct val="70000"/>
              <a:buFont typeface="Arial" pitchFamily="34" charset="0"/>
              <a:buNone/>
              <a:tabLst/>
              <a:defRPr/>
            </a:pPr>
            <a:r>
              <a:rPr kumimoji="0" lang="en-US" sz="2214"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Click to edit Master text styles</a:t>
            </a:r>
          </a:p>
          <a:p>
            <a:pPr marL="300455" marR="0" lvl="1" indent="-30045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2214"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Second level</a:t>
            </a:r>
          </a:p>
          <a:p>
            <a:pPr marL="565768" marR="0" lvl="2" indent="-258286"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1992"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Third level</a:t>
            </a:r>
          </a:p>
          <a:p>
            <a:pPr marL="825811" marR="0" lvl="3" indent="-256529"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1771"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Fourth level</a:t>
            </a:r>
          </a:p>
          <a:p>
            <a:pPr marL="1045442" marR="0" lvl="4" indent="-22314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1550"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Text</a:t>
            </a:r>
          </a:p>
        </p:txBody>
      </p:sp>
      <p:sp>
        <p:nvSpPr>
          <p:cNvPr id="4" name="Content Placeholder 3"/>
          <p:cNvSpPr>
            <a:spLocks noGrp="1"/>
          </p:cNvSpPr>
          <p:nvPr>
            <p:ph sz="half" idx="2" hasCustomPrompt="1"/>
          </p:nvPr>
        </p:nvSpPr>
        <p:spPr>
          <a:xfrm>
            <a:off x="6863359" y="1260140"/>
            <a:ext cx="5963246" cy="5487100"/>
          </a:xfrm>
          <a:prstGeom prst="rect">
            <a:avLst/>
          </a:prstGeom>
        </p:spPr>
        <p:txBody>
          <a:bodyPr vert="horz" lIns="0" tIns="0" rIns="0" bIns="0" rtlCol="0">
            <a:noAutofit/>
          </a:bodyPr>
          <a:lstStyle>
            <a:lvl1pPr marL="0" marR="0" indent="0" algn="l" defTabSz="1012058" rtl="0" eaLnBrk="1" fontAlgn="auto" latinLnBrk="0" hangingPunct="1">
              <a:lnSpc>
                <a:spcPct val="100000"/>
              </a:lnSpc>
              <a:spcBef>
                <a:spcPts val="0"/>
              </a:spcBef>
              <a:spcAft>
                <a:spcPts val="664"/>
              </a:spcAft>
              <a:buClr>
                <a:srgbClr val="FFE600"/>
              </a:buClr>
              <a:buSzPct val="70000"/>
              <a:buFont typeface="Arial" pitchFamily="34" charset="0"/>
              <a:buNone/>
              <a:tabLst/>
              <a:defRPr lang="en-US" noProof="0"/>
            </a:lvl1pPr>
            <a:lvl2pPr marL="300455" marR="0" indent="-30045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noProof="0"/>
            </a:lvl2pPr>
            <a:lvl3pPr marL="565768" marR="0" indent="-258286"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noProof="0"/>
            </a:lvl3pPr>
            <a:lvl4pPr marL="825811" marR="0" indent="-256529"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noProof="0"/>
            </a:lvl4pPr>
            <a:lvl5pPr marL="1045442" marR="0" indent="-22314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lvl5pPr>
          </a:lstStyle>
          <a:p>
            <a:pPr marL="0" marR="0" lvl="0" indent="0" algn="l" defTabSz="1012058" rtl="0" eaLnBrk="1" fontAlgn="auto" latinLnBrk="0" hangingPunct="1">
              <a:lnSpc>
                <a:spcPct val="100000"/>
              </a:lnSpc>
              <a:spcBef>
                <a:spcPts val="0"/>
              </a:spcBef>
              <a:spcAft>
                <a:spcPts val="664"/>
              </a:spcAft>
              <a:buClr>
                <a:srgbClr val="FFE600"/>
              </a:buClr>
              <a:buSzPct val="70000"/>
              <a:buFont typeface="Arial" pitchFamily="34" charset="0"/>
              <a:buNone/>
              <a:tabLst/>
              <a:defRPr/>
            </a:pPr>
            <a:r>
              <a:rPr kumimoji="0" lang="en-US" sz="2214"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Click to edit Master text styles</a:t>
            </a:r>
          </a:p>
          <a:p>
            <a:pPr marL="300455" marR="0" lvl="1" indent="-30045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2214"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Second level</a:t>
            </a:r>
          </a:p>
          <a:p>
            <a:pPr marL="565768" marR="0" lvl="2" indent="-258286"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1992"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Third level</a:t>
            </a:r>
          </a:p>
          <a:p>
            <a:pPr marL="825811" marR="0" lvl="3" indent="-256529"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1771"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Fourth level</a:t>
            </a:r>
          </a:p>
          <a:p>
            <a:pPr marL="1045442" marR="0" lvl="4" indent="-22314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1550"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Text</a:t>
            </a:r>
          </a:p>
        </p:txBody>
      </p:sp>
      <p:sp>
        <p:nvSpPr>
          <p:cNvPr id="10" name="Line 10">
            <a:extLst>
              <a:ext uri="{FF2B5EF4-FFF2-40B4-BE49-F238E27FC236}">
                <a16:creationId xmlns:a16="http://schemas.microsoft.com/office/drawing/2014/main" id="{9B070B28-7AAC-47E5-9EB5-96B8B8B88057}"/>
              </a:ext>
            </a:extLst>
          </p:cNvPr>
          <p:cNvSpPr>
            <a:spLocks noChangeShapeType="1"/>
          </p:cNvSpPr>
          <p:nvPr userDrawn="1"/>
        </p:nvSpPr>
        <p:spPr bwMode="auto">
          <a:xfrm>
            <a:off x="675085" y="1005249"/>
            <a:ext cx="12153163"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992" noProof="0" dirty="0">
              <a:solidFill>
                <a:schemeClr val="bg1"/>
              </a:solidFill>
            </a:endParaRPr>
          </a:p>
        </p:txBody>
      </p:sp>
      <p:sp>
        <p:nvSpPr>
          <p:cNvPr id="5" name="Date Placeholder 4">
            <a:extLst>
              <a:ext uri="{FF2B5EF4-FFF2-40B4-BE49-F238E27FC236}">
                <a16:creationId xmlns:a16="http://schemas.microsoft.com/office/drawing/2014/main" id="{B20B9B26-E95B-4DC1-A613-4C0C0933C72B}"/>
              </a:ext>
            </a:extLst>
          </p:cNvPr>
          <p:cNvSpPr>
            <a:spLocks noGrp="1"/>
          </p:cNvSpPr>
          <p:nvPr>
            <p:ph type="dt" sz="half" idx="10"/>
          </p:nvPr>
        </p:nvSpPr>
        <p:spPr/>
        <p:txBody>
          <a:bodyPr/>
          <a:lstStyle/>
          <a:p>
            <a:fld id="{988B4BAF-3AE0-44AC-9C71-C47D9E4DFFEC}" type="datetime3">
              <a:rPr lang="en-US" noProof="0" smtClean="0"/>
              <a:t>27 May 2024</a:t>
            </a:fld>
            <a:endParaRPr lang="en-US" noProof="0" dirty="0"/>
          </a:p>
        </p:txBody>
      </p:sp>
      <p:sp>
        <p:nvSpPr>
          <p:cNvPr id="6" name="Footer Placeholder 5">
            <a:extLst>
              <a:ext uri="{FF2B5EF4-FFF2-40B4-BE49-F238E27FC236}">
                <a16:creationId xmlns:a16="http://schemas.microsoft.com/office/drawing/2014/main" id="{ED7373D8-2AB5-4625-822C-B1F2B5CDC39C}"/>
              </a:ext>
            </a:extLst>
          </p:cNvPr>
          <p:cNvSpPr>
            <a:spLocks noGrp="1"/>
          </p:cNvSpPr>
          <p:nvPr>
            <p:ph type="ftr" sz="quarter" idx="11"/>
          </p:nvPr>
        </p:nvSpPr>
        <p:spPr/>
        <p:txBody>
          <a:bodyPr/>
          <a:lstStyle/>
          <a:p>
            <a:r>
              <a:rPr lang="en-US" noProof="0" dirty="0"/>
              <a:t>Presentation title</a:t>
            </a:r>
          </a:p>
        </p:txBody>
      </p:sp>
      <p:sp>
        <p:nvSpPr>
          <p:cNvPr id="7" name="Slide Number Placeholder 6">
            <a:extLst>
              <a:ext uri="{FF2B5EF4-FFF2-40B4-BE49-F238E27FC236}">
                <a16:creationId xmlns:a16="http://schemas.microsoft.com/office/drawing/2014/main" id="{E76E3B4B-D68B-4AFA-A20D-2ECE69120F7E}"/>
              </a:ext>
            </a:extLst>
          </p:cNvPr>
          <p:cNvSpPr>
            <a:spLocks noGrp="1"/>
          </p:cNvSpPr>
          <p:nvPr>
            <p:ph type="sldNum" sz="quarter" idx="12"/>
          </p:nvPr>
        </p:nvSpPr>
        <p:spPr/>
        <p:txBody>
          <a:bodyPr/>
          <a:lstStyle/>
          <a:p>
            <a:r>
              <a:rPr lang="en-US" noProof="0" dirty="0"/>
              <a:t>Page </a:t>
            </a:r>
            <a:fld id="{F1BC30E3-FFE5-4B91-AA19-87A149EBB9EE}" type="slidenum">
              <a:rPr lang="en-US" noProof="0" smtClean="0"/>
              <a:pPr/>
              <a:t>‹Nr.›</a:t>
            </a:fld>
            <a:endParaRPr lang="en-US" noProof="0" dirty="0"/>
          </a:p>
        </p:txBody>
      </p:sp>
    </p:spTree>
    <p:extLst>
      <p:ext uri="{BB962C8B-B14F-4D97-AF65-F5344CB8AC3E}">
        <p14:creationId xmlns:p14="http://schemas.microsoft.com/office/powerpoint/2010/main" val="1320766349"/>
      </p:ext>
    </p:extLst>
  </p:cSld>
  <p:clrMapOvr>
    <a:masterClrMapping/>
  </p:clrMapOvr>
  <p:extLst>
    <p:ext uri="{DCECCB84-F9BA-43D5-87BE-67443E8EF086}">
      <p15:sldGuideLst xmlns:p15="http://schemas.microsoft.com/office/powerpoint/2012/main">
        <p15:guide id="1" pos="3774">
          <p15:clr>
            <a:srgbClr val="FBAE40"/>
          </p15:clr>
        </p15:guide>
        <p15:guide id="2" pos="391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0_Two_columns_with_heading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78106" y="2070232"/>
            <a:ext cx="5969448" cy="4677008"/>
          </a:xfrm>
          <a:prstGeom prst="rect">
            <a:avLst/>
          </a:prstGeom>
        </p:spPr>
        <p:txBody>
          <a:bodyPr vert="horz" lIns="0" tIns="0" rIns="0" bIns="0" rtlCol="0">
            <a:noAutofit/>
          </a:bodyPr>
          <a:lstStyle>
            <a:lvl1pPr marL="0" marR="0" indent="0" algn="l" defTabSz="1012058" rtl="0" eaLnBrk="1" fontAlgn="auto" latinLnBrk="0" hangingPunct="1">
              <a:lnSpc>
                <a:spcPct val="100000"/>
              </a:lnSpc>
              <a:spcBef>
                <a:spcPts val="0"/>
              </a:spcBef>
              <a:spcAft>
                <a:spcPts val="664"/>
              </a:spcAft>
              <a:buClr>
                <a:srgbClr val="FFE600"/>
              </a:buClr>
              <a:buSzPct val="70000"/>
              <a:buFont typeface="Arial" pitchFamily="34" charset="0"/>
              <a:buNone/>
              <a:tabLst/>
              <a:defRPr lang="en-US" noProof="0"/>
            </a:lvl1pPr>
            <a:lvl2pPr marL="300455" marR="0" indent="-30045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noProof="0"/>
            </a:lvl2pPr>
            <a:lvl3pPr marL="565768" marR="0" indent="-258286"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noProof="0"/>
            </a:lvl3pPr>
            <a:lvl4pPr marL="825811" marR="0" indent="-256529"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noProof="0"/>
            </a:lvl4pPr>
            <a:lvl5pPr marL="1045442" marR="0" indent="-22314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lvl5pPr>
          </a:lstStyle>
          <a:p>
            <a:pPr marL="0" marR="0" lvl="0" indent="0" algn="l" defTabSz="1012058" rtl="0" eaLnBrk="1" fontAlgn="auto" latinLnBrk="0" hangingPunct="1">
              <a:lnSpc>
                <a:spcPct val="100000"/>
              </a:lnSpc>
              <a:spcBef>
                <a:spcPts val="0"/>
              </a:spcBef>
              <a:spcAft>
                <a:spcPts val="664"/>
              </a:spcAft>
              <a:buClr>
                <a:srgbClr val="FFE600"/>
              </a:buClr>
              <a:buSzPct val="70000"/>
              <a:buFont typeface="Arial" pitchFamily="34" charset="0"/>
              <a:buNone/>
              <a:tabLst/>
              <a:defRPr/>
            </a:pPr>
            <a:r>
              <a:rPr kumimoji="0" lang="en-US" sz="2214"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Click to edit Master text styles</a:t>
            </a:r>
          </a:p>
          <a:p>
            <a:pPr marL="300455" marR="0" lvl="1" indent="-30045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2214"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Second level</a:t>
            </a:r>
          </a:p>
          <a:p>
            <a:pPr marL="565768" marR="0" lvl="2" indent="-258286"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1992"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Third level</a:t>
            </a:r>
          </a:p>
          <a:p>
            <a:pPr marL="825811" marR="0" lvl="3" indent="-256529"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1771"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Fourth level</a:t>
            </a:r>
          </a:p>
          <a:p>
            <a:pPr marL="1045442" marR="0" lvl="4" indent="-22314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1550"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Text</a:t>
            </a:r>
          </a:p>
        </p:txBody>
      </p:sp>
      <p:sp>
        <p:nvSpPr>
          <p:cNvPr id="4" name="Content Placeholder 3"/>
          <p:cNvSpPr>
            <a:spLocks noGrp="1"/>
          </p:cNvSpPr>
          <p:nvPr>
            <p:ph sz="half" idx="2" hasCustomPrompt="1"/>
          </p:nvPr>
        </p:nvSpPr>
        <p:spPr>
          <a:xfrm>
            <a:off x="6862034" y="2070232"/>
            <a:ext cx="5969448" cy="4677008"/>
          </a:xfrm>
          <a:prstGeom prst="rect">
            <a:avLst/>
          </a:prstGeom>
        </p:spPr>
        <p:txBody>
          <a:bodyPr vert="horz" lIns="0" tIns="0" rIns="0" bIns="0" rtlCol="0">
            <a:noAutofit/>
          </a:bodyPr>
          <a:lstStyle>
            <a:lvl1pPr marL="0" marR="0" indent="0" algn="l" defTabSz="1012058" rtl="0" eaLnBrk="1" fontAlgn="auto" latinLnBrk="0" hangingPunct="1">
              <a:lnSpc>
                <a:spcPct val="100000"/>
              </a:lnSpc>
              <a:spcBef>
                <a:spcPts val="0"/>
              </a:spcBef>
              <a:spcAft>
                <a:spcPts val="664"/>
              </a:spcAft>
              <a:buClr>
                <a:srgbClr val="FFE600"/>
              </a:buClr>
              <a:buSzPct val="70000"/>
              <a:buFont typeface="Arial" pitchFamily="34" charset="0"/>
              <a:buNone/>
              <a:tabLst/>
              <a:defRPr lang="en-US" noProof="0"/>
            </a:lvl1pPr>
            <a:lvl2pPr marL="300455" marR="0" indent="-30045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noProof="0"/>
            </a:lvl2pPr>
            <a:lvl3pPr marL="565768" marR="0" indent="-258286"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noProof="0"/>
            </a:lvl3pPr>
            <a:lvl4pPr marL="825811" marR="0" indent="-256529"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lang="en-US" noProof="0"/>
            </a:lvl4pPr>
            <a:lvl5pPr marL="1045442" marR="0" indent="-22314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lvl5pPr>
          </a:lstStyle>
          <a:p>
            <a:pPr marL="0" marR="0" lvl="0" indent="0" algn="l" defTabSz="1012058" rtl="0" eaLnBrk="1" fontAlgn="auto" latinLnBrk="0" hangingPunct="1">
              <a:lnSpc>
                <a:spcPct val="100000"/>
              </a:lnSpc>
              <a:spcBef>
                <a:spcPts val="0"/>
              </a:spcBef>
              <a:spcAft>
                <a:spcPts val="664"/>
              </a:spcAft>
              <a:buClr>
                <a:srgbClr val="FFE600"/>
              </a:buClr>
              <a:buSzPct val="70000"/>
              <a:buFont typeface="Arial" pitchFamily="34" charset="0"/>
              <a:buNone/>
              <a:tabLst/>
              <a:defRPr/>
            </a:pPr>
            <a:r>
              <a:rPr kumimoji="0" lang="en-US" sz="2214"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Click to edit Master text styles</a:t>
            </a:r>
          </a:p>
          <a:p>
            <a:pPr marL="300455" marR="0" lvl="1" indent="-30045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2214"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Second level</a:t>
            </a:r>
          </a:p>
          <a:p>
            <a:pPr marL="565768" marR="0" lvl="2" indent="-258286"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1992"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Third level</a:t>
            </a:r>
          </a:p>
          <a:p>
            <a:pPr marL="825811" marR="0" lvl="3" indent="-256529"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1771"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Fourth level</a:t>
            </a:r>
          </a:p>
          <a:p>
            <a:pPr marL="1045442" marR="0" lvl="4" indent="-22314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a:pPr>
            <a:r>
              <a:rPr kumimoji="0" lang="en-US" sz="1550" b="0" i="0" u="none" strike="noStrike" kern="1200" cap="none" spc="0" normalizeH="0" baseline="0" noProof="0" dirty="0">
                <a:ln>
                  <a:noFill/>
                </a:ln>
                <a:solidFill>
                  <a:prstClr val="white"/>
                </a:solidFill>
                <a:effectLst/>
                <a:uLnTx/>
                <a:uFillTx/>
                <a:latin typeface="EYInterstate Light" panose="02000506000000020004" pitchFamily="2" charset="0"/>
                <a:ea typeface="+mn-ea"/>
                <a:cs typeface="+mn-cs"/>
              </a:rPr>
              <a:t>Text</a:t>
            </a:r>
          </a:p>
        </p:txBody>
      </p:sp>
      <p:sp>
        <p:nvSpPr>
          <p:cNvPr id="10" name="Text Placeholder 9"/>
          <p:cNvSpPr>
            <a:spLocks noGrp="1"/>
          </p:cNvSpPr>
          <p:nvPr>
            <p:ph type="body" sz="quarter" idx="12" hasCustomPrompt="1"/>
          </p:nvPr>
        </p:nvSpPr>
        <p:spPr>
          <a:xfrm>
            <a:off x="675085" y="1260141"/>
            <a:ext cx="5969448" cy="709627"/>
          </a:xfrm>
          <a:prstGeom prst="rect">
            <a:avLst/>
          </a:prstGeom>
        </p:spPr>
        <p:txBody>
          <a:bodyPr anchor="t" anchorCtr="0">
            <a:noAutofit/>
          </a:bodyPr>
          <a:lstStyle>
            <a:lvl1pPr marL="0" indent="0">
              <a:buNone/>
              <a:defRPr b="1">
                <a:solidFill>
                  <a:schemeClr val="bg1"/>
                </a:solidFill>
              </a:defRPr>
            </a:lvl1pPr>
          </a:lstStyle>
          <a:p>
            <a:pPr lvl="0"/>
            <a:r>
              <a:rPr lang="en-US" noProof="0" dirty="0"/>
              <a:t>Click to edit</a:t>
            </a:r>
          </a:p>
        </p:txBody>
      </p:sp>
      <p:sp>
        <p:nvSpPr>
          <p:cNvPr id="11" name="Text Placeholder 9"/>
          <p:cNvSpPr>
            <a:spLocks noGrp="1"/>
          </p:cNvSpPr>
          <p:nvPr>
            <p:ph type="body" sz="quarter" idx="13" hasCustomPrompt="1"/>
          </p:nvPr>
        </p:nvSpPr>
        <p:spPr>
          <a:xfrm>
            <a:off x="6862034" y="1260141"/>
            <a:ext cx="5969448" cy="709627"/>
          </a:xfrm>
          <a:prstGeom prst="rect">
            <a:avLst/>
          </a:prstGeom>
        </p:spPr>
        <p:txBody>
          <a:bodyPr anchor="t" anchorCtr="0">
            <a:noAutofit/>
          </a:bodyPr>
          <a:lstStyle>
            <a:lvl1pPr marL="0" indent="0">
              <a:buNone/>
              <a:defRPr b="1">
                <a:solidFill>
                  <a:schemeClr val="bg1"/>
                </a:solidFill>
              </a:defRPr>
            </a:lvl1pPr>
          </a:lstStyle>
          <a:p>
            <a:pPr lvl="0"/>
            <a:r>
              <a:rPr lang="en-US" noProof="0" dirty="0"/>
              <a:t>Click to edit</a:t>
            </a:r>
          </a:p>
        </p:txBody>
      </p:sp>
      <p:sp>
        <p:nvSpPr>
          <p:cNvPr id="2" name="Title 1"/>
          <p:cNvSpPr>
            <a:spLocks noGrp="1"/>
          </p:cNvSpPr>
          <p:nvPr>
            <p:ph type="title" hasCustomPrompt="1"/>
          </p:nvPr>
        </p:nvSpPr>
        <p:spPr>
          <a:xfrm>
            <a:off x="675086" y="325799"/>
            <a:ext cx="12151519" cy="654345"/>
          </a:xfrm>
        </p:spPr>
        <p:txBody>
          <a:bodyPr/>
          <a:lstStyle>
            <a:lvl1pPr>
              <a:defRPr>
                <a:solidFill>
                  <a:schemeClr val="bg1"/>
                </a:solidFill>
              </a:defRPr>
            </a:lvl1pPr>
          </a:lstStyle>
          <a:p>
            <a:r>
              <a:rPr lang="en-US" noProof="0" dirty="0"/>
              <a:t>Click to edit Master title style</a:t>
            </a:r>
          </a:p>
        </p:txBody>
      </p:sp>
      <p:sp>
        <p:nvSpPr>
          <p:cNvPr id="14" name="Line 10">
            <a:extLst>
              <a:ext uri="{FF2B5EF4-FFF2-40B4-BE49-F238E27FC236}">
                <a16:creationId xmlns:a16="http://schemas.microsoft.com/office/drawing/2014/main" id="{9773E7D9-2434-4381-A00D-27B62C086733}"/>
              </a:ext>
            </a:extLst>
          </p:cNvPr>
          <p:cNvSpPr>
            <a:spLocks noChangeShapeType="1"/>
          </p:cNvSpPr>
          <p:nvPr userDrawn="1"/>
        </p:nvSpPr>
        <p:spPr bwMode="auto">
          <a:xfrm>
            <a:off x="675085" y="1005249"/>
            <a:ext cx="12153163"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992" noProof="0" dirty="0">
              <a:solidFill>
                <a:schemeClr val="bg1"/>
              </a:solidFill>
            </a:endParaRPr>
          </a:p>
        </p:txBody>
      </p:sp>
      <p:sp>
        <p:nvSpPr>
          <p:cNvPr id="5" name="Date Placeholder 4">
            <a:extLst>
              <a:ext uri="{FF2B5EF4-FFF2-40B4-BE49-F238E27FC236}">
                <a16:creationId xmlns:a16="http://schemas.microsoft.com/office/drawing/2014/main" id="{409FCCF0-19BC-4024-9BCA-E14DB77EAF2F}"/>
              </a:ext>
            </a:extLst>
          </p:cNvPr>
          <p:cNvSpPr>
            <a:spLocks noGrp="1"/>
          </p:cNvSpPr>
          <p:nvPr>
            <p:ph type="dt" sz="half" idx="14"/>
          </p:nvPr>
        </p:nvSpPr>
        <p:spPr/>
        <p:txBody>
          <a:bodyPr/>
          <a:lstStyle/>
          <a:p>
            <a:fld id="{16510D6D-30BD-4075-B43B-6E2BF2FEC1F8}" type="datetime3">
              <a:rPr lang="en-US" noProof="0" smtClean="0"/>
              <a:t>27 May 2024</a:t>
            </a:fld>
            <a:endParaRPr lang="en-US" noProof="0" dirty="0"/>
          </a:p>
        </p:txBody>
      </p:sp>
      <p:sp>
        <p:nvSpPr>
          <p:cNvPr id="6" name="Footer Placeholder 5">
            <a:extLst>
              <a:ext uri="{FF2B5EF4-FFF2-40B4-BE49-F238E27FC236}">
                <a16:creationId xmlns:a16="http://schemas.microsoft.com/office/drawing/2014/main" id="{12B54F7E-BDC4-4386-B2E2-1FC66609D14F}"/>
              </a:ext>
            </a:extLst>
          </p:cNvPr>
          <p:cNvSpPr>
            <a:spLocks noGrp="1"/>
          </p:cNvSpPr>
          <p:nvPr>
            <p:ph type="ftr" sz="quarter" idx="15"/>
          </p:nvPr>
        </p:nvSpPr>
        <p:spPr/>
        <p:txBody>
          <a:bodyPr/>
          <a:lstStyle/>
          <a:p>
            <a:r>
              <a:rPr lang="en-US" noProof="0" dirty="0"/>
              <a:t>Presentation title</a:t>
            </a:r>
          </a:p>
        </p:txBody>
      </p:sp>
      <p:sp>
        <p:nvSpPr>
          <p:cNvPr id="7" name="Slide Number Placeholder 6">
            <a:extLst>
              <a:ext uri="{FF2B5EF4-FFF2-40B4-BE49-F238E27FC236}">
                <a16:creationId xmlns:a16="http://schemas.microsoft.com/office/drawing/2014/main" id="{B94FBF9A-EC9A-41E4-A24C-ECB5DC15CCD7}"/>
              </a:ext>
            </a:extLst>
          </p:cNvPr>
          <p:cNvSpPr>
            <a:spLocks noGrp="1"/>
          </p:cNvSpPr>
          <p:nvPr>
            <p:ph type="sldNum" sz="quarter" idx="16"/>
          </p:nvPr>
        </p:nvSpPr>
        <p:spPr/>
        <p:txBody>
          <a:bodyPr/>
          <a:lstStyle/>
          <a:p>
            <a:r>
              <a:rPr lang="en-US" noProof="0" dirty="0"/>
              <a:t>Page </a:t>
            </a:r>
            <a:fld id="{F1BC30E3-FFE5-4B91-AA19-87A149EBB9EE}" type="slidenum">
              <a:rPr lang="en-US" noProof="0" smtClean="0"/>
              <a:pPr/>
              <a:t>‹Nr.›</a:t>
            </a:fld>
            <a:endParaRPr lang="en-US" noProof="0" dirty="0"/>
          </a:p>
        </p:txBody>
      </p:sp>
    </p:spTree>
    <p:extLst>
      <p:ext uri="{BB962C8B-B14F-4D97-AF65-F5344CB8AC3E}">
        <p14:creationId xmlns:p14="http://schemas.microsoft.com/office/powerpoint/2010/main" val="1087871475"/>
      </p:ext>
    </p:extLst>
  </p:cSld>
  <p:clrMapOvr>
    <a:masterClrMapping/>
  </p:clrMapOvr>
  <p:extLst>
    <p:ext uri="{DCECCB84-F9BA-43D5-87BE-67443E8EF086}">
      <p15:sldGuideLst xmlns:p15="http://schemas.microsoft.com/office/powerpoint/2012/main">
        <p15:guide id="1" pos="3909">
          <p15:clr>
            <a:srgbClr val="FBAE40"/>
          </p15:clr>
        </p15:guide>
        <p15:guide id="2" pos="3774">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1_Divider_1">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fld id="{42CAA955-C688-4D17-A718-E12620276EB6}" type="datetime3">
              <a:rPr lang="en-US" smtClean="0"/>
              <a:t>27 May 2024</a:t>
            </a:fld>
            <a:endParaRPr lang="en-US" dirty="0"/>
          </a:p>
        </p:txBody>
      </p:sp>
      <p:sp>
        <p:nvSpPr>
          <p:cNvPr id="4" name="Fußzeilenplatzhalter 3"/>
          <p:cNvSpPr>
            <a:spLocks noGrp="1"/>
          </p:cNvSpPr>
          <p:nvPr>
            <p:ph type="ftr" sz="quarter" idx="11"/>
          </p:nvPr>
        </p:nvSpPr>
        <p:spPr/>
        <p:txBody>
          <a:bodyPr/>
          <a:lstStyle/>
          <a:p>
            <a:r>
              <a:rPr lang="en-US" dirty="0"/>
              <a:t>Presentation title</a:t>
            </a:r>
          </a:p>
        </p:txBody>
      </p:sp>
      <p:sp>
        <p:nvSpPr>
          <p:cNvPr id="5" name="Foliennummernplatzhalter 4"/>
          <p:cNvSpPr>
            <a:spLocks noGrp="1"/>
          </p:cNvSpPr>
          <p:nvPr>
            <p:ph type="sldNum" sz="quarter" idx="12"/>
          </p:nvPr>
        </p:nvSpPr>
        <p:spPr/>
        <p:txBody>
          <a:bodyPr/>
          <a:lstStyle/>
          <a:p>
            <a:r>
              <a:rPr lang="en-US" dirty="0"/>
              <a:t>Page </a:t>
            </a:r>
            <a:fld id="{F1BC30E3-FFE5-4B91-AA19-87A149EBB9EE}" type="slidenum">
              <a:rPr lang="en-US" smtClean="0"/>
              <a:pPr/>
              <a:t>‹Nr.›</a:t>
            </a:fld>
            <a:endParaRPr lang="en-US" dirty="0"/>
          </a:p>
        </p:txBody>
      </p:sp>
      <p:sp>
        <p:nvSpPr>
          <p:cNvPr id="6" name="Picture Placeholder 14">
            <a:extLst>
              <a:ext uri="{FF2B5EF4-FFF2-40B4-BE49-F238E27FC236}">
                <a16:creationId xmlns:a16="http://schemas.microsoft.com/office/drawing/2014/main" id="{628F8CDB-776D-4811-AE2C-217236ECDECA}"/>
              </a:ext>
            </a:extLst>
          </p:cNvPr>
          <p:cNvSpPr>
            <a:spLocks noGrp="1"/>
          </p:cNvSpPr>
          <p:nvPr>
            <p:ph type="pic" sz="quarter" idx="13" hasCustomPrompt="1"/>
          </p:nvPr>
        </p:nvSpPr>
        <p:spPr>
          <a:xfrm>
            <a:off x="6892526" y="0"/>
            <a:ext cx="6609162" cy="7594600"/>
          </a:xfrm>
          <a:prstGeom prst="rect">
            <a:avLst/>
          </a:prstGeom>
        </p:spPr>
        <p:txBody>
          <a:bodyPr/>
          <a:lstStyle>
            <a:lvl1pPr marL="0" indent="0">
              <a:buFontTx/>
              <a:buNone/>
              <a:defRPr/>
            </a:lvl1pPr>
          </a:lstStyle>
          <a:p>
            <a:r>
              <a:rPr lang="en-US" noProof="0" dirty="0"/>
              <a:t>Click icon to add picture</a:t>
            </a:r>
          </a:p>
        </p:txBody>
      </p:sp>
      <p:sp>
        <p:nvSpPr>
          <p:cNvPr id="7" name="Text Placeholder 4">
            <a:extLst>
              <a:ext uri="{FF2B5EF4-FFF2-40B4-BE49-F238E27FC236}">
                <a16:creationId xmlns:a16="http://schemas.microsoft.com/office/drawing/2014/main" id="{626E96BA-E9E4-496B-8CA5-6DA27B8AD7E4}"/>
              </a:ext>
            </a:extLst>
          </p:cNvPr>
          <p:cNvSpPr>
            <a:spLocks noGrp="1"/>
          </p:cNvSpPr>
          <p:nvPr>
            <p:ph type="body" sz="quarter" idx="14" hasCustomPrompt="1"/>
          </p:nvPr>
        </p:nvSpPr>
        <p:spPr>
          <a:xfrm>
            <a:off x="664894" y="2855719"/>
            <a:ext cx="5022819" cy="1169099"/>
          </a:xfrm>
          <a:prstGeom prst="rect">
            <a:avLst/>
          </a:prstGeom>
        </p:spPr>
        <p:txBody>
          <a:bodyPr>
            <a:noAutofit/>
          </a:bodyPr>
          <a:lstStyle>
            <a:lvl1pPr marL="0" indent="0">
              <a:buNone/>
              <a:defRPr sz="3320"/>
            </a:lvl1pPr>
          </a:lstStyle>
          <a:p>
            <a:pPr lvl="0"/>
            <a:r>
              <a:rPr lang="en-US" noProof="0" dirty="0"/>
              <a:t>Chapter Title</a:t>
            </a:r>
          </a:p>
          <a:p>
            <a:pPr lvl="0"/>
            <a:r>
              <a:rPr lang="en-US" noProof="0" dirty="0"/>
              <a:t>EY Interstate Light</a:t>
            </a:r>
          </a:p>
        </p:txBody>
      </p:sp>
      <p:sp>
        <p:nvSpPr>
          <p:cNvPr id="8" name="Text Placeholder 4">
            <a:extLst>
              <a:ext uri="{FF2B5EF4-FFF2-40B4-BE49-F238E27FC236}">
                <a16:creationId xmlns:a16="http://schemas.microsoft.com/office/drawing/2014/main" id="{1173C8A3-BA2F-497B-A214-45B02D73AF20}"/>
              </a:ext>
            </a:extLst>
          </p:cNvPr>
          <p:cNvSpPr>
            <a:spLocks noGrp="1"/>
          </p:cNvSpPr>
          <p:nvPr>
            <p:ph type="body" sz="quarter" idx="15" hasCustomPrompt="1"/>
          </p:nvPr>
        </p:nvSpPr>
        <p:spPr>
          <a:xfrm>
            <a:off x="664894" y="4252870"/>
            <a:ext cx="5022819" cy="1169099"/>
          </a:xfrm>
          <a:prstGeom prst="rect">
            <a:avLst/>
          </a:prstGeom>
        </p:spPr>
        <p:txBody>
          <a:bodyPr>
            <a:noAutofit/>
          </a:bodyPr>
          <a:lstStyle>
            <a:lvl1pPr marL="0" indent="0">
              <a:buNone/>
              <a:defRPr sz="1771"/>
            </a:lvl1pPr>
          </a:lstStyle>
          <a:p>
            <a:pPr lvl="0"/>
            <a:r>
              <a:rPr lang="en-US" noProof="0" dirty="0"/>
              <a:t>Click to edit</a:t>
            </a:r>
            <a:endParaRPr lang="de-DE" noProof="0" dirty="0"/>
          </a:p>
        </p:txBody>
      </p:sp>
    </p:spTree>
    <p:extLst>
      <p:ext uri="{BB962C8B-B14F-4D97-AF65-F5344CB8AC3E}">
        <p14:creationId xmlns:p14="http://schemas.microsoft.com/office/powerpoint/2010/main" val="27524661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12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927901"/>
      </p:ext>
    </p:extLst>
  </p:cSld>
  <p:clrMapOvr>
    <a:masterClrMapping/>
  </p:clrMapOvr>
  <p:extLst>
    <p:ext uri="{DCECCB84-F9BA-43D5-87BE-67443E8EF086}">
      <p15:sldGuideLst xmlns:p15="http://schemas.microsoft.com/office/powerpoint/2012/main">
        <p15:guide id="1" orient="horz" pos="1230">
          <p15:clr>
            <a:srgbClr val="FBAE40"/>
          </p15:clr>
        </p15:guide>
        <p15:guide id="2" pos="553">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3_Blank_with_footer">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fld id="{42CAA955-C688-4D17-A718-E12620276EB6}" type="datetime3">
              <a:rPr lang="en-US" smtClean="0"/>
              <a:t>27 May 2024</a:t>
            </a:fld>
            <a:endParaRPr lang="en-US" dirty="0"/>
          </a:p>
        </p:txBody>
      </p:sp>
      <p:sp>
        <p:nvSpPr>
          <p:cNvPr id="4" name="Fußzeilenplatzhalter 3"/>
          <p:cNvSpPr>
            <a:spLocks noGrp="1"/>
          </p:cNvSpPr>
          <p:nvPr>
            <p:ph type="ftr" sz="quarter" idx="11"/>
          </p:nvPr>
        </p:nvSpPr>
        <p:spPr/>
        <p:txBody>
          <a:bodyPr/>
          <a:lstStyle/>
          <a:p>
            <a:r>
              <a:rPr lang="en-US" dirty="0"/>
              <a:t>Presentation title</a:t>
            </a:r>
          </a:p>
        </p:txBody>
      </p:sp>
      <p:sp>
        <p:nvSpPr>
          <p:cNvPr id="5" name="Foliennummernplatzhalter 4"/>
          <p:cNvSpPr>
            <a:spLocks noGrp="1"/>
          </p:cNvSpPr>
          <p:nvPr>
            <p:ph type="sldNum" sz="quarter" idx="12"/>
          </p:nvPr>
        </p:nvSpPr>
        <p:spPr/>
        <p:txBody>
          <a:bodyPr/>
          <a:lstStyle/>
          <a:p>
            <a:r>
              <a:rPr lang="en-US" dirty="0"/>
              <a:t>Page </a:t>
            </a:r>
            <a:fld id="{F1BC30E3-FFE5-4B91-AA19-87A149EBB9EE}" type="slidenum">
              <a:rPr lang="en-US" smtClean="0"/>
              <a:pPr/>
              <a:t>‹Nr.›</a:t>
            </a:fld>
            <a:endParaRPr lang="en-US" dirty="0"/>
          </a:p>
        </p:txBody>
      </p:sp>
      <p:sp>
        <p:nvSpPr>
          <p:cNvPr id="6" name="Picture Placeholder 19">
            <a:extLst>
              <a:ext uri="{FF2B5EF4-FFF2-40B4-BE49-F238E27FC236}">
                <a16:creationId xmlns:a16="http://schemas.microsoft.com/office/drawing/2014/main" id="{00A15EA9-2372-4E06-83C2-1E13AB1FA626}"/>
              </a:ext>
            </a:extLst>
          </p:cNvPr>
          <p:cNvSpPr>
            <a:spLocks noGrp="1"/>
          </p:cNvSpPr>
          <p:nvPr>
            <p:ph type="pic" sz="quarter" idx="16" hasCustomPrompt="1"/>
          </p:nvPr>
        </p:nvSpPr>
        <p:spPr>
          <a:xfrm>
            <a:off x="674733" y="4659701"/>
            <a:ext cx="717236" cy="717600"/>
          </a:xfrm>
          <a:prstGeom prst="ellipse">
            <a:avLst/>
          </a:prstGeom>
        </p:spPr>
        <p:txBody>
          <a:bodyPr anchor="ctr"/>
          <a:lstStyle>
            <a:lvl1pPr marL="0" indent="0" algn="ctr">
              <a:buNone/>
              <a:defRPr sz="996">
                <a:solidFill>
                  <a:schemeClr val="bg1"/>
                </a:solidFill>
              </a:defRPr>
            </a:lvl1pPr>
          </a:lstStyle>
          <a:p>
            <a:r>
              <a:rPr lang="en-US" noProof="0" dirty="0"/>
              <a:t>Click icon to add picture</a:t>
            </a:r>
          </a:p>
        </p:txBody>
      </p:sp>
    </p:spTree>
    <p:extLst>
      <p:ext uri="{BB962C8B-B14F-4D97-AF65-F5344CB8AC3E}">
        <p14:creationId xmlns:p14="http://schemas.microsoft.com/office/powerpoint/2010/main" val="407129169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4_Video_full_screen">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0052CFA6-7CF5-41BD-9D94-2D0DAE108428}"/>
              </a:ext>
            </a:extLst>
          </p:cNvPr>
          <p:cNvSpPr>
            <a:spLocks noGrp="1"/>
          </p:cNvSpPr>
          <p:nvPr>
            <p:ph type="media" sz="quarter" idx="10" hasCustomPrompt="1"/>
          </p:nvPr>
        </p:nvSpPr>
        <p:spPr>
          <a:xfrm>
            <a:off x="0" y="0"/>
            <a:ext cx="13501688" cy="7594600"/>
          </a:xfrm>
          <a:prstGeom prst="rect">
            <a:avLst/>
          </a:prstGeom>
        </p:spPr>
        <p:txBody>
          <a:bodyPr anchor="ctr"/>
          <a:lstStyle>
            <a:lvl1pPr marL="0" indent="0" algn="ctr">
              <a:buNone/>
              <a:defRPr/>
            </a:lvl1pPr>
          </a:lstStyle>
          <a:p>
            <a:r>
              <a:rPr lang="en-US" noProof="0" dirty="0"/>
              <a:t>Video</a:t>
            </a:r>
          </a:p>
        </p:txBody>
      </p:sp>
      <p:sp>
        <p:nvSpPr>
          <p:cNvPr id="2" name="Date Placeholder 1">
            <a:extLst>
              <a:ext uri="{FF2B5EF4-FFF2-40B4-BE49-F238E27FC236}">
                <a16:creationId xmlns:a16="http://schemas.microsoft.com/office/drawing/2014/main" id="{711B3654-4C35-482F-B580-02C23F975B92}"/>
              </a:ext>
            </a:extLst>
          </p:cNvPr>
          <p:cNvSpPr>
            <a:spLocks noGrp="1"/>
          </p:cNvSpPr>
          <p:nvPr>
            <p:ph type="dt" sz="half" idx="11"/>
          </p:nvPr>
        </p:nvSpPr>
        <p:spPr/>
        <p:txBody>
          <a:bodyPr/>
          <a:lstStyle/>
          <a:p>
            <a:fld id="{7D5E4DB0-3F0E-4299-A8C0-F6EFC443BC0A}" type="datetime3">
              <a:rPr lang="en-US" noProof="0" smtClean="0"/>
              <a:t>27 May 2024</a:t>
            </a:fld>
            <a:endParaRPr lang="en-US" noProof="0" dirty="0"/>
          </a:p>
        </p:txBody>
      </p:sp>
      <p:sp>
        <p:nvSpPr>
          <p:cNvPr id="4" name="Footer Placeholder 3">
            <a:extLst>
              <a:ext uri="{FF2B5EF4-FFF2-40B4-BE49-F238E27FC236}">
                <a16:creationId xmlns:a16="http://schemas.microsoft.com/office/drawing/2014/main" id="{162EFEC5-10C4-4E79-B06E-F14B8F305F91}"/>
              </a:ext>
            </a:extLst>
          </p:cNvPr>
          <p:cNvSpPr>
            <a:spLocks noGrp="1"/>
          </p:cNvSpPr>
          <p:nvPr>
            <p:ph type="ftr" sz="quarter" idx="12"/>
          </p:nvPr>
        </p:nvSpPr>
        <p:spPr/>
        <p:txBody>
          <a:bodyPr/>
          <a:lstStyle/>
          <a:p>
            <a:r>
              <a:rPr lang="en-US" noProof="0" dirty="0"/>
              <a:t>Presentation title</a:t>
            </a:r>
          </a:p>
        </p:txBody>
      </p:sp>
      <p:sp>
        <p:nvSpPr>
          <p:cNvPr id="5" name="Slide Number Placeholder 4">
            <a:extLst>
              <a:ext uri="{FF2B5EF4-FFF2-40B4-BE49-F238E27FC236}">
                <a16:creationId xmlns:a16="http://schemas.microsoft.com/office/drawing/2014/main" id="{0CC05763-C066-4818-A1DF-64ED4D64BE2E}"/>
              </a:ext>
            </a:extLst>
          </p:cNvPr>
          <p:cNvSpPr>
            <a:spLocks noGrp="1"/>
          </p:cNvSpPr>
          <p:nvPr>
            <p:ph type="sldNum" sz="quarter" idx="13"/>
          </p:nvPr>
        </p:nvSpPr>
        <p:spPr/>
        <p:txBody>
          <a:bodyPr/>
          <a:lstStyle/>
          <a:p>
            <a:r>
              <a:rPr lang="en-US" noProof="0" dirty="0"/>
              <a:t>Page </a:t>
            </a:r>
            <a:fld id="{F1BC30E3-FFE5-4B91-AA19-87A149EBB9EE}" type="slidenum">
              <a:rPr lang="en-US" noProof="0" smtClean="0"/>
              <a:pPr/>
              <a:t>‹Nr.›</a:t>
            </a:fld>
            <a:endParaRPr lang="en-US" noProof="0" dirty="0"/>
          </a:p>
        </p:txBody>
      </p:sp>
    </p:spTree>
    <p:extLst>
      <p:ext uri="{BB962C8B-B14F-4D97-AF65-F5344CB8AC3E}">
        <p14:creationId xmlns:p14="http://schemas.microsoft.com/office/powerpoint/2010/main" val="257307680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userDrawn="1">
  <p:cSld name="15_Cover_approved_question_tall">
    <p:spTree>
      <p:nvGrpSpPr>
        <p:cNvPr id="1" name=""/>
        <p:cNvGrpSpPr/>
        <p:nvPr/>
      </p:nvGrpSpPr>
      <p:grpSpPr>
        <a:xfrm>
          <a:off x="0" y="0"/>
          <a:ext cx="0" cy="0"/>
          <a:chOff x="0" y="0"/>
          <a:chExt cx="0" cy="0"/>
        </a:xfrm>
      </p:grpSpPr>
      <p:grpSp>
        <p:nvGrpSpPr>
          <p:cNvPr id="186" name="Group 185">
            <a:extLst>
              <a:ext uri="{FF2B5EF4-FFF2-40B4-BE49-F238E27FC236}">
                <a16:creationId xmlns:a16="http://schemas.microsoft.com/office/drawing/2014/main" id="{9CDE954B-B280-441B-9B2D-3DC58AAE3926}"/>
              </a:ext>
            </a:extLst>
          </p:cNvPr>
          <p:cNvGrpSpPr/>
          <p:nvPr userDrawn="1"/>
        </p:nvGrpSpPr>
        <p:grpSpPr bwMode="invGray">
          <a:xfrm>
            <a:off x="689499" y="6452434"/>
            <a:ext cx="4292372" cy="631438"/>
            <a:chOff x="498115" y="5951018"/>
            <a:chExt cx="3878023" cy="570195"/>
          </a:xfrm>
        </p:grpSpPr>
        <p:sp>
          <p:nvSpPr>
            <p:cNvPr id="187" name="Rectangle 186">
              <a:extLst>
                <a:ext uri="{FF2B5EF4-FFF2-40B4-BE49-F238E27FC236}">
                  <a16:creationId xmlns:a16="http://schemas.microsoft.com/office/drawing/2014/main" id="{93D8FAC8-9530-49D4-8284-D35D1B1509D3}"/>
                </a:ext>
              </a:extLst>
            </p:cNvPr>
            <p:cNvSpPr>
              <a:spLocks noChangeArrowheads="1"/>
            </p:cNvSpPr>
            <p:nvPr userDrawn="1"/>
          </p:nvSpPr>
          <p:spPr bwMode="invGray">
            <a:xfrm>
              <a:off x="498115"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92" noProof="0" dirty="0"/>
            </a:p>
          </p:txBody>
        </p:sp>
        <p:sp>
          <p:nvSpPr>
            <p:cNvPr id="188" name="Rectangle 6">
              <a:extLst>
                <a:ext uri="{FF2B5EF4-FFF2-40B4-BE49-F238E27FC236}">
                  <a16:creationId xmlns:a16="http://schemas.microsoft.com/office/drawing/2014/main" id="{FD924F44-93C1-4254-B594-53DB14FD995E}"/>
                </a:ext>
              </a:extLst>
            </p:cNvPr>
            <p:cNvSpPr>
              <a:spLocks noChangeArrowheads="1"/>
            </p:cNvSpPr>
            <p:nvPr userDrawn="1"/>
          </p:nvSpPr>
          <p:spPr bwMode="invGray">
            <a:xfrm>
              <a:off x="693411"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92" noProof="0" dirty="0"/>
            </a:p>
          </p:txBody>
        </p:sp>
        <p:sp>
          <p:nvSpPr>
            <p:cNvPr id="189" name="Rectangle 7">
              <a:extLst>
                <a:ext uri="{FF2B5EF4-FFF2-40B4-BE49-F238E27FC236}">
                  <a16:creationId xmlns:a16="http://schemas.microsoft.com/office/drawing/2014/main" id="{2A2DA425-7935-45A1-B63F-2D14CF8D5F9C}"/>
                </a:ext>
              </a:extLst>
            </p:cNvPr>
            <p:cNvSpPr>
              <a:spLocks noChangeArrowheads="1"/>
            </p:cNvSpPr>
            <p:nvPr userDrawn="1"/>
          </p:nvSpPr>
          <p:spPr bwMode="invGray">
            <a:xfrm>
              <a:off x="890451"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92" noProof="0" dirty="0"/>
            </a:p>
          </p:txBody>
        </p:sp>
        <p:sp>
          <p:nvSpPr>
            <p:cNvPr id="190" name="Freeform 8">
              <a:extLst>
                <a:ext uri="{FF2B5EF4-FFF2-40B4-BE49-F238E27FC236}">
                  <a16:creationId xmlns:a16="http://schemas.microsoft.com/office/drawing/2014/main" id="{91EFF75E-13E7-4E35-B108-D9FD5E9C802C}"/>
                </a:ext>
              </a:extLst>
            </p:cNvPr>
            <p:cNvSpPr>
              <a:spLocks/>
            </p:cNvSpPr>
            <p:nvPr userDrawn="1"/>
          </p:nvSpPr>
          <p:spPr bwMode="invGray">
            <a:xfrm>
              <a:off x="498115" y="6181188"/>
              <a:ext cx="94161" cy="130778"/>
            </a:xfrm>
            <a:custGeom>
              <a:avLst/>
              <a:gdLst>
                <a:gd name="T0" fmla="*/ 32 w 54"/>
                <a:gd name="T1" fmla="*/ 11 h 75"/>
                <a:gd name="T2" fmla="*/ 32 w 54"/>
                <a:gd name="T3" fmla="*/ 75 h 75"/>
                <a:gd name="T4" fmla="*/ 22 w 54"/>
                <a:gd name="T5" fmla="*/ 75 h 75"/>
                <a:gd name="T6" fmla="*/ 22 w 54"/>
                <a:gd name="T7" fmla="*/ 11 h 75"/>
                <a:gd name="T8" fmla="*/ 0 w 54"/>
                <a:gd name="T9" fmla="*/ 11 h 75"/>
                <a:gd name="T10" fmla="*/ 0 w 54"/>
                <a:gd name="T11" fmla="*/ 0 h 75"/>
                <a:gd name="T12" fmla="*/ 54 w 54"/>
                <a:gd name="T13" fmla="*/ 0 h 75"/>
                <a:gd name="T14" fmla="*/ 54 w 54"/>
                <a:gd name="T15" fmla="*/ 11 h 75"/>
                <a:gd name="T16" fmla="*/ 32 w 54"/>
                <a:gd name="T17"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75">
                  <a:moveTo>
                    <a:pt x="32" y="11"/>
                  </a:moveTo>
                  <a:lnTo>
                    <a:pt x="32" y="75"/>
                  </a:lnTo>
                  <a:lnTo>
                    <a:pt x="22" y="75"/>
                  </a:lnTo>
                  <a:lnTo>
                    <a:pt x="22" y="11"/>
                  </a:lnTo>
                  <a:lnTo>
                    <a:pt x="0" y="11"/>
                  </a:lnTo>
                  <a:lnTo>
                    <a:pt x="0" y="0"/>
                  </a:lnTo>
                  <a:lnTo>
                    <a:pt x="54" y="0"/>
                  </a:lnTo>
                  <a:lnTo>
                    <a:pt x="54" y="11"/>
                  </a:lnTo>
                  <a:lnTo>
                    <a:pt x="32" y="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91" name="Freeform 9">
              <a:extLst>
                <a:ext uri="{FF2B5EF4-FFF2-40B4-BE49-F238E27FC236}">
                  <a16:creationId xmlns:a16="http://schemas.microsoft.com/office/drawing/2014/main" id="{4411951F-E009-4FE7-B2EC-47771CA8E178}"/>
                </a:ext>
              </a:extLst>
            </p:cNvPr>
            <p:cNvSpPr>
              <a:spLocks/>
            </p:cNvSpPr>
            <p:nvPr userDrawn="1"/>
          </p:nvSpPr>
          <p:spPr bwMode="invGray">
            <a:xfrm>
              <a:off x="609713" y="6174213"/>
              <a:ext cx="78468"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9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1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2" y="26"/>
                    <a:pt x="21" y="24"/>
                  </a:cubicBezTo>
                  <a:cubicBezTo>
                    <a:pt x="20" y="22"/>
                    <a:pt x="18" y="22"/>
                    <a:pt x="15" y="22"/>
                  </a:cubicBezTo>
                  <a:cubicBezTo>
                    <a:pt x="14" y="22"/>
                    <a:pt x="13" y="22"/>
                    <a:pt x="12" y="22"/>
                  </a:cubicBezTo>
                  <a:cubicBezTo>
                    <a:pt x="11" y="22"/>
                    <a:pt x="10" y="23"/>
                    <a:pt x="9" y="24"/>
                  </a:cubicBezTo>
                  <a:cubicBezTo>
                    <a:pt x="9" y="25"/>
                    <a:pt x="8" y="26"/>
                    <a:pt x="8" y="27"/>
                  </a:cubicBezTo>
                  <a:cubicBezTo>
                    <a:pt x="7"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8" y="18"/>
                    <a:pt x="9" y="17"/>
                  </a:cubicBezTo>
                  <a:cubicBezTo>
                    <a:pt x="10" y="17"/>
                    <a:pt x="10" y="16"/>
                    <a:pt x="11" y="16"/>
                  </a:cubicBezTo>
                  <a:cubicBezTo>
                    <a:pt x="12" y="15"/>
                    <a:pt x="13" y="15"/>
                    <a:pt x="14" y="15"/>
                  </a:cubicBezTo>
                  <a:cubicBezTo>
                    <a:pt x="15" y="15"/>
                    <a:pt x="16" y="15"/>
                    <a:pt x="17" y="15"/>
                  </a:cubicBezTo>
                  <a:cubicBezTo>
                    <a:pt x="19" y="15"/>
                    <a:pt x="21" y="15"/>
                    <a:pt x="23" y="16"/>
                  </a:cubicBezTo>
                  <a:cubicBezTo>
                    <a:pt x="25" y="16"/>
                    <a:pt x="26" y="17"/>
                    <a:pt x="27" y="19"/>
                  </a:cubicBezTo>
                  <a:cubicBezTo>
                    <a:pt x="28" y="20"/>
                    <a:pt x="29" y="22"/>
                    <a:pt x="30" y="24"/>
                  </a:cubicBezTo>
                  <a:cubicBezTo>
                    <a:pt x="30"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92" name="Freeform 10">
              <a:extLst>
                <a:ext uri="{FF2B5EF4-FFF2-40B4-BE49-F238E27FC236}">
                  <a16:creationId xmlns:a16="http://schemas.microsoft.com/office/drawing/2014/main" id="{B28EE49C-5F5A-49C6-AEB8-6D12DDF344ED}"/>
                </a:ext>
              </a:extLst>
            </p:cNvPr>
            <p:cNvSpPr>
              <a:spLocks noEditPoints="1"/>
            </p:cNvSpPr>
            <p:nvPr userDrawn="1"/>
          </p:nvSpPr>
          <p:spPr bwMode="invGray">
            <a:xfrm>
              <a:off x="705618" y="6212575"/>
              <a:ext cx="85443"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19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19"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93" name="Freeform 11">
              <a:extLst>
                <a:ext uri="{FF2B5EF4-FFF2-40B4-BE49-F238E27FC236}">
                  <a16:creationId xmlns:a16="http://schemas.microsoft.com/office/drawing/2014/main" id="{6E2B7D76-D660-491F-8B04-169C6F138B0A}"/>
                </a:ext>
              </a:extLst>
            </p:cNvPr>
            <p:cNvSpPr>
              <a:spLocks noEditPoints="1"/>
            </p:cNvSpPr>
            <p:nvPr userDrawn="1"/>
          </p:nvSpPr>
          <p:spPr bwMode="invGray">
            <a:xfrm>
              <a:off x="857320" y="6174213"/>
              <a:ext cx="83698" cy="139497"/>
            </a:xfrm>
            <a:custGeom>
              <a:avLst/>
              <a:gdLst>
                <a:gd name="T0" fmla="*/ 33 w 33"/>
                <a:gd name="T1" fmla="*/ 35 h 55"/>
                <a:gd name="T2" fmla="*/ 31 w 33"/>
                <a:gd name="T3" fmla="*/ 44 h 55"/>
                <a:gd name="T4" fmla="*/ 28 w 33"/>
                <a:gd name="T5" fmla="*/ 50 h 55"/>
                <a:gd name="T6" fmla="*/ 23 w 33"/>
                <a:gd name="T7" fmla="*/ 53 h 55"/>
                <a:gd name="T8" fmla="*/ 17 w 33"/>
                <a:gd name="T9" fmla="*/ 55 h 55"/>
                <a:gd name="T10" fmla="*/ 12 w 33"/>
                <a:gd name="T11" fmla="*/ 53 h 55"/>
                <a:gd name="T12" fmla="*/ 8 w 33"/>
                <a:gd name="T13" fmla="*/ 50 h 55"/>
                <a:gd name="T14" fmla="*/ 8 w 33"/>
                <a:gd name="T15" fmla="*/ 54 h 55"/>
                <a:gd name="T16" fmla="*/ 0 w 33"/>
                <a:gd name="T17" fmla="*/ 54 h 55"/>
                <a:gd name="T18" fmla="*/ 0 w 33"/>
                <a:gd name="T19" fmla="*/ 4 h 55"/>
                <a:gd name="T20" fmla="*/ 8 w 33"/>
                <a:gd name="T21" fmla="*/ 0 h 55"/>
                <a:gd name="T22" fmla="*/ 8 w 33"/>
                <a:gd name="T23" fmla="*/ 19 h 55"/>
                <a:gd name="T24" fmla="*/ 10 w 33"/>
                <a:gd name="T25" fmla="*/ 17 h 55"/>
                <a:gd name="T26" fmla="*/ 12 w 33"/>
                <a:gd name="T27" fmla="*/ 16 h 55"/>
                <a:gd name="T28" fmla="*/ 14 w 33"/>
                <a:gd name="T29" fmla="*/ 15 h 55"/>
                <a:gd name="T30" fmla="*/ 18 w 33"/>
                <a:gd name="T31" fmla="*/ 15 h 55"/>
                <a:gd name="T32" fmla="*/ 24 w 33"/>
                <a:gd name="T33" fmla="*/ 16 h 55"/>
                <a:gd name="T34" fmla="*/ 28 w 33"/>
                <a:gd name="T35" fmla="*/ 19 h 55"/>
                <a:gd name="T36" fmla="*/ 31 w 33"/>
                <a:gd name="T37" fmla="*/ 26 h 55"/>
                <a:gd name="T38" fmla="*/ 33 w 33"/>
                <a:gd name="T39" fmla="*/ 35 h 55"/>
                <a:gd name="T40" fmla="*/ 25 w 33"/>
                <a:gd name="T41" fmla="*/ 35 h 55"/>
                <a:gd name="T42" fmla="*/ 23 w 33"/>
                <a:gd name="T43" fmla="*/ 25 h 55"/>
                <a:gd name="T44" fmla="*/ 16 w 33"/>
                <a:gd name="T45" fmla="*/ 22 h 55"/>
                <a:gd name="T46" fmla="*/ 14 w 33"/>
                <a:gd name="T47" fmla="*/ 22 h 55"/>
                <a:gd name="T48" fmla="*/ 11 w 33"/>
                <a:gd name="T49" fmla="*/ 23 h 55"/>
                <a:gd name="T50" fmla="*/ 9 w 33"/>
                <a:gd name="T51" fmla="*/ 25 h 55"/>
                <a:gd name="T52" fmla="*/ 8 w 33"/>
                <a:gd name="T53" fmla="*/ 26 h 55"/>
                <a:gd name="T54" fmla="*/ 8 w 33"/>
                <a:gd name="T55" fmla="*/ 43 h 55"/>
                <a:gd name="T56" fmla="*/ 9 w 33"/>
                <a:gd name="T57" fmla="*/ 44 h 55"/>
                <a:gd name="T58" fmla="*/ 11 w 33"/>
                <a:gd name="T59" fmla="*/ 46 h 55"/>
                <a:gd name="T60" fmla="*/ 14 w 33"/>
                <a:gd name="T61" fmla="*/ 47 h 55"/>
                <a:gd name="T62" fmla="*/ 17 w 33"/>
                <a:gd name="T63" fmla="*/ 48 h 55"/>
                <a:gd name="T64" fmla="*/ 23 w 33"/>
                <a:gd name="T65" fmla="*/ 45 h 55"/>
                <a:gd name="T66" fmla="*/ 25 w 33"/>
                <a:gd name="T67" fmla="*/ 3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55">
                  <a:moveTo>
                    <a:pt x="33" y="35"/>
                  </a:moveTo>
                  <a:cubicBezTo>
                    <a:pt x="33" y="38"/>
                    <a:pt x="32" y="41"/>
                    <a:pt x="31" y="44"/>
                  </a:cubicBezTo>
                  <a:cubicBezTo>
                    <a:pt x="30" y="46"/>
                    <a:pt x="29" y="48"/>
                    <a:pt x="28" y="50"/>
                  </a:cubicBezTo>
                  <a:cubicBezTo>
                    <a:pt x="27" y="51"/>
                    <a:pt x="25" y="53"/>
                    <a:pt x="23" y="53"/>
                  </a:cubicBezTo>
                  <a:cubicBezTo>
                    <a:pt x="21" y="54"/>
                    <a:pt x="19" y="55"/>
                    <a:pt x="17" y="55"/>
                  </a:cubicBezTo>
                  <a:cubicBezTo>
                    <a:pt x="16" y="55"/>
                    <a:pt x="14" y="54"/>
                    <a:pt x="12" y="53"/>
                  </a:cubicBezTo>
                  <a:cubicBezTo>
                    <a:pt x="10" y="52"/>
                    <a:pt x="9" y="51"/>
                    <a:pt x="8" y="50"/>
                  </a:cubicBezTo>
                  <a:cubicBezTo>
                    <a:pt x="8" y="54"/>
                    <a:pt x="8" y="54"/>
                    <a:pt x="8" y="54"/>
                  </a:cubicBezTo>
                  <a:cubicBezTo>
                    <a:pt x="0" y="54"/>
                    <a:pt x="0" y="54"/>
                    <a:pt x="0" y="54"/>
                  </a:cubicBezTo>
                  <a:cubicBezTo>
                    <a:pt x="0" y="4"/>
                    <a:pt x="0" y="4"/>
                    <a:pt x="0" y="4"/>
                  </a:cubicBezTo>
                  <a:cubicBezTo>
                    <a:pt x="8" y="0"/>
                    <a:pt x="8" y="0"/>
                    <a:pt x="8" y="0"/>
                  </a:cubicBezTo>
                  <a:cubicBezTo>
                    <a:pt x="8" y="19"/>
                    <a:pt x="8" y="19"/>
                    <a:pt x="8" y="19"/>
                  </a:cubicBezTo>
                  <a:cubicBezTo>
                    <a:pt x="9" y="18"/>
                    <a:pt x="9" y="18"/>
                    <a:pt x="10" y="17"/>
                  </a:cubicBezTo>
                  <a:cubicBezTo>
                    <a:pt x="11" y="17"/>
                    <a:pt x="11" y="16"/>
                    <a:pt x="12" y="16"/>
                  </a:cubicBezTo>
                  <a:cubicBezTo>
                    <a:pt x="13" y="16"/>
                    <a:pt x="13" y="15"/>
                    <a:pt x="14" y="15"/>
                  </a:cubicBezTo>
                  <a:cubicBezTo>
                    <a:pt x="15" y="15"/>
                    <a:pt x="16" y="15"/>
                    <a:pt x="18" y="15"/>
                  </a:cubicBezTo>
                  <a:cubicBezTo>
                    <a:pt x="20" y="15"/>
                    <a:pt x="22" y="15"/>
                    <a:pt x="24" y="16"/>
                  </a:cubicBezTo>
                  <a:cubicBezTo>
                    <a:pt x="25" y="16"/>
                    <a:pt x="27" y="18"/>
                    <a:pt x="28" y="19"/>
                  </a:cubicBezTo>
                  <a:cubicBezTo>
                    <a:pt x="30" y="21"/>
                    <a:pt x="31" y="23"/>
                    <a:pt x="31" y="26"/>
                  </a:cubicBezTo>
                  <a:cubicBezTo>
                    <a:pt x="32" y="28"/>
                    <a:pt x="33" y="32"/>
                    <a:pt x="33" y="35"/>
                  </a:cubicBezTo>
                  <a:close/>
                  <a:moveTo>
                    <a:pt x="25" y="35"/>
                  </a:moveTo>
                  <a:cubicBezTo>
                    <a:pt x="25" y="31"/>
                    <a:pt x="24" y="27"/>
                    <a:pt x="23" y="25"/>
                  </a:cubicBezTo>
                  <a:cubicBezTo>
                    <a:pt x="21" y="23"/>
                    <a:pt x="19" y="22"/>
                    <a:pt x="16" y="22"/>
                  </a:cubicBezTo>
                  <a:cubicBezTo>
                    <a:pt x="15" y="22"/>
                    <a:pt x="15" y="22"/>
                    <a:pt x="14" y="22"/>
                  </a:cubicBezTo>
                  <a:cubicBezTo>
                    <a:pt x="13" y="22"/>
                    <a:pt x="12" y="23"/>
                    <a:pt x="11" y="23"/>
                  </a:cubicBezTo>
                  <a:cubicBezTo>
                    <a:pt x="11" y="23"/>
                    <a:pt x="10" y="24"/>
                    <a:pt x="9" y="25"/>
                  </a:cubicBezTo>
                  <a:cubicBezTo>
                    <a:pt x="9" y="25"/>
                    <a:pt x="8" y="26"/>
                    <a:pt x="8" y="26"/>
                  </a:cubicBezTo>
                  <a:cubicBezTo>
                    <a:pt x="8" y="43"/>
                    <a:pt x="8" y="43"/>
                    <a:pt x="8" y="43"/>
                  </a:cubicBezTo>
                  <a:cubicBezTo>
                    <a:pt x="8" y="43"/>
                    <a:pt x="9" y="44"/>
                    <a:pt x="9" y="44"/>
                  </a:cubicBezTo>
                  <a:cubicBezTo>
                    <a:pt x="10" y="45"/>
                    <a:pt x="11" y="45"/>
                    <a:pt x="11" y="46"/>
                  </a:cubicBezTo>
                  <a:cubicBezTo>
                    <a:pt x="12" y="46"/>
                    <a:pt x="13" y="47"/>
                    <a:pt x="14" y="47"/>
                  </a:cubicBezTo>
                  <a:cubicBezTo>
                    <a:pt x="15" y="47"/>
                    <a:pt x="16" y="48"/>
                    <a:pt x="17" y="48"/>
                  </a:cubicBezTo>
                  <a:cubicBezTo>
                    <a:pt x="19" y="48"/>
                    <a:pt x="21" y="47"/>
                    <a:pt x="23" y="45"/>
                  </a:cubicBezTo>
                  <a:cubicBezTo>
                    <a:pt x="24" y="43"/>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94" name="Freeform 12">
              <a:extLst>
                <a:ext uri="{FF2B5EF4-FFF2-40B4-BE49-F238E27FC236}">
                  <a16:creationId xmlns:a16="http://schemas.microsoft.com/office/drawing/2014/main" id="{41BE51DE-402B-48B5-99C8-D8BB9A32DF35}"/>
                </a:ext>
              </a:extLst>
            </p:cNvPr>
            <p:cNvSpPr>
              <a:spLocks noEditPoints="1"/>
            </p:cNvSpPr>
            <p:nvPr userDrawn="1"/>
          </p:nvSpPr>
          <p:spPr bwMode="invGray">
            <a:xfrm>
              <a:off x="956713" y="6212575"/>
              <a:ext cx="83698" cy="101135"/>
            </a:xfrm>
            <a:custGeom>
              <a:avLst/>
              <a:gdLst>
                <a:gd name="T0" fmla="*/ 33 w 33"/>
                <a:gd name="T1" fmla="*/ 19 h 40"/>
                <a:gd name="T2" fmla="*/ 33 w 33"/>
                <a:gd name="T3" fmla="*/ 21 h 40"/>
                <a:gd name="T4" fmla="*/ 32 w 33"/>
                <a:gd name="T5" fmla="*/ 22 h 40"/>
                <a:gd name="T6" fmla="*/ 7 w 33"/>
                <a:gd name="T7" fmla="*/ 22 h 40"/>
                <a:gd name="T8" fmla="*/ 8 w 33"/>
                <a:gd name="T9" fmla="*/ 27 h 40"/>
                <a:gd name="T10" fmla="*/ 10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6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2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2" y="22"/>
                    <a:pt x="32" y="22"/>
                  </a:cubicBezTo>
                  <a:cubicBezTo>
                    <a:pt x="7" y="22"/>
                    <a:pt x="7" y="22"/>
                    <a:pt x="7" y="22"/>
                  </a:cubicBezTo>
                  <a:cubicBezTo>
                    <a:pt x="7" y="24"/>
                    <a:pt x="8" y="26"/>
                    <a:pt x="8" y="27"/>
                  </a:cubicBezTo>
                  <a:cubicBezTo>
                    <a:pt x="9" y="28"/>
                    <a:pt x="10" y="29"/>
                    <a:pt x="10" y="30"/>
                  </a:cubicBezTo>
                  <a:cubicBezTo>
                    <a:pt x="11" y="31"/>
                    <a:pt x="12" y="32"/>
                    <a:pt x="13" y="32"/>
                  </a:cubicBezTo>
                  <a:cubicBezTo>
                    <a:pt x="14" y="33"/>
                    <a:pt x="16" y="33"/>
                    <a:pt x="17" y="33"/>
                  </a:cubicBezTo>
                  <a:cubicBezTo>
                    <a:pt x="18" y="33"/>
                    <a:pt x="18" y="33"/>
                    <a:pt x="19" y="33"/>
                  </a:cubicBezTo>
                  <a:cubicBezTo>
                    <a:pt x="20" y="32"/>
                    <a:pt x="21" y="32"/>
                    <a:pt x="21" y="32"/>
                  </a:cubicBezTo>
                  <a:cubicBezTo>
                    <a:pt x="22" y="32"/>
                    <a:pt x="22" y="31"/>
                    <a:pt x="23" y="31"/>
                  </a:cubicBezTo>
                  <a:cubicBezTo>
                    <a:pt x="24" y="31"/>
                    <a:pt x="24"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6"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3" y="10"/>
                    <a:pt x="23" y="9"/>
                  </a:cubicBezTo>
                  <a:cubicBezTo>
                    <a:pt x="22" y="8"/>
                    <a:pt x="21" y="8"/>
                    <a:pt x="20" y="7"/>
                  </a:cubicBezTo>
                  <a:cubicBezTo>
                    <a:pt x="19" y="7"/>
                    <a:pt x="18" y="6"/>
                    <a:pt x="16" y="6"/>
                  </a:cubicBezTo>
                  <a:cubicBezTo>
                    <a:pt x="15" y="6"/>
                    <a:pt x="13" y="7"/>
                    <a:pt x="12" y="7"/>
                  </a:cubicBezTo>
                  <a:cubicBezTo>
                    <a:pt x="11"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95" name="Freeform 13">
              <a:extLst>
                <a:ext uri="{FF2B5EF4-FFF2-40B4-BE49-F238E27FC236}">
                  <a16:creationId xmlns:a16="http://schemas.microsoft.com/office/drawing/2014/main" id="{8D5E878B-8859-44FA-A69D-DCE630AAB0DC}"/>
                </a:ext>
              </a:extLst>
            </p:cNvPr>
            <p:cNvSpPr>
              <a:spLocks/>
            </p:cNvSpPr>
            <p:nvPr userDrawn="1"/>
          </p:nvSpPr>
          <p:spPr bwMode="invGray">
            <a:xfrm>
              <a:off x="1050873" y="6174213"/>
              <a:ext cx="55799" cy="139497"/>
            </a:xfrm>
            <a:custGeom>
              <a:avLst/>
              <a:gdLst>
                <a:gd name="T0" fmla="*/ 21 w 22"/>
                <a:gd name="T1" fmla="*/ 53 h 55"/>
                <a:gd name="T2" fmla="*/ 18 w 22"/>
                <a:gd name="T3" fmla="*/ 54 h 55"/>
                <a:gd name="T4" fmla="*/ 14 w 22"/>
                <a:gd name="T5" fmla="*/ 55 h 55"/>
                <a:gd name="T6" fmla="*/ 11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2" y="54"/>
                    <a:pt x="11" y="54"/>
                  </a:cubicBezTo>
                  <a:cubicBezTo>
                    <a:pt x="10" y="54"/>
                    <a:pt x="9" y="53"/>
                    <a:pt x="8" y="52"/>
                  </a:cubicBezTo>
                  <a:cubicBezTo>
                    <a:pt x="7" y="51"/>
                    <a:pt x="6" y="50"/>
                    <a:pt x="6" y="49"/>
                  </a:cubicBezTo>
                  <a:cubicBezTo>
                    <a:pt x="6"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2"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96" name="Freeform 14">
              <a:extLst>
                <a:ext uri="{FF2B5EF4-FFF2-40B4-BE49-F238E27FC236}">
                  <a16:creationId xmlns:a16="http://schemas.microsoft.com/office/drawing/2014/main" id="{08D55808-ECDC-4E9B-84ED-7301E9E716C2}"/>
                </a:ext>
              </a:extLst>
            </p:cNvPr>
            <p:cNvSpPr>
              <a:spLocks/>
            </p:cNvSpPr>
            <p:nvPr userDrawn="1"/>
          </p:nvSpPr>
          <p:spPr bwMode="invGray">
            <a:xfrm>
              <a:off x="1118877"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1" y="54"/>
                    <a:pt x="10" y="54"/>
                  </a:cubicBezTo>
                  <a:cubicBezTo>
                    <a:pt x="9" y="54"/>
                    <a:pt x="9"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97" name="Freeform 15">
              <a:extLst>
                <a:ext uri="{FF2B5EF4-FFF2-40B4-BE49-F238E27FC236}">
                  <a16:creationId xmlns:a16="http://schemas.microsoft.com/office/drawing/2014/main" id="{3436B310-313E-4A53-A70D-CA0D0D97FE7A}"/>
                </a:ext>
              </a:extLst>
            </p:cNvPr>
            <p:cNvSpPr>
              <a:spLocks noEditPoints="1"/>
            </p:cNvSpPr>
            <p:nvPr userDrawn="1"/>
          </p:nvSpPr>
          <p:spPr bwMode="invGray">
            <a:xfrm>
              <a:off x="1190370" y="6212575"/>
              <a:ext cx="83698" cy="101135"/>
            </a:xfrm>
            <a:custGeom>
              <a:avLst/>
              <a:gdLst>
                <a:gd name="T0" fmla="*/ 33 w 33"/>
                <a:gd name="T1" fmla="*/ 19 h 40"/>
                <a:gd name="T2" fmla="*/ 33 w 33"/>
                <a:gd name="T3" fmla="*/ 21 h 40"/>
                <a:gd name="T4" fmla="*/ 32 w 33"/>
                <a:gd name="T5" fmla="*/ 22 h 40"/>
                <a:gd name="T6" fmla="*/ 7 w 33"/>
                <a:gd name="T7" fmla="*/ 22 h 40"/>
                <a:gd name="T8" fmla="*/ 8 w 33"/>
                <a:gd name="T9" fmla="*/ 27 h 40"/>
                <a:gd name="T10" fmla="*/ 10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29 w 33"/>
                <a:gd name="T25" fmla="*/ 35 h 40"/>
                <a:gd name="T26" fmla="*/ 27 w 33"/>
                <a:gd name="T27" fmla="*/ 37 h 40"/>
                <a:gd name="T28" fmla="*/ 24 w 33"/>
                <a:gd name="T29" fmla="*/ 38 h 40"/>
                <a:gd name="T30" fmla="*/ 20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6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2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2" y="21"/>
                    <a:pt x="32" y="22"/>
                    <a:pt x="32" y="22"/>
                  </a:cubicBezTo>
                  <a:cubicBezTo>
                    <a:pt x="7" y="22"/>
                    <a:pt x="7" y="22"/>
                    <a:pt x="7" y="22"/>
                  </a:cubicBezTo>
                  <a:cubicBezTo>
                    <a:pt x="7" y="24"/>
                    <a:pt x="8" y="26"/>
                    <a:pt x="8" y="27"/>
                  </a:cubicBezTo>
                  <a:cubicBezTo>
                    <a:pt x="9" y="28"/>
                    <a:pt x="10" y="29"/>
                    <a:pt x="10" y="30"/>
                  </a:cubicBezTo>
                  <a:cubicBezTo>
                    <a:pt x="11" y="31"/>
                    <a:pt x="12" y="32"/>
                    <a:pt x="13" y="32"/>
                  </a:cubicBezTo>
                  <a:cubicBezTo>
                    <a:pt x="14" y="33"/>
                    <a:pt x="16" y="33"/>
                    <a:pt x="17" y="33"/>
                  </a:cubicBezTo>
                  <a:cubicBezTo>
                    <a:pt x="18" y="33"/>
                    <a:pt x="18" y="33"/>
                    <a:pt x="19" y="33"/>
                  </a:cubicBezTo>
                  <a:cubicBezTo>
                    <a:pt x="20" y="32"/>
                    <a:pt x="20" y="32"/>
                    <a:pt x="21" y="32"/>
                  </a:cubicBezTo>
                  <a:cubicBezTo>
                    <a:pt x="22" y="32"/>
                    <a:pt x="22" y="31"/>
                    <a:pt x="23" y="31"/>
                  </a:cubicBezTo>
                  <a:cubicBezTo>
                    <a:pt x="23" y="31"/>
                    <a:pt x="24" y="30"/>
                    <a:pt x="25" y="30"/>
                  </a:cubicBezTo>
                  <a:cubicBezTo>
                    <a:pt x="29" y="35"/>
                    <a:pt x="29" y="35"/>
                    <a:pt x="29" y="35"/>
                  </a:cubicBezTo>
                  <a:cubicBezTo>
                    <a:pt x="29" y="35"/>
                    <a:pt x="28" y="36"/>
                    <a:pt x="27" y="37"/>
                  </a:cubicBezTo>
                  <a:cubicBezTo>
                    <a:pt x="26" y="37"/>
                    <a:pt x="25" y="38"/>
                    <a:pt x="24" y="38"/>
                  </a:cubicBezTo>
                  <a:cubicBezTo>
                    <a:pt x="23" y="39"/>
                    <a:pt x="22" y="39"/>
                    <a:pt x="20"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6"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3" y="10"/>
                    <a:pt x="23" y="9"/>
                  </a:cubicBezTo>
                  <a:cubicBezTo>
                    <a:pt x="22" y="8"/>
                    <a:pt x="21" y="8"/>
                    <a:pt x="20" y="7"/>
                  </a:cubicBezTo>
                  <a:cubicBezTo>
                    <a:pt x="19" y="7"/>
                    <a:pt x="17" y="6"/>
                    <a:pt x="16" y="6"/>
                  </a:cubicBezTo>
                  <a:cubicBezTo>
                    <a:pt x="15" y="6"/>
                    <a:pt x="13" y="7"/>
                    <a:pt x="12" y="7"/>
                  </a:cubicBezTo>
                  <a:cubicBezTo>
                    <a:pt x="11"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98" name="Freeform 16">
              <a:extLst>
                <a:ext uri="{FF2B5EF4-FFF2-40B4-BE49-F238E27FC236}">
                  <a16:creationId xmlns:a16="http://schemas.microsoft.com/office/drawing/2014/main" id="{F3CE55A9-AE55-4169-A58D-8171D9916EC9}"/>
                </a:ext>
              </a:extLst>
            </p:cNvPr>
            <p:cNvSpPr>
              <a:spLocks/>
            </p:cNvSpPr>
            <p:nvPr userDrawn="1"/>
          </p:nvSpPr>
          <p:spPr bwMode="invGray">
            <a:xfrm>
              <a:off x="1294993" y="6212575"/>
              <a:ext cx="55799" cy="99391"/>
            </a:xfrm>
            <a:custGeom>
              <a:avLst/>
              <a:gdLst>
                <a:gd name="T0" fmla="*/ 20 w 22"/>
                <a:gd name="T1" fmla="*/ 8 h 39"/>
                <a:gd name="T2" fmla="*/ 18 w 22"/>
                <a:gd name="T3" fmla="*/ 7 h 39"/>
                <a:gd name="T4" fmla="*/ 15 w 22"/>
                <a:gd name="T5" fmla="*/ 7 h 39"/>
                <a:gd name="T6" fmla="*/ 9 w 22"/>
                <a:gd name="T7" fmla="*/ 9 h 39"/>
                <a:gd name="T8" fmla="*/ 7 w 22"/>
                <a:gd name="T9" fmla="*/ 17 h 39"/>
                <a:gd name="T10" fmla="*/ 7 w 22"/>
                <a:gd name="T11" fmla="*/ 39 h 39"/>
                <a:gd name="T12" fmla="*/ 0 w 22"/>
                <a:gd name="T13" fmla="*/ 39 h 39"/>
                <a:gd name="T14" fmla="*/ 0 w 22"/>
                <a:gd name="T15" fmla="*/ 0 h 39"/>
                <a:gd name="T16" fmla="*/ 7 w 22"/>
                <a:gd name="T17" fmla="*/ 0 h 39"/>
                <a:gd name="T18" fmla="*/ 7 w 22"/>
                <a:gd name="T19" fmla="*/ 4 h 39"/>
                <a:gd name="T20" fmla="*/ 9 w 22"/>
                <a:gd name="T21" fmla="*/ 2 h 39"/>
                <a:gd name="T22" fmla="*/ 11 w 22"/>
                <a:gd name="T23" fmla="*/ 1 h 39"/>
                <a:gd name="T24" fmla="*/ 13 w 22"/>
                <a:gd name="T25" fmla="*/ 0 h 39"/>
                <a:gd name="T26" fmla="*/ 16 w 22"/>
                <a:gd name="T27" fmla="*/ 0 h 39"/>
                <a:gd name="T28" fmla="*/ 20 w 22"/>
                <a:gd name="T29" fmla="*/ 0 h 39"/>
                <a:gd name="T30" fmla="*/ 22 w 22"/>
                <a:gd name="T31" fmla="*/ 1 h 39"/>
                <a:gd name="T32" fmla="*/ 20 w 22"/>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39">
                  <a:moveTo>
                    <a:pt x="20" y="8"/>
                  </a:moveTo>
                  <a:cubicBezTo>
                    <a:pt x="20" y="8"/>
                    <a:pt x="19" y="8"/>
                    <a:pt x="18" y="7"/>
                  </a:cubicBezTo>
                  <a:cubicBezTo>
                    <a:pt x="17" y="7"/>
                    <a:pt x="16" y="7"/>
                    <a:pt x="15" y="7"/>
                  </a:cubicBezTo>
                  <a:cubicBezTo>
                    <a:pt x="12" y="7"/>
                    <a:pt x="10" y="8"/>
                    <a:pt x="9" y="9"/>
                  </a:cubicBezTo>
                  <a:cubicBezTo>
                    <a:pt x="8" y="11"/>
                    <a:pt x="7" y="14"/>
                    <a:pt x="7" y="17"/>
                  </a:cubicBezTo>
                  <a:cubicBezTo>
                    <a:pt x="7" y="39"/>
                    <a:pt x="7" y="39"/>
                    <a:pt x="7" y="39"/>
                  </a:cubicBezTo>
                  <a:cubicBezTo>
                    <a:pt x="0" y="39"/>
                    <a:pt x="0" y="39"/>
                    <a:pt x="0" y="39"/>
                  </a:cubicBezTo>
                  <a:cubicBezTo>
                    <a:pt x="0" y="0"/>
                    <a:pt x="0" y="0"/>
                    <a:pt x="0" y="0"/>
                  </a:cubicBezTo>
                  <a:cubicBezTo>
                    <a:pt x="7" y="0"/>
                    <a:pt x="7" y="0"/>
                    <a:pt x="7" y="0"/>
                  </a:cubicBezTo>
                  <a:cubicBezTo>
                    <a:pt x="7" y="4"/>
                    <a:pt x="7" y="4"/>
                    <a:pt x="7" y="4"/>
                  </a:cubicBezTo>
                  <a:cubicBezTo>
                    <a:pt x="8" y="3"/>
                    <a:pt x="8" y="3"/>
                    <a:pt x="9" y="2"/>
                  </a:cubicBezTo>
                  <a:cubicBezTo>
                    <a:pt x="9" y="2"/>
                    <a:pt x="10" y="1"/>
                    <a:pt x="11" y="1"/>
                  </a:cubicBezTo>
                  <a:cubicBezTo>
                    <a:pt x="11" y="0"/>
                    <a:pt x="12" y="0"/>
                    <a:pt x="13" y="0"/>
                  </a:cubicBezTo>
                  <a:cubicBezTo>
                    <a:pt x="14" y="0"/>
                    <a:pt x="15" y="0"/>
                    <a:pt x="16" y="0"/>
                  </a:cubicBezTo>
                  <a:cubicBezTo>
                    <a:pt x="17" y="0"/>
                    <a:pt x="19" y="0"/>
                    <a:pt x="20" y="0"/>
                  </a:cubicBezTo>
                  <a:cubicBezTo>
                    <a:pt x="21" y="0"/>
                    <a:pt x="22" y="1"/>
                    <a:pt x="22" y="1"/>
                  </a:cubicBezTo>
                  <a:lnTo>
                    <a:pt x="20"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99" name="Freeform 17">
              <a:extLst>
                <a:ext uri="{FF2B5EF4-FFF2-40B4-BE49-F238E27FC236}">
                  <a16:creationId xmlns:a16="http://schemas.microsoft.com/office/drawing/2014/main" id="{FA01BC48-4605-46FC-A7AC-192C7DBCA046}"/>
                </a:ext>
              </a:extLst>
            </p:cNvPr>
            <p:cNvSpPr>
              <a:spLocks/>
            </p:cNvSpPr>
            <p:nvPr userDrawn="1"/>
          </p:nvSpPr>
          <p:spPr bwMode="invGray">
            <a:xfrm>
              <a:off x="1406591"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1" y="54"/>
                    <a:pt x="10" y="54"/>
                  </a:cubicBezTo>
                  <a:cubicBezTo>
                    <a:pt x="9" y="54"/>
                    <a:pt x="9"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00" name="Freeform 18">
              <a:extLst>
                <a:ext uri="{FF2B5EF4-FFF2-40B4-BE49-F238E27FC236}">
                  <a16:creationId xmlns:a16="http://schemas.microsoft.com/office/drawing/2014/main" id="{870190F3-472B-4296-B88D-D6904B9F3085}"/>
                </a:ext>
              </a:extLst>
            </p:cNvPr>
            <p:cNvSpPr>
              <a:spLocks/>
            </p:cNvSpPr>
            <p:nvPr userDrawn="1"/>
          </p:nvSpPr>
          <p:spPr bwMode="invGray">
            <a:xfrm>
              <a:off x="1485058" y="6174213"/>
              <a:ext cx="80211"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10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2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3" y="26"/>
                    <a:pt x="21" y="24"/>
                  </a:cubicBezTo>
                  <a:cubicBezTo>
                    <a:pt x="20" y="22"/>
                    <a:pt x="18" y="22"/>
                    <a:pt x="15" y="22"/>
                  </a:cubicBezTo>
                  <a:cubicBezTo>
                    <a:pt x="14" y="22"/>
                    <a:pt x="13" y="22"/>
                    <a:pt x="12" y="22"/>
                  </a:cubicBezTo>
                  <a:cubicBezTo>
                    <a:pt x="11" y="22"/>
                    <a:pt x="10" y="23"/>
                    <a:pt x="10" y="24"/>
                  </a:cubicBezTo>
                  <a:cubicBezTo>
                    <a:pt x="9" y="25"/>
                    <a:pt x="8" y="26"/>
                    <a:pt x="8" y="27"/>
                  </a:cubicBezTo>
                  <a:cubicBezTo>
                    <a:pt x="8"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9" y="18"/>
                    <a:pt x="9" y="17"/>
                  </a:cubicBezTo>
                  <a:cubicBezTo>
                    <a:pt x="10" y="17"/>
                    <a:pt x="11" y="16"/>
                    <a:pt x="12" y="16"/>
                  </a:cubicBezTo>
                  <a:cubicBezTo>
                    <a:pt x="12" y="15"/>
                    <a:pt x="13" y="15"/>
                    <a:pt x="14" y="15"/>
                  </a:cubicBezTo>
                  <a:cubicBezTo>
                    <a:pt x="15" y="15"/>
                    <a:pt x="16" y="15"/>
                    <a:pt x="17" y="15"/>
                  </a:cubicBezTo>
                  <a:cubicBezTo>
                    <a:pt x="19" y="15"/>
                    <a:pt x="21" y="15"/>
                    <a:pt x="23" y="16"/>
                  </a:cubicBezTo>
                  <a:cubicBezTo>
                    <a:pt x="25" y="16"/>
                    <a:pt x="26" y="17"/>
                    <a:pt x="27" y="19"/>
                  </a:cubicBezTo>
                  <a:cubicBezTo>
                    <a:pt x="29" y="20"/>
                    <a:pt x="29" y="22"/>
                    <a:pt x="30" y="24"/>
                  </a:cubicBezTo>
                  <a:cubicBezTo>
                    <a:pt x="31"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01" name="Freeform 19">
              <a:extLst>
                <a:ext uri="{FF2B5EF4-FFF2-40B4-BE49-F238E27FC236}">
                  <a16:creationId xmlns:a16="http://schemas.microsoft.com/office/drawing/2014/main" id="{6CEA0F2B-4AAB-4A16-B7F1-CFCB0C0DCEEE}"/>
                </a:ext>
              </a:extLst>
            </p:cNvPr>
            <p:cNvSpPr>
              <a:spLocks noEditPoints="1"/>
            </p:cNvSpPr>
            <p:nvPr userDrawn="1"/>
          </p:nvSpPr>
          <p:spPr bwMode="invGray">
            <a:xfrm>
              <a:off x="1582706"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7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3" y="32"/>
                    <a:pt x="23" y="31"/>
                    <a:pt x="24" y="31"/>
                  </a:cubicBezTo>
                  <a:cubicBezTo>
                    <a:pt x="24" y="31"/>
                    <a:pt x="25" y="30"/>
                    <a:pt x="26" y="30"/>
                  </a:cubicBezTo>
                  <a:cubicBezTo>
                    <a:pt x="30" y="35"/>
                    <a:pt x="30" y="35"/>
                    <a:pt x="30" y="35"/>
                  </a:cubicBezTo>
                  <a:cubicBezTo>
                    <a:pt x="29" y="35"/>
                    <a:pt x="28" y="36"/>
                    <a:pt x="27" y="37"/>
                  </a:cubicBezTo>
                  <a:cubicBezTo>
                    <a:pt x="27" y="37"/>
                    <a:pt x="26" y="38"/>
                    <a:pt x="25" y="38"/>
                  </a:cubicBezTo>
                  <a:cubicBezTo>
                    <a:pt x="24" y="39"/>
                    <a:pt x="22" y="39"/>
                    <a:pt x="21" y="39"/>
                  </a:cubicBezTo>
                  <a:cubicBezTo>
                    <a:pt x="20" y="39"/>
                    <a:pt x="18" y="40"/>
                    <a:pt x="17" y="40"/>
                  </a:cubicBezTo>
                  <a:cubicBezTo>
                    <a:pt x="15" y="40"/>
                    <a:pt x="14" y="39"/>
                    <a:pt x="12" y="39"/>
                  </a:cubicBezTo>
                  <a:cubicBezTo>
                    <a:pt x="11" y="38"/>
                    <a:pt x="10" y="38"/>
                    <a:pt x="8" y="37"/>
                  </a:cubicBezTo>
                  <a:cubicBezTo>
                    <a:pt x="7" y="36"/>
                    <a:pt x="6" y="35"/>
                    <a:pt x="5" y="34"/>
                  </a:cubicBezTo>
                  <a:cubicBezTo>
                    <a:pt x="4"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6"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02" name="Freeform 20">
              <a:extLst>
                <a:ext uri="{FF2B5EF4-FFF2-40B4-BE49-F238E27FC236}">
                  <a16:creationId xmlns:a16="http://schemas.microsoft.com/office/drawing/2014/main" id="{CD64F657-7EE7-4AF2-ADE4-160C87E64D6B}"/>
                </a:ext>
              </a:extLst>
            </p:cNvPr>
            <p:cNvSpPr>
              <a:spLocks noEditPoints="1"/>
            </p:cNvSpPr>
            <p:nvPr userDrawn="1"/>
          </p:nvSpPr>
          <p:spPr bwMode="invGray">
            <a:xfrm>
              <a:off x="1730922" y="6212575"/>
              <a:ext cx="80211" cy="134265"/>
            </a:xfrm>
            <a:custGeom>
              <a:avLst/>
              <a:gdLst>
                <a:gd name="T0" fmla="*/ 25 w 32"/>
                <a:gd name="T1" fmla="*/ 53 h 53"/>
                <a:gd name="T2" fmla="*/ 25 w 32"/>
                <a:gd name="T3" fmla="*/ 35 h 53"/>
                <a:gd name="T4" fmla="*/ 20 w 32"/>
                <a:gd name="T5" fmla="*/ 38 h 53"/>
                <a:gd name="T6" fmla="*/ 15 w 32"/>
                <a:gd name="T7" fmla="*/ 40 h 53"/>
                <a:gd name="T8" fmla="*/ 9 w 32"/>
                <a:gd name="T9" fmla="*/ 38 h 53"/>
                <a:gd name="T10" fmla="*/ 4 w 32"/>
                <a:gd name="T11" fmla="*/ 35 h 53"/>
                <a:gd name="T12" fmla="*/ 1 w 32"/>
                <a:gd name="T13" fmla="*/ 28 h 53"/>
                <a:gd name="T14" fmla="*/ 0 w 32"/>
                <a:gd name="T15" fmla="*/ 19 h 53"/>
                <a:gd name="T16" fmla="*/ 1 w 32"/>
                <a:gd name="T17" fmla="*/ 10 h 53"/>
                <a:gd name="T18" fmla="*/ 4 w 32"/>
                <a:gd name="T19" fmla="*/ 4 h 53"/>
                <a:gd name="T20" fmla="*/ 9 w 32"/>
                <a:gd name="T21" fmla="*/ 1 h 53"/>
                <a:gd name="T22" fmla="*/ 15 w 32"/>
                <a:gd name="T23" fmla="*/ 0 h 53"/>
                <a:gd name="T24" fmla="*/ 18 w 32"/>
                <a:gd name="T25" fmla="*/ 0 h 53"/>
                <a:gd name="T26" fmla="*/ 20 w 32"/>
                <a:gd name="T27" fmla="*/ 1 h 53"/>
                <a:gd name="T28" fmla="*/ 23 w 32"/>
                <a:gd name="T29" fmla="*/ 2 h 53"/>
                <a:gd name="T30" fmla="*/ 25 w 32"/>
                <a:gd name="T31" fmla="*/ 4 h 53"/>
                <a:gd name="T32" fmla="*/ 25 w 32"/>
                <a:gd name="T33" fmla="*/ 0 h 53"/>
                <a:gd name="T34" fmla="*/ 32 w 32"/>
                <a:gd name="T35" fmla="*/ 0 h 53"/>
                <a:gd name="T36" fmla="*/ 32 w 32"/>
                <a:gd name="T37" fmla="*/ 49 h 53"/>
                <a:gd name="T38" fmla="*/ 25 w 32"/>
                <a:gd name="T39" fmla="*/ 53 h 53"/>
                <a:gd name="T40" fmla="*/ 25 w 32"/>
                <a:gd name="T41" fmla="*/ 12 h 53"/>
                <a:gd name="T42" fmla="*/ 23 w 32"/>
                <a:gd name="T43" fmla="*/ 10 h 53"/>
                <a:gd name="T44" fmla="*/ 21 w 32"/>
                <a:gd name="T45" fmla="*/ 8 h 53"/>
                <a:gd name="T46" fmla="*/ 18 w 32"/>
                <a:gd name="T47" fmla="*/ 7 h 53"/>
                <a:gd name="T48" fmla="*/ 16 w 32"/>
                <a:gd name="T49" fmla="*/ 7 h 53"/>
                <a:gd name="T50" fmla="*/ 9 w 32"/>
                <a:gd name="T51" fmla="*/ 10 h 53"/>
                <a:gd name="T52" fmla="*/ 7 w 32"/>
                <a:gd name="T53" fmla="*/ 19 h 53"/>
                <a:gd name="T54" fmla="*/ 10 w 32"/>
                <a:gd name="T55" fmla="*/ 29 h 53"/>
                <a:gd name="T56" fmla="*/ 16 w 32"/>
                <a:gd name="T57" fmla="*/ 33 h 53"/>
                <a:gd name="T58" fmla="*/ 21 w 32"/>
                <a:gd name="T59" fmla="*/ 31 h 53"/>
                <a:gd name="T60" fmla="*/ 25 w 32"/>
                <a:gd name="T61" fmla="*/ 28 h 53"/>
                <a:gd name="T62" fmla="*/ 25 w 32"/>
                <a:gd name="T63"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53">
                  <a:moveTo>
                    <a:pt x="25" y="53"/>
                  </a:moveTo>
                  <a:cubicBezTo>
                    <a:pt x="25" y="35"/>
                    <a:pt x="25" y="35"/>
                    <a:pt x="25" y="35"/>
                  </a:cubicBezTo>
                  <a:cubicBezTo>
                    <a:pt x="23" y="36"/>
                    <a:pt x="22" y="37"/>
                    <a:pt x="20" y="38"/>
                  </a:cubicBezTo>
                  <a:cubicBezTo>
                    <a:pt x="18" y="39"/>
                    <a:pt x="17" y="40"/>
                    <a:pt x="15" y="40"/>
                  </a:cubicBezTo>
                  <a:cubicBezTo>
                    <a:pt x="13" y="40"/>
                    <a:pt x="11" y="39"/>
                    <a:pt x="9" y="38"/>
                  </a:cubicBezTo>
                  <a:cubicBezTo>
                    <a:pt x="7" y="38"/>
                    <a:pt x="5" y="36"/>
                    <a:pt x="4" y="35"/>
                  </a:cubicBezTo>
                  <a:cubicBezTo>
                    <a:pt x="3" y="33"/>
                    <a:pt x="2" y="31"/>
                    <a:pt x="1" y="28"/>
                  </a:cubicBezTo>
                  <a:cubicBezTo>
                    <a:pt x="0" y="26"/>
                    <a:pt x="0" y="23"/>
                    <a:pt x="0" y="19"/>
                  </a:cubicBezTo>
                  <a:cubicBezTo>
                    <a:pt x="0" y="16"/>
                    <a:pt x="0" y="13"/>
                    <a:pt x="1" y="10"/>
                  </a:cubicBezTo>
                  <a:cubicBezTo>
                    <a:pt x="2" y="8"/>
                    <a:pt x="3" y="6"/>
                    <a:pt x="4" y="4"/>
                  </a:cubicBezTo>
                  <a:cubicBezTo>
                    <a:pt x="6" y="3"/>
                    <a:pt x="7" y="2"/>
                    <a:pt x="9" y="1"/>
                  </a:cubicBezTo>
                  <a:cubicBezTo>
                    <a:pt x="11" y="0"/>
                    <a:pt x="13" y="0"/>
                    <a:pt x="15" y="0"/>
                  </a:cubicBezTo>
                  <a:cubicBezTo>
                    <a:pt x="16" y="0"/>
                    <a:pt x="17" y="0"/>
                    <a:pt x="18" y="0"/>
                  </a:cubicBezTo>
                  <a:cubicBezTo>
                    <a:pt x="19" y="0"/>
                    <a:pt x="20" y="0"/>
                    <a:pt x="20" y="1"/>
                  </a:cubicBezTo>
                  <a:cubicBezTo>
                    <a:pt x="21" y="1"/>
                    <a:pt x="22" y="2"/>
                    <a:pt x="23" y="2"/>
                  </a:cubicBezTo>
                  <a:cubicBezTo>
                    <a:pt x="23" y="3"/>
                    <a:pt x="24" y="3"/>
                    <a:pt x="25" y="4"/>
                  </a:cubicBezTo>
                  <a:cubicBezTo>
                    <a:pt x="25" y="0"/>
                    <a:pt x="25" y="0"/>
                    <a:pt x="25" y="0"/>
                  </a:cubicBezTo>
                  <a:cubicBezTo>
                    <a:pt x="32" y="0"/>
                    <a:pt x="32" y="0"/>
                    <a:pt x="32" y="0"/>
                  </a:cubicBezTo>
                  <a:cubicBezTo>
                    <a:pt x="32" y="49"/>
                    <a:pt x="32" y="49"/>
                    <a:pt x="32" y="49"/>
                  </a:cubicBezTo>
                  <a:lnTo>
                    <a:pt x="25" y="53"/>
                  </a:lnTo>
                  <a:close/>
                  <a:moveTo>
                    <a:pt x="25" y="12"/>
                  </a:moveTo>
                  <a:cubicBezTo>
                    <a:pt x="24" y="11"/>
                    <a:pt x="24" y="10"/>
                    <a:pt x="23" y="10"/>
                  </a:cubicBezTo>
                  <a:cubicBezTo>
                    <a:pt x="23" y="9"/>
                    <a:pt x="22" y="9"/>
                    <a:pt x="21" y="8"/>
                  </a:cubicBezTo>
                  <a:cubicBezTo>
                    <a:pt x="20" y="8"/>
                    <a:pt x="19" y="7"/>
                    <a:pt x="18" y="7"/>
                  </a:cubicBezTo>
                  <a:cubicBezTo>
                    <a:pt x="18" y="7"/>
                    <a:pt x="17" y="7"/>
                    <a:pt x="16" y="7"/>
                  </a:cubicBezTo>
                  <a:cubicBezTo>
                    <a:pt x="13" y="7"/>
                    <a:pt x="11" y="8"/>
                    <a:pt x="9" y="10"/>
                  </a:cubicBezTo>
                  <a:cubicBezTo>
                    <a:pt x="8" y="12"/>
                    <a:pt x="7" y="15"/>
                    <a:pt x="7" y="19"/>
                  </a:cubicBezTo>
                  <a:cubicBezTo>
                    <a:pt x="7" y="23"/>
                    <a:pt x="8" y="27"/>
                    <a:pt x="10" y="29"/>
                  </a:cubicBezTo>
                  <a:cubicBezTo>
                    <a:pt x="11" y="31"/>
                    <a:pt x="13" y="33"/>
                    <a:pt x="16" y="33"/>
                  </a:cubicBezTo>
                  <a:cubicBezTo>
                    <a:pt x="18" y="33"/>
                    <a:pt x="19" y="32"/>
                    <a:pt x="21" y="31"/>
                  </a:cubicBezTo>
                  <a:cubicBezTo>
                    <a:pt x="22" y="30"/>
                    <a:pt x="24" y="29"/>
                    <a:pt x="25" y="28"/>
                  </a:cubicBezTo>
                  <a:lnTo>
                    <a:pt x="25"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03" name="Freeform 21">
              <a:extLst>
                <a:ext uri="{FF2B5EF4-FFF2-40B4-BE49-F238E27FC236}">
                  <a16:creationId xmlns:a16="http://schemas.microsoft.com/office/drawing/2014/main" id="{FA80A690-9084-4519-8D88-A01963C02369}"/>
                </a:ext>
              </a:extLst>
            </p:cNvPr>
            <p:cNvSpPr>
              <a:spLocks/>
            </p:cNvSpPr>
            <p:nvPr userDrawn="1"/>
          </p:nvSpPr>
          <p:spPr bwMode="invGray">
            <a:xfrm>
              <a:off x="1835545" y="6212575"/>
              <a:ext cx="78468" cy="101135"/>
            </a:xfrm>
            <a:custGeom>
              <a:avLst/>
              <a:gdLst>
                <a:gd name="T0" fmla="*/ 24 w 31"/>
                <a:gd name="T1" fmla="*/ 39 h 40"/>
                <a:gd name="T2" fmla="*/ 24 w 31"/>
                <a:gd name="T3" fmla="*/ 35 h 40"/>
                <a:gd name="T4" fmla="*/ 20 w 31"/>
                <a:gd name="T5" fmla="*/ 38 h 40"/>
                <a:gd name="T6" fmla="*/ 14 w 31"/>
                <a:gd name="T7" fmla="*/ 40 h 40"/>
                <a:gd name="T8" fmla="*/ 4 w 31"/>
                <a:gd name="T9" fmla="*/ 35 h 40"/>
                <a:gd name="T10" fmla="*/ 0 w 31"/>
                <a:gd name="T11" fmla="*/ 22 h 40"/>
                <a:gd name="T12" fmla="*/ 0 w 31"/>
                <a:gd name="T13" fmla="*/ 0 h 40"/>
                <a:gd name="T14" fmla="*/ 8 w 31"/>
                <a:gd name="T15" fmla="*/ 0 h 40"/>
                <a:gd name="T16" fmla="*/ 8 w 31"/>
                <a:gd name="T17" fmla="*/ 22 h 40"/>
                <a:gd name="T18" fmla="*/ 10 w 31"/>
                <a:gd name="T19" fmla="*/ 30 h 40"/>
                <a:gd name="T20" fmla="*/ 16 w 31"/>
                <a:gd name="T21" fmla="*/ 33 h 40"/>
                <a:gd name="T22" fmla="*/ 22 w 31"/>
                <a:gd name="T23" fmla="*/ 30 h 40"/>
                <a:gd name="T24" fmla="*/ 24 w 31"/>
                <a:gd name="T25" fmla="*/ 23 h 40"/>
                <a:gd name="T26" fmla="*/ 24 w 31"/>
                <a:gd name="T27" fmla="*/ 0 h 40"/>
                <a:gd name="T28" fmla="*/ 31 w 31"/>
                <a:gd name="T29" fmla="*/ 0 h 40"/>
                <a:gd name="T30" fmla="*/ 31 w 31"/>
                <a:gd name="T31" fmla="*/ 39 h 40"/>
                <a:gd name="T32" fmla="*/ 24 w 31"/>
                <a:gd name="T33"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40">
                  <a:moveTo>
                    <a:pt x="24" y="39"/>
                  </a:moveTo>
                  <a:cubicBezTo>
                    <a:pt x="24" y="35"/>
                    <a:pt x="24" y="35"/>
                    <a:pt x="24" y="35"/>
                  </a:cubicBezTo>
                  <a:cubicBezTo>
                    <a:pt x="23" y="36"/>
                    <a:pt x="22" y="38"/>
                    <a:pt x="20" y="38"/>
                  </a:cubicBezTo>
                  <a:cubicBezTo>
                    <a:pt x="18" y="39"/>
                    <a:pt x="16" y="40"/>
                    <a:pt x="14" y="40"/>
                  </a:cubicBezTo>
                  <a:cubicBezTo>
                    <a:pt x="10" y="40"/>
                    <a:pt x="6" y="38"/>
                    <a:pt x="4" y="35"/>
                  </a:cubicBezTo>
                  <a:cubicBezTo>
                    <a:pt x="2" y="32"/>
                    <a:pt x="0" y="28"/>
                    <a:pt x="0" y="22"/>
                  </a:cubicBezTo>
                  <a:cubicBezTo>
                    <a:pt x="0" y="0"/>
                    <a:pt x="0" y="0"/>
                    <a:pt x="0" y="0"/>
                  </a:cubicBezTo>
                  <a:cubicBezTo>
                    <a:pt x="8" y="0"/>
                    <a:pt x="8" y="0"/>
                    <a:pt x="8" y="0"/>
                  </a:cubicBezTo>
                  <a:cubicBezTo>
                    <a:pt x="8" y="22"/>
                    <a:pt x="8" y="22"/>
                    <a:pt x="8" y="22"/>
                  </a:cubicBezTo>
                  <a:cubicBezTo>
                    <a:pt x="8" y="26"/>
                    <a:pt x="9" y="28"/>
                    <a:pt x="10" y="30"/>
                  </a:cubicBezTo>
                  <a:cubicBezTo>
                    <a:pt x="11" y="32"/>
                    <a:pt x="13" y="33"/>
                    <a:pt x="16" y="33"/>
                  </a:cubicBezTo>
                  <a:cubicBezTo>
                    <a:pt x="18" y="33"/>
                    <a:pt x="20" y="32"/>
                    <a:pt x="22" y="30"/>
                  </a:cubicBezTo>
                  <a:cubicBezTo>
                    <a:pt x="23" y="28"/>
                    <a:pt x="24" y="26"/>
                    <a:pt x="24" y="23"/>
                  </a:cubicBezTo>
                  <a:cubicBezTo>
                    <a:pt x="24" y="0"/>
                    <a:pt x="24" y="0"/>
                    <a:pt x="24" y="0"/>
                  </a:cubicBezTo>
                  <a:cubicBezTo>
                    <a:pt x="31" y="0"/>
                    <a:pt x="31" y="0"/>
                    <a:pt x="31" y="0"/>
                  </a:cubicBezTo>
                  <a:cubicBezTo>
                    <a:pt x="31" y="39"/>
                    <a:pt x="31" y="39"/>
                    <a:pt x="31" y="39"/>
                  </a:cubicBezTo>
                  <a:lnTo>
                    <a:pt x="24"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04" name="Freeform 22">
              <a:extLst>
                <a:ext uri="{FF2B5EF4-FFF2-40B4-BE49-F238E27FC236}">
                  <a16:creationId xmlns:a16="http://schemas.microsoft.com/office/drawing/2014/main" id="{E847401D-2482-482A-AC12-D2E83C13546D}"/>
                </a:ext>
              </a:extLst>
            </p:cNvPr>
            <p:cNvSpPr>
              <a:spLocks noEditPoints="1"/>
            </p:cNvSpPr>
            <p:nvPr userDrawn="1"/>
          </p:nvSpPr>
          <p:spPr bwMode="invGray">
            <a:xfrm>
              <a:off x="1934936"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3 w 33"/>
                <a:gd name="T21" fmla="*/ 31 h 40"/>
                <a:gd name="T22" fmla="*/ 26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2" y="32"/>
                    <a:pt x="23" y="31"/>
                    <a:pt x="23" y="31"/>
                  </a:cubicBezTo>
                  <a:cubicBezTo>
                    <a:pt x="24" y="31"/>
                    <a:pt x="25" y="30"/>
                    <a:pt x="26"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4"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1"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6" y="16"/>
                  </a:moveTo>
                  <a:cubicBezTo>
                    <a:pt x="25" y="15"/>
                    <a:pt x="25" y="13"/>
                    <a:pt x="25" y="12"/>
                  </a:cubicBezTo>
                  <a:cubicBezTo>
                    <a:pt x="24" y="11"/>
                    <a:pt x="24" y="10"/>
                    <a:pt x="23" y="9"/>
                  </a:cubicBezTo>
                  <a:cubicBezTo>
                    <a:pt x="22" y="8"/>
                    <a:pt x="22"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05" name="Freeform 23">
              <a:extLst>
                <a:ext uri="{FF2B5EF4-FFF2-40B4-BE49-F238E27FC236}">
                  <a16:creationId xmlns:a16="http://schemas.microsoft.com/office/drawing/2014/main" id="{86054F72-4509-4465-B9A8-8DAE3EFD35B0}"/>
                </a:ext>
              </a:extLst>
            </p:cNvPr>
            <p:cNvSpPr>
              <a:spLocks/>
            </p:cNvSpPr>
            <p:nvPr userDrawn="1"/>
          </p:nvSpPr>
          <p:spPr bwMode="invGray">
            <a:xfrm>
              <a:off x="2030841" y="6212575"/>
              <a:ext cx="73236" cy="101135"/>
            </a:xfrm>
            <a:custGeom>
              <a:avLst/>
              <a:gdLst>
                <a:gd name="T0" fmla="*/ 28 w 29"/>
                <a:gd name="T1" fmla="*/ 4 h 40"/>
                <a:gd name="T2" fmla="*/ 24 w 29"/>
                <a:gd name="T3" fmla="*/ 10 h 40"/>
                <a:gd name="T4" fmla="*/ 20 w 29"/>
                <a:gd name="T5" fmla="*/ 7 h 40"/>
                <a:gd name="T6" fmla="*/ 14 w 29"/>
                <a:gd name="T7" fmla="*/ 6 h 40"/>
                <a:gd name="T8" fmla="*/ 10 w 29"/>
                <a:gd name="T9" fmla="*/ 7 h 40"/>
                <a:gd name="T10" fmla="*/ 9 w 29"/>
                <a:gd name="T11" fmla="*/ 10 h 40"/>
                <a:gd name="T12" fmla="*/ 9 w 29"/>
                <a:gd name="T13" fmla="*/ 11 h 40"/>
                <a:gd name="T14" fmla="*/ 11 w 29"/>
                <a:gd name="T15" fmla="*/ 12 h 40"/>
                <a:gd name="T16" fmla="*/ 13 w 29"/>
                <a:gd name="T17" fmla="*/ 14 h 40"/>
                <a:gd name="T18" fmla="*/ 16 w 29"/>
                <a:gd name="T19" fmla="*/ 15 h 40"/>
                <a:gd name="T20" fmla="*/ 22 w 29"/>
                <a:gd name="T21" fmla="*/ 18 h 40"/>
                <a:gd name="T22" fmla="*/ 26 w 29"/>
                <a:gd name="T23" fmla="*/ 20 h 40"/>
                <a:gd name="T24" fmla="*/ 28 w 29"/>
                <a:gd name="T25" fmla="*/ 24 h 40"/>
                <a:gd name="T26" fmla="*/ 29 w 29"/>
                <a:gd name="T27" fmla="*/ 28 h 40"/>
                <a:gd name="T28" fmla="*/ 28 w 29"/>
                <a:gd name="T29" fmla="*/ 34 h 40"/>
                <a:gd name="T30" fmla="*/ 25 w 29"/>
                <a:gd name="T31" fmla="*/ 37 h 40"/>
                <a:gd name="T32" fmla="*/ 20 w 29"/>
                <a:gd name="T33" fmla="*/ 39 h 40"/>
                <a:gd name="T34" fmla="*/ 15 w 29"/>
                <a:gd name="T35" fmla="*/ 40 h 40"/>
                <a:gd name="T36" fmla="*/ 7 w 29"/>
                <a:gd name="T37" fmla="*/ 38 h 40"/>
                <a:gd name="T38" fmla="*/ 0 w 29"/>
                <a:gd name="T39" fmla="*/ 35 h 40"/>
                <a:gd name="T40" fmla="*/ 4 w 29"/>
                <a:gd name="T41" fmla="*/ 29 h 40"/>
                <a:gd name="T42" fmla="*/ 9 w 29"/>
                <a:gd name="T43" fmla="*/ 32 h 40"/>
                <a:gd name="T44" fmla="*/ 15 w 29"/>
                <a:gd name="T45" fmla="*/ 33 h 40"/>
                <a:gd name="T46" fmla="*/ 20 w 29"/>
                <a:gd name="T47" fmla="*/ 32 h 40"/>
                <a:gd name="T48" fmla="*/ 22 w 29"/>
                <a:gd name="T49" fmla="*/ 29 h 40"/>
                <a:gd name="T50" fmla="*/ 21 w 29"/>
                <a:gd name="T51" fmla="*/ 27 h 40"/>
                <a:gd name="T52" fmla="*/ 19 w 29"/>
                <a:gd name="T53" fmla="*/ 25 h 40"/>
                <a:gd name="T54" fmla="*/ 17 w 29"/>
                <a:gd name="T55" fmla="*/ 24 h 40"/>
                <a:gd name="T56" fmla="*/ 13 w 29"/>
                <a:gd name="T57" fmla="*/ 22 h 40"/>
                <a:gd name="T58" fmla="*/ 8 w 29"/>
                <a:gd name="T59" fmla="*/ 20 h 40"/>
                <a:gd name="T60" fmla="*/ 4 w 29"/>
                <a:gd name="T61" fmla="*/ 17 h 40"/>
                <a:gd name="T62" fmla="*/ 2 w 29"/>
                <a:gd name="T63" fmla="*/ 14 h 40"/>
                <a:gd name="T64" fmla="*/ 2 w 29"/>
                <a:gd name="T65" fmla="*/ 10 h 40"/>
                <a:gd name="T66" fmla="*/ 2 w 29"/>
                <a:gd name="T67" fmla="*/ 5 h 40"/>
                <a:gd name="T68" fmla="*/ 5 w 29"/>
                <a:gd name="T69" fmla="*/ 2 h 40"/>
                <a:gd name="T70" fmla="*/ 9 w 29"/>
                <a:gd name="T71" fmla="*/ 0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4" y="10"/>
                    <a:pt x="24" y="10"/>
                    <a:pt x="24" y="10"/>
                  </a:cubicBezTo>
                  <a:cubicBezTo>
                    <a:pt x="23" y="8"/>
                    <a:pt x="21" y="8"/>
                    <a:pt x="20" y="7"/>
                  </a:cubicBezTo>
                  <a:cubicBezTo>
                    <a:pt x="18" y="7"/>
                    <a:pt x="16" y="6"/>
                    <a:pt x="14" y="6"/>
                  </a:cubicBezTo>
                  <a:cubicBezTo>
                    <a:pt x="13" y="6"/>
                    <a:pt x="11" y="7"/>
                    <a:pt x="10" y="7"/>
                  </a:cubicBezTo>
                  <a:cubicBezTo>
                    <a:pt x="10" y="8"/>
                    <a:pt x="9" y="9"/>
                    <a:pt x="9" y="10"/>
                  </a:cubicBezTo>
                  <a:cubicBezTo>
                    <a:pt x="9" y="10"/>
                    <a:pt x="9" y="11"/>
                    <a:pt x="9" y="11"/>
                  </a:cubicBezTo>
                  <a:cubicBezTo>
                    <a:pt x="10" y="12"/>
                    <a:pt x="10" y="12"/>
                    <a:pt x="11" y="12"/>
                  </a:cubicBezTo>
                  <a:cubicBezTo>
                    <a:pt x="11" y="13"/>
                    <a:pt x="12" y="13"/>
                    <a:pt x="13" y="14"/>
                  </a:cubicBezTo>
                  <a:cubicBezTo>
                    <a:pt x="14" y="14"/>
                    <a:pt x="15" y="15"/>
                    <a:pt x="16" y="15"/>
                  </a:cubicBezTo>
                  <a:cubicBezTo>
                    <a:pt x="18" y="16"/>
                    <a:pt x="20" y="17"/>
                    <a:pt x="22" y="18"/>
                  </a:cubicBezTo>
                  <a:cubicBezTo>
                    <a:pt x="23" y="19"/>
                    <a:pt x="25" y="19"/>
                    <a:pt x="26" y="20"/>
                  </a:cubicBezTo>
                  <a:cubicBezTo>
                    <a:pt x="27" y="21"/>
                    <a:pt x="28" y="22"/>
                    <a:pt x="28" y="24"/>
                  </a:cubicBezTo>
                  <a:cubicBezTo>
                    <a:pt x="29" y="25"/>
                    <a:pt x="29" y="26"/>
                    <a:pt x="29" y="28"/>
                  </a:cubicBezTo>
                  <a:cubicBezTo>
                    <a:pt x="29" y="30"/>
                    <a:pt x="29" y="32"/>
                    <a:pt x="28" y="34"/>
                  </a:cubicBezTo>
                  <a:cubicBezTo>
                    <a:pt x="27" y="35"/>
                    <a:pt x="26" y="36"/>
                    <a:pt x="25" y="37"/>
                  </a:cubicBezTo>
                  <a:cubicBezTo>
                    <a:pt x="23" y="38"/>
                    <a:pt x="22" y="39"/>
                    <a:pt x="20" y="39"/>
                  </a:cubicBezTo>
                  <a:cubicBezTo>
                    <a:pt x="18" y="39"/>
                    <a:pt x="17" y="40"/>
                    <a:pt x="15" y="40"/>
                  </a:cubicBezTo>
                  <a:cubicBezTo>
                    <a:pt x="12" y="40"/>
                    <a:pt x="10" y="39"/>
                    <a:pt x="7" y="38"/>
                  </a:cubicBezTo>
                  <a:cubicBezTo>
                    <a:pt x="4" y="37"/>
                    <a:pt x="2" y="36"/>
                    <a:pt x="0" y="35"/>
                  </a:cubicBezTo>
                  <a:cubicBezTo>
                    <a:pt x="4" y="29"/>
                    <a:pt x="4" y="29"/>
                    <a:pt x="4" y="29"/>
                  </a:cubicBezTo>
                  <a:cubicBezTo>
                    <a:pt x="5" y="30"/>
                    <a:pt x="7" y="31"/>
                    <a:pt x="9" y="32"/>
                  </a:cubicBezTo>
                  <a:cubicBezTo>
                    <a:pt x="11" y="32"/>
                    <a:pt x="13" y="33"/>
                    <a:pt x="15" y="33"/>
                  </a:cubicBezTo>
                  <a:cubicBezTo>
                    <a:pt x="17" y="33"/>
                    <a:pt x="19" y="32"/>
                    <a:pt x="20" y="32"/>
                  </a:cubicBezTo>
                  <a:cubicBezTo>
                    <a:pt x="21" y="31"/>
                    <a:pt x="22" y="30"/>
                    <a:pt x="22" y="29"/>
                  </a:cubicBezTo>
                  <a:cubicBezTo>
                    <a:pt x="22" y="28"/>
                    <a:pt x="22" y="27"/>
                    <a:pt x="21" y="27"/>
                  </a:cubicBezTo>
                  <a:cubicBezTo>
                    <a:pt x="21" y="26"/>
                    <a:pt x="20" y="25"/>
                    <a:pt x="19" y="25"/>
                  </a:cubicBezTo>
                  <a:cubicBezTo>
                    <a:pt x="19" y="25"/>
                    <a:pt x="18" y="24"/>
                    <a:pt x="17" y="24"/>
                  </a:cubicBezTo>
                  <a:cubicBezTo>
                    <a:pt x="15" y="23"/>
                    <a:pt x="14" y="23"/>
                    <a:pt x="13" y="22"/>
                  </a:cubicBezTo>
                  <a:cubicBezTo>
                    <a:pt x="11" y="21"/>
                    <a:pt x="9" y="20"/>
                    <a:pt x="8" y="20"/>
                  </a:cubicBezTo>
                  <a:cubicBezTo>
                    <a:pt x="6" y="19"/>
                    <a:pt x="5" y="18"/>
                    <a:pt x="4" y="17"/>
                  </a:cubicBezTo>
                  <a:cubicBezTo>
                    <a:pt x="3" y="16"/>
                    <a:pt x="3" y="15"/>
                    <a:pt x="2" y="14"/>
                  </a:cubicBezTo>
                  <a:cubicBezTo>
                    <a:pt x="2" y="13"/>
                    <a:pt x="2" y="12"/>
                    <a:pt x="2" y="10"/>
                  </a:cubicBezTo>
                  <a:cubicBezTo>
                    <a:pt x="2" y="8"/>
                    <a:pt x="2" y="7"/>
                    <a:pt x="2" y="5"/>
                  </a:cubicBezTo>
                  <a:cubicBezTo>
                    <a:pt x="3" y="4"/>
                    <a:pt x="4" y="3"/>
                    <a:pt x="5" y="2"/>
                  </a:cubicBezTo>
                  <a:cubicBezTo>
                    <a:pt x="6" y="1"/>
                    <a:pt x="8" y="1"/>
                    <a:pt x="9" y="0"/>
                  </a:cubicBezTo>
                  <a:cubicBezTo>
                    <a:pt x="11" y="0"/>
                    <a:pt x="13" y="0"/>
                    <a:pt x="15" y="0"/>
                  </a:cubicBezTo>
                  <a:cubicBezTo>
                    <a:pt x="17" y="0"/>
                    <a:pt x="19"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06" name="Freeform 24">
              <a:extLst>
                <a:ext uri="{FF2B5EF4-FFF2-40B4-BE49-F238E27FC236}">
                  <a16:creationId xmlns:a16="http://schemas.microsoft.com/office/drawing/2014/main" id="{813850E4-4B62-4FDA-ABD6-F5A5AA5E7C28}"/>
                </a:ext>
              </a:extLst>
            </p:cNvPr>
            <p:cNvSpPr>
              <a:spLocks/>
            </p:cNvSpPr>
            <p:nvPr userDrawn="1"/>
          </p:nvSpPr>
          <p:spPr bwMode="invGray">
            <a:xfrm>
              <a:off x="2118027"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07" name="Freeform 25">
              <a:extLst>
                <a:ext uri="{FF2B5EF4-FFF2-40B4-BE49-F238E27FC236}">
                  <a16:creationId xmlns:a16="http://schemas.microsoft.com/office/drawing/2014/main" id="{1B4F0124-2FAE-4D54-9ECC-E88A8031BBDE}"/>
                </a:ext>
              </a:extLst>
            </p:cNvPr>
            <p:cNvSpPr>
              <a:spLocks noEditPoints="1"/>
            </p:cNvSpPr>
            <p:nvPr userDrawn="1"/>
          </p:nvSpPr>
          <p:spPr bwMode="invGray">
            <a:xfrm>
              <a:off x="2194750" y="6175958"/>
              <a:ext cx="24412" cy="136010"/>
            </a:xfrm>
            <a:custGeom>
              <a:avLst/>
              <a:gdLst>
                <a:gd name="T0" fmla="*/ 10 w 10"/>
                <a:gd name="T1" fmla="*/ 5 h 53"/>
                <a:gd name="T2" fmla="*/ 9 w 10"/>
                <a:gd name="T3" fmla="*/ 6 h 53"/>
                <a:gd name="T4" fmla="*/ 8 w 10"/>
                <a:gd name="T5" fmla="*/ 8 h 53"/>
                <a:gd name="T6" fmla="*/ 7 w 10"/>
                <a:gd name="T7" fmla="*/ 9 h 53"/>
                <a:gd name="T8" fmla="*/ 5 w 10"/>
                <a:gd name="T9" fmla="*/ 9 h 53"/>
                <a:gd name="T10" fmla="*/ 3 w 10"/>
                <a:gd name="T11" fmla="*/ 9 h 53"/>
                <a:gd name="T12" fmla="*/ 1 w 10"/>
                <a:gd name="T13" fmla="*/ 8 h 53"/>
                <a:gd name="T14" fmla="*/ 0 w 10"/>
                <a:gd name="T15" fmla="*/ 6 h 53"/>
                <a:gd name="T16" fmla="*/ 0 w 10"/>
                <a:gd name="T17" fmla="*/ 5 h 53"/>
                <a:gd name="T18" fmla="*/ 0 w 10"/>
                <a:gd name="T19" fmla="*/ 3 h 53"/>
                <a:gd name="T20" fmla="*/ 1 w 10"/>
                <a:gd name="T21" fmla="*/ 1 h 53"/>
                <a:gd name="T22" fmla="*/ 3 w 10"/>
                <a:gd name="T23" fmla="*/ 0 h 53"/>
                <a:gd name="T24" fmla="*/ 5 w 10"/>
                <a:gd name="T25" fmla="*/ 0 h 53"/>
                <a:gd name="T26" fmla="*/ 7 w 10"/>
                <a:gd name="T27" fmla="*/ 0 h 53"/>
                <a:gd name="T28" fmla="*/ 8 w 10"/>
                <a:gd name="T29" fmla="*/ 1 h 53"/>
                <a:gd name="T30" fmla="*/ 9 w 10"/>
                <a:gd name="T31" fmla="*/ 3 h 53"/>
                <a:gd name="T32" fmla="*/ 10 w 10"/>
                <a:gd name="T33" fmla="*/ 5 h 53"/>
                <a:gd name="T34" fmla="*/ 1 w 10"/>
                <a:gd name="T35" fmla="*/ 53 h 53"/>
                <a:gd name="T36" fmla="*/ 1 w 10"/>
                <a:gd name="T37" fmla="*/ 14 h 53"/>
                <a:gd name="T38" fmla="*/ 9 w 10"/>
                <a:gd name="T39" fmla="*/ 14 h 53"/>
                <a:gd name="T40" fmla="*/ 9 w 10"/>
                <a:gd name="T41" fmla="*/ 53 h 53"/>
                <a:gd name="T42" fmla="*/ 1 w 10"/>
                <a:gd name="T43"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 h="53">
                  <a:moveTo>
                    <a:pt x="10" y="5"/>
                  </a:moveTo>
                  <a:cubicBezTo>
                    <a:pt x="10" y="5"/>
                    <a:pt x="10" y="6"/>
                    <a:pt x="9" y="6"/>
                  </a:cubicBezTo>
                  <a:cubicBezTo>
                    <a:pt x="9" y="7"/>
                    <a:pt x="9" y="8"/>
                    <a:pt x="8" y="8"/>
                  </a:cubicBezTo>
                  <a:cubicBezTo>
                    <a:pt x="8" y="8"/>
                    <a:pt x="7" y="9"/>
                    <a:pt x="7" y="9"/>
                  </a:cubicBezTo>
                  <a:cubicBezTo>
                    <a:pt x="6" y="9"/>
                    <a:pt x="6" y="9"/>
                    <a:pt x="5" y="9"/>
                  </a:cubicBezTo>
                  <a:cubicBezTo>
                    <a:pt x="4" y="9"/>
                    <a:pt x="4" y="9"/>
                    <a:pt x="3" y="9"/>
                  </a:cubicBezTo>
                  <a:cubicBezTo>
                    <a:pt x="2" y="9"/>
                    <a:pt x="2" y="8"/>
                    <a:pt x="1" y="8"/>
                  </a:cubicBezTo>
                  <a:cubicBezTo>
                    <a:pt x="1" y="8"/>
                    <a:pt x="1" y="7"/>
                    <a:pt x="0" y="6"/>
                  </a:cubicBezTo>
                  <a:cubicBezTo>
                    <a:pt x="0" y="6"/>
                    <a:pt x="0" y="5"/>
                    <a:pt x="0" y="5"/>
                  </a:cubicBezTo>
                  <a:cubicBezTo>
                    <a:pt x="0" y="4"/>
                    <a:pt x="0" y="3"/>
                    <a:pt x="0" y="3"/>
                  </a:cubicBezTo>
                  <a:cubicBezTo>
                    <a:pt x="1" y="2"/>
                    <a:pt x="1" y="2"/>
                    <a:pt x="1" y="1"/>
                  </a:cubicBezTo>
                  <a:cubicBezTo>
                    <a:pt x="2" y="1"/>
                    <a:pt x="2" y="0"/>
                    <a:pt x="3" y="0"/>
                  </a:cubicBezTo>
                  <a:cubicBezTo>
                    <a:pt x="4" y="0"/>
                    <a:pt x="4" y="0"/>
                    <a:pt x="5" y="0"/>
                  </a:cubicBezTo>
                  <a:cubicBezTo>
                    <a:pt x="6" y="0"/>
                    <a:pt x="6" y="0"/>
                    <a:pt x="7" y="0"/>
                  </a:cubicBezTo>
                  <a:cubicBezTo>
                    <a:pt x="7" y="0"/>
                    <a:pt x="8" y="1"/>
                    <a:pt x="8" y="1"/>
                  </a:cubicBezTo>
                  <a:cubicBezTo>
                    <a:pt x="9" y="2"/>
                    <a:pt x="9" y="2"/>
                    <a:pt x="9" y="3"/>
                  </a:cubicBezTo>
                  <a:cubicBezTo>
                    <a:pt x="10" y="3"/>
                    <a:pt x="10" y="4"/>
                    <a:pt x="10" y="5"/>
                  </a:cubicBezTo>
                  <a:close/>
                  <a:moveTo>
                    <a:pt x="1" y="53"/>
                  </a:moveTo>
                  <a:cubicBezTo>
                    <a:pt x="1" y="14"/>
                    <a:pt x="1" y="14"/>
                    <a:pt x="1" y="14"/>
                  </a:cubicBezTo>
                  <a:cubicBezTo>
                    <a:pt x="9" y="14"/>
                    <a:pt x="9" y="14"/>
                    <a:pt x="9" y="14"/>
                  </a:cubicBezTo>
                  <a:cubicBezTo>
                    <a:pt x="9" y="53"/>
                    <a:pt x="9" y="53"/>
                    <a:pt x="9" y="53"/>
                  </a:cubicBezTo>
                  <a:lnTo>
                    <a:pt x="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08" name="Freeform 26">
              <a:extLst>
                <a:ext uri="{FF2B5EF4-FFF2-40B4-BE49-F238E27FC236}">
                  <a16:creationId xmlns:a16="http://schemas.microsoft.com/office/drawing/2014/main" id="{2A730E5F-DF9C-488E-B4E0-EE9F501529EE}"/>
                </a:ext>
              </a:extLst>
            </p:cNvPr>
            <p:cNvSpPr>
              <a:spLocks noEditPoints="1"/>
            </p:cNvSpPr>
            <p:nvPr userDrawn="1"/>
          </p:nvSpPr>
          <p:spPr bwMode="invGray">
            <a:xfrm>
              <a:off x="2236599" y="6212575"/>
              <a:ext cx="87186" cy="101135"/>
            </a:xfrm>
            <a:custGeom>
              <a:avLst/>
              <a:gdLst>
                <a:gd name="T0" fmla="*/ 34 w 34"/>
                <a:gd name="T1" fmla="*/ 19 h 40"/>
                <a:gd name="T2" fmla="*/ 33 w 34"/>
                <a:gd name="T3" fmla="*/ 28 h 40"/>
                <a:gd name="T4" fmla="*/ 29 w 34"/>
                <a:gd name="T5" fmla="*/ 34 h 40"/>
                <a:gd name="T6" fmla="*/ 24 w 34"/>
                <a:gd name="T7" fmla="*/ 38 h 40"/>
                <a:gd name="T8" fmla="*/ 17 w 34"/>
                <a:gd name="T9" fmla="*/ 40 h 40"/>
                <a:gd name="T10" fmla="*/ 10 w 34"/>
                <a:gd name="T11" fmla="*/ 38 h 40"/>
                <a:gd name="T12" fmla="*/ 5 w 34"/>
                <a:gd name="T13" fmla="*/ 34 h 40"/>
                <a:gd name="T14" fmla="*/ 1 w 34"/>
                <a:gd name="T15" fmla="*/ 28 h 40"/>
                <a:gd name="T16" fmla="*/ 0 w 34"/>
                <a:gd name="T17" fmla="*/ 20 h 40"/>
                <a:gd name="T18" fmla="*/ 1 w 34"/>
                <a:gd name="T19" fmla="*/ 11 h 40"/>
                <a:gd name="T20" fmla="*/ 5 w 34"/>
                <a:gd name="T21" fmla="*/ 5 h 40"/>
                <a:gd name="T22" fmla="*/ 10 w 34"/>
                <a:gd name="T23" fmla="*/ 1 h 40"/>
                <a:gd name="T24" fmla="*/ 17 w 34"/>
                <a:gd name="T25" fmla="*/ 0 h 40"/>
                <a:gd name="T26" fmla="*/ 24 w 34"/>
                <a:gd name="T27" fmla="*/ 1 h 40"/>
                <a:gd name="T28" fmla="*/ 29 w 34"/>
                <a:gd name="T29" fmla="*/ 5 h 40"/>
                <a:gd name="T30" fmla="*/ 33 w 34"/>
                <a:gd name="T31" fmla="*/ 11 h 40"/>
                <a:gd name="T32" fmla="*/ 34 w 34"/>
                <a:gd name="T33" fmla="*/ 19 h 40"/>
                <a:gd name="T34" fmla="*/ 26 w 34"/>
                <a:gd name="T35" fmla="*/ 20 h 40"/>
                <a:gd name="T36" fmla="*/ 26 w 34"/>
                <a:gd name="T37" fmla="*/ 14 h 40"/>
                <a:gd name="T38" fmla="*/ 24 w 34"/>
                <a:gd name="T39" fmla="*/ 10 h 40"/>
                <a:gd name="T40" fmla="*/ 21 w 34"/>
                <a:gd name="T41" fmla="*/ 8 h 40"/>
                <a:gd name="T42" fmla="*/ 17 w 34"/>
                <a:gd name="T43" fmla="*/ 7 h 40"/>
                <a:gd name="T44" fmla="*/ 13 w 34"/>
                <a:gd name="T45" fmla="*/ 8 h 40"/>
                <a:gd name="T46" fmla="*/ 10 w 34"/>
                <a:gd name="T47" fmla="*/ 10 h 40"/>
                <a:gd name="T48" fmla="*/ 8 w 34"/>
                <a:gd name="T49" fmla="*/ 14 h 40"/>
                <a:gd name="T50" fmla="*/ 7 w 34"/>
                <a:gd name="T51" fmla="*/ 19 h 40"/>
                <a:gd name="T52" fmla="*/ 8 w 34"/>
                <a:gd name="T53" fmla="*/ 25 h 40"/>
                <a:gd name="T54" fmla="*/ 10 w 34"/>
                <a:gd name="T55" fmla="*/ 29 h 40"/>
                <a:gd name="T56" fmla="*/ 13 w 34"/>
                <a:gd name="T57" fmla="*/ 32 h 40"/>
                <a:gd name="T58" fmla="*/ 17 w 34"/>
                <a:gd name="T59" fmla="*/ 32 h 40"/>
                <a:gd name="T60" fmla="*/ 21 w 34"/>
                <a:gd name="T61" fmla="*/ 31 h 40"/>
                <a:gd name="T62" fmla="*/ 24 w 34"/>
                <a:gd name="T63" fmla="*/ 29 h 40"/>
                <a:gd name="T64" fmla="*/ 26 w 34"/>
                <a:gd name="T65" fmla="*/ 25 h 40"/>
                <a:gd name="T66" fmla="*/ 26 w 34"/>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0">
                  <a:moveTo>
                    <a:pt x="34" y="19"/>
                  </a:moveTo>
                  <a:cubicBezTo>
                    <a:pt x="34" y="23"/>
                    <a:pt x="34" y="25"/>
                    <a:pt x="33" y="28"/>
                  </a:cubicBezTo>
                  <a:cubicBezTo>
                    <a:pt x="32" y="30"/>
                    <a:pt x="31" y="33"/>
                    <a:pt x="29" y="34"/>
                  </a:cubicBezTo>
                  <a:cubicBezTo>
                    <a:pt x="28" y="36"/>
                    <a:pt x="26" y="37"/>
                    <a:pt x="24" y="38"/>
                  </a:cubicBezTo>
                  <a:cubicBezTo>
                    <a:pt x="21" y="39"/>
                    <a:pt x="19" y="40"/>
                    <a:pt x="17" y="40"/>
                  </a:cubicBezTo>
                  <a:cubicBezTo>
                    <a:pt x="14" y="40"/>
                    <a:pt x="12" y="39"/>
                    <a:pt x="10" y="38"/>
                  </a:cubicBezTo>
                  <a:cubicBezTo>
                    <a:pt x="8" y="37"/>
                    <a:pt x="6" y="36"/>
                    <a:pt x="5" y="34"/>
                  </a:cubicBezTo>
                  <a:cubicBezTo>
                    <a:pt x="3" y="32"/>
                    <a:pt x="2" y="30"/>
                    <a:pt x="1" y="28"/>
                  </a:cubicBezTo>
                  <a:cubicBezTo>
                    <a:pt x="0" y="25"/>
                    <a:pt x="0" y="23"/>
                    <a:pt x="0" y="20"/>
                  </a:cubicBezTo>
                  <a:cubicBezTo>
                    <a:pt x="0" y="16"/>
                    <a:pt x="0" y="14"/>
                    <a:pt x="1" y="11"/>
                  </a:cubicBezTo>
                  <a:cubicBezTo>
                    <a:pt x="2" y="9"/>
                    <a:pt x="3" y="7"/>
                    <a:pt x="5" y="5"/>
                  </a:cubicBezTo>
                  <a:cubicBezTo>
                    <a:pt x="6" y="3"/>
                    <a:pt x="8" y="2"/>
                    <a:pt x="10" y="1"/>
                  </a:cubicBezTo>
                  <a:cubicBezTo>
                    <a:pt x="12" y="0"/>
                    <a:pt x="14" y="0"/>
                    <a:pt x="17" y="0"/>
                  </a:cubicBezTo>
                  <a:cubicBezTo>
                    <a:pt x="19" y="0"/>
                    <a:pt x="22" y="0"/>
                    <a:pt x="24" y="1"/>
                  </a:cubicBezTo>
                  <a:cubicBezTo>
                    <a:pt x="26" y="2"/>
                    <a:pt x="28" y="3"/>
                    <a:pt x="29" y="5"/>
                  </a:cubicBezTo>
                  <a:cubicBezTo>
                    <a:pt x="31" y="7"/>
                    <a:pt x="32" y="9"/>
                    <a:pt x="33" y="11"/>
                  </a:cubicBezTo>
                  <a:cubicBezTo>
                    <a:pt x="34" y="14"/>
                    <a:pt x="34" y="16"/>
                    <a:pt x="34" y="19"/>
                  </a:cubicBezTo>
                  <a:close/>
                  <a:moveTo>
                    <a:pt x="26" y="20"/>
                  </a:moveTo>
                  <a:cubicBezTo>
                    <a:pt x="26" y="18"/>
                    <a:pt x="26" y="16"/>
                    <a:pt x="26" y="14"/>
                  </a:cubicBezTo>
                  <a:cubicBezTo>
                    <a:pt x="25" y="13"/>
                    <a:pt x="25" y="11"/>
                    <a:pt x="24" y="10"/>
                  </a:cubicBezTo>
                  <a:cubicBezTo>
                    <a:pt x="23" y="9"/>
                    <a:pt x="22" y="8"/>
                    <a:pt x="21" y="8"/>
                  </a:cubicBezTo>
                  <a:cubicBezTo>
                    <a:pt x="19" y="7"/>
                    <a:pt x="18" y="7"/>
                    <a:pt x="17" y="7"/>
                  </a:cubicBezTo>
                  <a:cubicBezTo>
                    <a:pt x="15" y="7"/>
                    <a:pt x="14" y="7"/>
                    <a:pt x="13" y="8"/>
                  </a:cubicBezTo>
                  <a:cubicBezTo>
                    <a:pt x="12" y="8"/>
                    <a:pt x="11" y="9"/>
                    <a:pt x="10" y="10"/>
                  </a:cubicBezTo>
                  <a:cubicBezTo>
                    <a:pt x="9" y="11"/>
                    <a:pt x="8" y="13"/>
                    <a:pt x="8" y="14"/>
                  </a:cubicBezTo>
                  <a:cubicBezTo>
                    <a:pt x="8" y="16"/>
                    <a:pt x="7" y="17"/>
                    <a:pt x="7" y="19"/>
                  </a:cubicBezTo>
                  <a:cubicBezTo>
                    <a:pt x="7" y="21"/>
                    <a:pt x="8" y="23"/>
                    <a:pt x="8" y="25"/>
                  </a:cubicBezTo>
                  <a:cubicBezTo>
                    <a:pt x="9" y="27"/>
                    <a:pt x="9" y="28"/>
                    <a:pt x="10" y="29"/>
                  </a:cubicBezTo>
                  <a:cubicBezTo>
                    <a:pt x="11" y="30"/>
                    <a:pt x="12" y="31"/>
                    <a:pt x="13" y="32"/>
                  </a:cubicBezTo>
                  <a:cubicBezTo>
                    <a:pt x="14" y="32"/>
                    <a:pt x="16" y="32"/>
                    <a:pt x="17" y="32"/>
                  </a:cubicBezTo>
                  <a:cubicBezTo>
                    <a:pt x="18" y="32"/>
                    <a:pt x="20" y="32"/>
                    <a:pt x="21" y="31"/>
                  </a:cubicBezTo>
                  <a:cubicBezTo>
                    <a:pt x="22" y="31"/>
                    <a:pt x="23" y="30"/>
                    <a:pt x="24" y="29"/>
                  </a:cubicBezTo>
                  <a:cubicBezTo>
                    <a:pt x="25" y="27"/>
                    <a:pt x="25" y="26"/>
                    <a:pt x="26" y="25"/>
                  </a:cubicBezTo>
                  <a:cubicBezTo>
                    <a:pt x="26" y="23"/>
                    <a:pt x="26" y="21"/>
                    <a:pt x="26"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09" name="Freeform 27">
              <a:extLst>
                <a:ext uri="{FF2B5EF4-FFF2-40B4-BE49-F238E27FC236}">
                  <a16:creationId xmlns:a16="http://schemas.microsoft.com/office/drawing/2014/main" id="{39861D7E-D8DA-436F-9E2F-5C08A8BFB4D5}"/>
                </a:ext>
              </a:extLst>
            </p:cNvPr>
            <p:cNvSpPr>
              <a:spLocks/>
            </p:cNvSpPr>
            <p:nvPr userDrawn="1"/>
          </p:nvSpPr>
          <p:spPr bwMode="invGray">
            <a:xfrm>
              <a:off x="2344710" y="6212575"/>
              <a:ext cx="78468" cy="99391"/>
            </a:xfrm>
            <a:custGeom>
              <a:avLst/>
              <a:gdLst>
                <a:gd name="T0" fmla="*/ 23 w 31"/>
                <a:gd name="T1" fmla="*/ 39 h 39"/>
                <a:gd name="T2" fmla="*/ 23 w 31"/>
                <a:gd name="T3" fmla="*/ 17 h 39"/>
                <a:gd name="T4" fmla="*/ 21 w 31"/>
                <a:gd name="T5" fmla="*/ 9 h 39"/>
                <a:gd name="T6" fmla="*/ 15 w 31"/>
                <a:gd name="T7" fmla="*/ 7 h 39"/>
                <a:gd name="T8" fmla="*/ 12 w 31"/>
                <a:gd name="T9" fmla="*/ 7 h 39"/>
                <a:gd name="T10" fmla="*/ 9 w 31"/>
                <a:gd name="T11" fmla="*/ 9 h 39"/>
                <a:gd name="T12" fmla="*/ 8 w 31"/>
                <a:gd name="T13" fmla="*/ 12 h 39"/>
                <a:gd name="T14" fmla="*/ 7 w 31"/>
                <a:gd name="T15" fmla="*/ 16 h 39"/>
                <a:gd name="T16" fmla="*/ 7 w 31"/>
                <a:gd name="T17" fmla="*/ 39 h 39"/>
                <a:gd name="T18" fmla="*/ 0 w 31"/>
                <a:gd name="T19" fmla="*/ 39 h 39"/>
                <a:gd name="T20" fmla="*/ 0 w 31"/>
                <a:gd name="T21" fmla="*/ 0 h 39"/>
                <a:gd name="T22" fmla="*/ 7 w 31"/>
                <a:gd name="T23" fmla="*/ 0 h 39"/>
                <a:gd name="T24" fmla="*/ 7 w 31"/>
                <a:gd name="T25" fmla="*/ 4 h 39"/>
                <a:gd name="T26" fmla="*/ 9 w 31"/>
                <a:gd name="T27" fmla="*/ 2 h 39"/>
                <a:gd name="T28" fmla="*/ 11 w 31"/>
                <a:gd name="T29" fmla="*/ 1 h 39"/>
                <a:gd name="T30" fmla="*/ 14 w 31"/>
                <a:gd name="T31" fmla="*/ 0 h 39"/>
                <a:gd name="T32" fmla="*/ 17 w 31"/>
                <a:gd name="T33" fmla="*/ 0 h 39"/>
                <a:gd name="T34" fmla="*/ 23 w 31"/>
                <a:gd name="T35" fmla="*/ 1 h 39"/>
                <a:gd name="T36" fmla="*/ 27 w 31"/>
                <a:gd name="T37" fmla="*/ 4 h 39"/>
                <a:gd name="T38" fmla="*/ 30 w 31"/>
                <a:gd name="T39" fmla="*/ 9 h 39"/>
                <a:gd name="T40" fmla="*/ 31 w 31"/>
                <a:gd name="T41" fmla="*/ 17 h 39"/>
                <a:gd name="T42" fmla="*/ 31 w 31"/>
                <a:gd name="T43" fmla="*/ 39 h 39"/>
                <a:gd name="T44" fmla="*/ 23 w 31"/>
                <a:gd name="T4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9">
                  <a:moveTo>
                    <a:pt x="23" y="39"/>
                  </a:moveTo>
                  <a:cubicBezTo>
                    <a:pt x="23" y="17"/>
                    <a:pt x="23" y="17"/>
                    <a:pt x="23" y="17"/>
                  </a:cubicBezTo>
                  <a:cubicBezTo>
                    <a:pt x="23" y="14"/>
                    <a:pt x="23" y="11"/>
                    <a:pt x="21" y="9"/>
                  </a:cubicBezTo>
                  <a:cubicBezTo>
                    <a:pt x="20" y="7"/>
                    <a:pt x="18" y="7"/>
                    <a:pt x="15" y="7"/>
                  </a:cubicBezTo>
                  <a:cubicBezTo>
                    <a:pt x="14" y="7"/>
                    <a:pt x="13" y="7"/>
                    <a:pt x="12" y="7"/>
                  </a:cubicBezTo>
                  <a:cubicBezTo>
                    <a:pt x="11" y="8"/>
                    <a:pt x="10" y="8"/>
                    <a:pt x="9" y="9"/>
                  </a:cubicBezTo>
                  <a:cubicBezTo>
                    <a:pt x="9" y="10"/>
                    <a:pt x="8" y="11"/>
                    <a:pt x="8" y="12"/>
                  </a:cubicBezTo>
                  <a:cubicBezTo>
                    <a:pt x="8" y="14"/>
                    <a:pt x="7" y="15"/>
                    <a:pt x="7" y="16"/>
                  </a:cubicBezTo>
                  <a:cubicBezTo>
                    <a:pt x="7" y="39"/>
                    <a:pt x="7" y="39"/>
                    <a:pt x="7" y="39"/>
                  </a:cubicBezTo>
                  <a:cubicBezTo>
                    <a:pt x="0" y="39"/>
                    <a:pt x="0" y="39"/>
                    <a:pt x="0" y="39"/>
                  </a:cubicBezTo>
                  <a:cubicBezTo>
                    <a:pt x="0" y="0"/>
                    <a:pt x="0" y="0"/>
                    <a:pt x="0" y="0"/>
                  </a:cubicBezTo>
                  <a:cubicBezTo>
                    <a:pt x="7" y="0"/>
                    <a:pt x="7" y="0"/>
                    <a:pt x="7" y="0"/>
                  </a:cubicBezTo>
                  <a:cubicBezTo>
                    <a:pt x="7" y="4"/>
                    <a:pt x="7" y="4"/>
                    <a:pt x="7" y="4"/>
                  </a:cubicBezTo>
                  <a:cubicBezTo>
                    <a:pt x="8" y="3"/>
                    <a:pt x="8" y="3"/>
                    <a:pt x="9" y="2"/>
                  </a:cubicBezTo>
                  <a:cubicBezTo>
                    <a:pt x="10" y="2"/>
                    <a:pt x="11" y="1"/>
                    <a:pt x="11" y="1"/>
                  </a:cubicBezTo>
                  <a:cubicBezTo>
                    <a:pt x="12" y="0"/>
                    <a:pt x="13" y="0"/>
                    <a:pt x="14" y="0"/>
                  </a:cubicBezTo>
                  <a:cubicBezTo>
                    <a:pt x="15" y="0"/>
                    <a:pt x="16" y="0"/>
                    <a:pt x="17" y="0"/>
                  </a:cubicBezTo>
                  <a:cubicBezTo>
                    <a:pt x="19" y="0"/>
                    <a:pt x="21" y="0"/>
                    <a:pt x="23" y="1"/>
                  </a:cubicBezTo>
                  <a:cubicBezTo>
                    <a:pt x="25" y="1"/>
                    <a:pt x="26" y="2"/>
                    <a:pt x="27" y="4"/>
                  </a:cubicBezTo>
                  <a:cubicBezTo>
                    <a:pt x="28" y="5"/>
                    <a:pt x="29" y="7"/>
                    <a:pt x="30" y="9"/>
                  </a:cubicBezTo>
                  <a:cubicBezTo>
                    <a:pt x="30" y="11"/>
                    <a:pt x="31" y="14"/>
                    <a:pt x="31" y="17"/>
                  </a:cubicBezTo>
                  <a:cubicBezTo>
                    <a:pt x="31" y="39"/>
                    <a:pt x="31" y="39"/>
                    <a:pt x="31" y="39"/>
                  </a:cubicBezTo>
                  <a:lnTo>
                    <a:pt x="23"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10" name="Freeform 28">
              <a:extLst>
                <a:ext uri="{FF2B5EF4-FFF2-40B4-BE49-F238E27FC236}">
                  <a16:creationId xmlns:a16="http://schemas.microsoft.com/office/drawing/2014/main" id="{8B038F9F-6A9C-4E57-A659-0090AF470598}"/>
                </a:ext>
              </a:extLst>
            </p:cNvPr>
            <p:cNvSpPr>
              <a:spLocks/>
            </p:cNvSpPr>
            <p:nvPr userDrawn="1"/>
          </p:nvSpPr>
          <p:spPr bwMode="invGray">
            <a:xfrm>
              <a:off x="2445845" y="6284068"/>
              <a:ext cx="31387" cy="29643"/>
            </a:xfrm>
            <a:custGeom>
              <a:avLst/>
              <a:gdLst>
                <a:gd name="T0" fmla="*/ 12 w 12"/>
                <a:gd name="T1" fmla="*/ 6 h 12"/>
                <a:gd name="T2" fmla="*/ 11 w 12"/>
                <a:gd name="T3" fmla="*/ 8 h 12"/>
                <a:gd name="T4" fmla="*/ 10 w 12"/>
                <a:gd name="T5" fmla="*/ 10 h 12"/>
                <a:gd name="T6" fmla="*/ 8 w 12"/>
                <a:gd name="T7" fmla="*/ 11 h 12"/>
                <a:gd name="T8" fmla="*/ 6 w 12"/>
                <a:gd name="T9" fmla="*/ 12 h 12"/>
                <a:gd name="T10" fmla="*/ 4 w 12"/>
                <a:gd name="T11" fmla="*/ 11 h 12"/>
                <a:gd name="T12" fmla="*/ 2 w 12"/>
                <a:gd name="T13" fmla="*/ 10 h 12"/>
                <a:gd name="T14" fmla="*/ 1 w 12"/>
                <a:gd name="T15" fmla="*/ 8 h 12"/>
                <a:gd name="T16" fmla="*/ 0 w 12"/>
                <a:gd name="T17" fmla="*/ 6 h 12"/>
                <a:gd name="T18" fmla="*/ 1 w 12"/>
                <a:gd name="T19" fmla="*/ 4 h 12"/>
                <a:gd name="T20" fmla="*/ 2 w 12"/>
                <a:gd name="T21" fmla="*/ 2 h 12"/>
                <a:gd name="T22" fmla="*/ 4 w 12"/>
                <a:gd name="T23" fmla="*/ 0 h 12"/>
                <a:gd name="T24" fmla="*/ 6 w 12"/>
                <a:gd name="T25" fmla="*/ 0 h 12"/>
                <a:gd name="T26" fmla="*/ 8 w 12"/>
                <a:gd name="T27" fmla="*/ 0 h 12"/>
                <a:gd name="T28" fmla="*/ 10 w 12"/>
                <a:gd name="T29" fmla="*/ 2 h 12"/>
                <a:gd name="T30" fmla="*/ 11 w 12"/>
                <a:gd name="T31" fmla="*/ 4 h 12"/>
                <a:gd name="T32" fmla="*/ 12 w 12"/>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2">
                  <a:moveTo>
                    <a:pt x="12" y="6"/>
                  </a:moveTo>
                  <a:cubicBezTo>
                    <a:pt x="12" y="7"/>
                    <a:pt x="11" y="7"/>
                    <a:pt x="11" y="8"/>
                  </a:cubicBezTo>
                  <a:cubicBezTo>
                    <a:pt x="11" y="9"/>
                    <a:pt x="10" y="9"/>
                    <a:pt x="10" y="10"/>
                  </a:cubicBezTo>
                  <a:cubicBezTo>
                    <a:pt x="9" y="10"/>
                    <a:pt x="9" y="11"/>
                    <a:pt x="8" y="11"/>
                  </a:cubicBezTo>
                  <a:cubicBezTo>
                    <a:pt x="7" y="11"/>
                    <a:pt x="7" y="12"/>
                    <a:pt x="6" y="12"/>
                  </a:cubicBezTo>
                  <a:cubicBezTo>
                    <a:pt x="5" y="12"/>
                    <a:pt x="4" y="11"/>
                    <a:pt x="4" y="11"/>
                  </a:cubicBezTo>
                  <a:cubicBezTo>
                    <a:pt x="3" y="11"/>
                    <a:pt x="2" y="10"/>
                    <a:pt x="2" y="10"/>
                  </a:cubicBezTo>
                  <a:cubicBezTo>
                    <a:pt x="1" y="9"/>
                    <a:pt x="1" y="9"/>
                    <a:pt x="1" y="8"/>
                  </a:cubicBezTo>
                  <a:cubicBezTo>
                    <a:pt x="0" y="7"/>
                    <a:pt x="0" y="7"/>
                    <a:pt x="0" y="6"/>
                  </a:cubicBezTo>
                  <a:cubicBezTo>
                    <a:pt x="0" y="5"/>
                    <a:pt x="0" y="4"/>
                    <a:pt x="1" y="4"/>
                  </a:cubicBezTo>
                  <a:cubicBezTo>
                    <a:pt x="1" y="3"/>
                    <a:pt x="1" y="2"/>
                    <a:pt x="2" y="2"/>
                  </a:cubicBezTo>
                  <a:cubicBezTo>
                    <a:pt x="2" y="1"/>
                    <a:pt x="3" y="1"/>
                    <a:pt x="4" y="0"/>
                  </a:cubicBezTo>
                  <a:cubicBezTo>
                    <a:pt x="4" y="0"/>
                    <a:pt x="5" y="0"/>
                    <a:pt x="6" y="0"/>
                  </a:cubicBezTo>
                  <a:cubicBezTo>
                    <a:pt x="7" y="0"/>
                    <a:pt x="7" y="0"/>
                    <a:pt x="8" y="0"/>
                  </a:cubicBezTo>
                  <a:cubicBezTo>
                    <a:pt x="9" y="1"/>
                    <a:pt x="9" y="1"/>
                    <a:pt x="10" y="2"/>
                  </a:cubicBezTo>
                  <a:cubicBezTo>
                    <a:pt x="10" y="2"/>
                    <a:pt x="11" y="3"/>
                    <a:pt x="11" y="4"/>
                  </a:cubicBezTo>
                  <a:cubicBezTo>
                    <a:pt x="11" y="4"/>
                    <a:pt x="12" y="5"/>
                    <a:pt x="12"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11" name="Freeform 29">
              <a:extLst>
                <a:ext uri="{FF2B5EF4-FFF2-40B4-BE49-F238E27FC236}">
                  <a16:creationId xmlns:a16="http://schemas.microsoft.com/office/drawing/2014/main" id="{15E4EB7D-754D-4053-9A23-596C7CFDA987}"/>
                </a:ext>
              </a:extLst>
            </p:cNvPr>
            <p:cNvSpPr>
              <a:spLocks/>
            </p:cNvSpPr>
            <p:nvPr userDrawn="1"/>
          </p:nvSpPr>
          <p:spPr bwMode="invGray">
            <a:xfrm>
              <a:off x="2540006" y="6181188"/>
              <a:ext cx="97648" cy="130778"/>
            </a:xfrm>
            <a:custGeom>
              <a:avLst/>
              <a:gdLst>
                <a:gd name="T0" fmla="*/ 34 w 56"/>
                <a:gd name="T1" fmla="*/ 11 h 75"/>
                <a:gd name="T2" fmla="*/ 34 w 56"/>
                <a:gd name="T3" fmla="*/ 75 h 75"/>
                <a:gd name="T4" fmla="*/ 22 w 56"/>
                <a:gd name="T5" fmla="*/ 75 h 75"/>
                <a:gd name="T6" fmla="*/ 22 w 56"/>
                <a:gd name="T7" fmla="*/ 11 h 75"/>
                <a:gd name="T8" fmla="*/ 0 w 56"/>
                <a:gd name="T9" fmla="*/ 11 h 75"/>
                <a:gd name="T10" fmla="*/ 0 w 56"/>
                <a:gd name="T11" fmla="*/ 0 h 75"/>
                <a:gd name="T12" fmla="*/ 56 w 56"/>
                <a:gd name="T13" fmla="*/ 0 h 75"/>
                <a:gd name="T14" fmla="*/ 56 w 56"/>
                <a:gd name="T15" fmla="*/ 11 h 75"/>
                <a:gd name="T16" fmla="*/ 34 w 56"/>
                <a:gd name="T17"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75">
                  <a:moveTo>
                    <a:pt x="34" y="11"/>
                  </a:moveTo>
                  <a:lnTo>
                    <a:pt x="34" y="75"/>
                  </a:lnTo>
                  <a:lnTo>
                    <a:pt x="22" y="75"/>
                  </a:lnTo>
                  <a:lnTo>
                    <a:pt x="22" y="11"/>
                  </a:lnTo>
                  <a:lnTo>
                    <a:pt x="0" y="11"/>
                  </a:lnTo>
                  <a:lnTo>
                    <a:pt x="0" y="0"/>
                  </a:lnTo>
                  <a:lnTo>
                    <a:pt x="56" y="0"/>
                  </a:lnTo>
                  <a:lnTo>
                    <a:pt x="56" y="11"/>
                  </a:lnTo>
                  <a:lnTo>
                    <a:pt x="34" y="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12" name="Freeform 30">
              <a:extLst>
                <a:ext uri="{FF2B5EF4-FFF2-40B4-BE49-F238E27FC236}">
                  <a16:creationId xmlns:a16="http://schemas.microsoft.com/office/drawing/2014/main" id="{28E147CB-2B8F-497B-B00B-C25E679DC5EB}"/>
                </a:ext>
              </a:extLst>
            </p:cNvPr>
            <p:cNvSpPr>
              <a:spLocks/>
            </p:cNvSpPr>
            <p:nvPr userDrawn="1"/>
          </p:nvSpPr>
          <p:spPr bwMode="invGray">
            <a:xfrm>
              <a:off x="2651603" y="6174213"/>
              <a:ext cx="80211" cy="137753"/>
            </a:xfrm>
            <a:custGeom>
              <a:avLst/>
              <a:gdLst>
                <a:gd name="T0" fmla="*/ 24 w 31"/>
                <a:gd name="T1" fmla="*/ 54 h 54"/>
                <a:gd name="T2" fmla="*/ 24 w 31"/>
                <a:gd name="T3" fmla="*/ 32 h 54"/>
                <a:gd name="T4" fmla="*/ 22 w 31"/>
                <a:gd name="T5" fmla="*/ 24 h 54"/>
                <a:gd name="T6" fmla="*/ 16 w 31"/>
                <a:gd name="T7" fmla="*/ 22 h 54"/>
                <a:gd name="T8" fmla="*/ 13 w 31"/>
                <a:gd name="T9" fmla="*/ 22 h 54"/>
                <a:gd name="T10" fmla="*/ 10 w 31"/>
                <a:gd name="T11" fmla="*/ 24 h 54"/>
                <a:gd name="T12" fmla="*/ 8 w 31"/>
                <a:gd name="T13" fmla="*/ 27 h 54"/>
                <a:gd name="T14" fmla="*/ 8 w 31"/>
                <a:gd name="T15" fmla="*/ 31 h 54"/>
                <a:gd name="T16" fmla="*/ 8 w 31"/>
                <a:gd name="T17" fmla="*/ 54 h 54"/>
                <a:gd name="T18" fmla="*/ 0 w 31"/>
                <a:gd name="T19" fmla="*/ 54 h 54"/>
                <a:gd name="T20" fmla="*/ 0 w 31"/>
                <a:gd name="T21" fmla="*/ 4 h 54"/>
                <a:gd name="T22" fmla="*/ 8 w 31"/>
                <a:gd name="T23" fmla="*/ 0 h 54"/>
                <a:gd name="T24" fmla="*/ 8 w 31"/>
                <a:gd name="T25" fmla="*/ 19 h 54"/>
                <a:gd name="T26" fmla="*/ 10 w 31"/>
                <a:gd name="T27" fmla="*/ 17 h 54"/>
                <a:gd name="T28" fmla="*/ 12 w 31"/>
                <a:gd name="T29" fmla="*/ 16 h 54"/>
                <a:gd name="T30" fmla="*/ 15 w 31"/>
                <a:gd name="T31" fmla="*/ 15 h 54"/>
                <a:gd name="T32" fmla="*/ 18 w 31"/>
                <a:gd name="T33" fmla="*/ 15 h 54"/>
                <a:gd name="T34" fmla="*/ 24 w 31"/>
                <a:gd name="T35" fmla="*/ 16 h 54"/>
                <a:gd name="T36" fmla="*/ 28 w 31"/>
                <a:gd name="T37" fmla="*/ 19 h 54"/>
                <a:gd name="T38" fmla="*/ 30 w 31"/>
                <a:gd name="T39" fmla="*/ 24 h 54"/>
                <a:gd name="T40" fmla="*/ 31 w 31"/>
                <a:gd name="T41" fmla="*/ 32 h 54"/>
                <a:gd name="T42" fmla="*/ 31 w 31"/>
                <a:gd name="T43" fmla="*/ 54 h 54"/>
                <a:gd name="T44" fmla="*/ 24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4" y="54"/>
                  </a:moveTo>
                  <a:cubicBezTo>
                    <a:pt x="24" y="32"/>
                    <a:pt x="24" y="32"/>
                    <a:pt x="24" y="32"/>
                  </a:cubicBezTo>
                  <a:cubicBezTo>
                    <a:pt x="24" y="28"/>
                    <a:pt x="23" y="26"/>
                    <a:pt x="22" y="24"/>
                  </a:cubicBezTo>
                  <a:cubicBezTo>
                    <a:pt x="21" y="22"/>
                    <a:pt x="19" y="22"/>
                    <a:pt x="16" y="22"/>
                  </a:cubicBezTo>
                  <a:cubicBezTo>
                    <a:pt x="15" y="22"/>
                    <a:pt x="14" y="22"/>
                    <a:pt x="13" y="22"/>
                  </a:cubicBezTo>
                  <a:cubicBezTo>
                    <a:pt x="12" y="22"/>
                    <a:pt x="11" y="23"/>
                    <a:pt x="10" y="24"/>
                  </a:cubicBezTo>
                  <a:cubicBezTo>
                    <a:pt x="9" y="25"/>
                    <a:pt x="9" y="26"/>
                    <a:pt x="8" y="27"/>
                  </a:cubicBezTo>
                  <a:cubicBezTo>
                    <a:pt x="8" y="28"/>
                    <a:pt x="8" y="30"/>
                    <a:pt x="8" y="31"/>
                  </a:cubicBezTo>
                  <a:cubicBezTo>
                    <a:pt x="8" y="54"/>
                    <a:pt x="8" y="54"/>
                    <a:pt x="8" y="54"/>
                  </a:cubicBezTo>
                  <a:cubicBezTo>
                    <a:pt x="0" y="54"/>
                    <a:pt x="0" y="54"/>
                    <a:pt x="0" y="54"/>
                  </a:cubicBezTo>
                  <a:cubicBezTo>
                    <a:pt x="0" y="4"/>
                    <a:pt x="0" y="4"/>
                    <a:pt x="0" y="4"/>
                  </a:cubicBezTo>
                  <a:cubicBezTo>
                    <a:pt x="8" y="0"/>
                    <a:pt x="8" y="0"/>
                    <a:pt x="8" y="0"/>
                  </a:cubicBezTo>
                  <a:cubicBezTo>
                    <a:pt x="8" y="19"/>
                    <a:pt x="8" y="19"/>
                    <a:pt x="8" y="19"/>
                  </a:cubicBezTo>
                  <a:cubicBezTo>
                    <a:pt x="8" y="18"/>
                    <a:pt x="9" y="18"/>
                    <a:pt x="10" y="17"/>
                  </a:cubicBezTo>
                  <a:cubicBezTo>
                    <a:pt x="10" y="17"/>
                    <a:pt x="11" y="16"/>
                    <a:pt x="12" y="16"/>
                  </a:cubicBezTo>
                  <a:cubicBezTo>
                    <a:pt x="13" y="15"/>
                    <a:pt x="14" y="15"/>
                    <a:pt x="15" y="15"/>
                  </a:cubicBezTo>
                  <a:cubicBezTo>
                    <a:pt x="16" y="15"/>
                    <a:pt x="17" y="15"/>
                    <a:pt x="18" y="15"/>
                  </a:cubicBezTo>
                  <a:cubicBezTo>
                    <a:pt x="20" y="15"/>
                    <a:pt x="22" y="15"/>
                    <a:pt x="24" y="16"/>
                  </a:cubicBezTo>
                  <a:cubicBezTo>
                    <a:pt x="25" y="16"/>
                    <a:pt x="27" y="17"/>
                    <a:pt x="28" y="19"/>
                  </a:cubicBezTo>
                  <a:cubicBezTo>
                    <a:pt x="29" y="20"/>
                    <a:pt x="30" y="22"/>
                    <a:pt x="30" y="24"/>
                  </a:cubicBezTo>
                  <a:cubicBezTo>
                    <a:pt x="31" y="27"/>
                    <a:pt x="31" y="29"/>
                    <a:pt x="31" y="32"/>
                  </a:cubicBezTo>
                  <a:cubicBezTo>
                    <a:pt x="31" y="54"/>
                    <a:pt x="31" y="54"/>
                    <a:pt x="31" y="54"/>
                  </a:cubicBezTo>
                  <a:lnTo>
                    <a:pt x="24"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13" name="Freeform 31">
              <a:extLst>
                <a:ext uri="{FF2B5EF4-FFF2-40B4-BE49-F238E27FC236}">
                  <a16:creationId xmlns:a16="http://schemas.microsoft.com/office/drawing/2014/main" id="{E68BC676-C787-429D-B59B-1A5CE062F78A}"/>
                </a:ext>
              </a:extLst>
            </p:cNvPr>
            <p:cNvSpPr>
              <a:spLocks noEditPoints="1"/>
            </p:cNvSpPr>
            <p:nvPr userDrawn="1"/>
          </p:nvSpPr>
          <p:spPr bwMode="invGray">
            <a:xfrm>
              <a:off x="2750996" y="6212575"/>
              <a:ext cx="85443" cy="101135"/>
            </a:xfrm>
            <a:custGeom>
              <a:avLst/>
              <a:gdLst>
                <a:gd name="T0" fmla="*/ 33 w 33"/>
                <a:gd name="T1" fmla="*/ 19 h 40"/>
                <a:gd name="T2" fmla="*/ 33 w 33"/>
                <a:gd name="T3" fmla="*/ 21 h 40"/>
                <a:gd name="T4" fmla="*/ 33 w 33"/>
                <a:gd name="T5" fmla="*/ 22 h 40"/>
                <a:gd name="T6" fmla="*/ 7 w 33"/>
                <a:gd name="T7" fmla="*/ 22 h 40"/>
                <a:gd name="T8" fmla="*/ 8 w 33"/>
                <a:gd name="T9" fmla="*/ 27 h 40"/>
                <a:gd name="T10" fmla="*/ 11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7" y="24"/>
                    <a:pt x="8" y="26"/>
                    <a:pt x="8" y="27"/>
                  </a:cubicBezTo>
                  <a:cubicBezTo>
                    <a:pt x="9" y="28"/>
                    <a:pt x="10" y="29"/>
                    <a:pt x="11" y="30"/>
                  </a:cubicBezTo>
                  <a:cubicBezTo>
                    <a:pt x="11" y="31"/>
                    <a:pt x="12" y="32"/>
                    <a:pt x="13" y="32"/>
                  </a:cubicBezTo>
                  <a:cubicBezTo>
                    <a:pt x="15" y="33"/>
                    <a:pt x="16" y="33"/>
                    <a:pt x="17" y="33"/>
                  </a:cubicBezTo>
                  <a:cubicBezTo>
                    <a:pt x="18" y="33"/>
                    <a:pt x="18" y="33"/>
                    <a:pt x="19" y="33"/>
                  </a:cubicBezTo>
                  <a:cubicBezTo>
                    <a:pt x="20" y="32"/>
                    <a:pt x="21" y="32"/>
                    <a:pt x="21" y="32"/>
                  </a:cubicBezTo>
                  <a:cubicBezTo>
                    <a:pt x="22" y="32"/>
                    <a:pt x="23" y="31"/>
                    <a:pt x="23" y="31"/>
                  </a:cubicBezTo>
                  <a:cubicBezTo>
                    <a:pt x="24" y="31"/>
                    <a:pt x="24"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7"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14" name="Freeform 32">
              <a:extLst>
                <a:ext uri="{FF2B5EF4-FFF2-40B4-BE49-F238E27FC236}">
                  <a16:creationId xmlns:a16="http://schemas.microsoft.com/office/drawing/2014/main" id="{71266960-73CB-44B9-9A97-810858989148}"/>
                </a:ext>
              </a:extLst>
            </p:cNvPr>
            <p:cNvSpPr>
              <a:spLocks noEditPoints="1"/>
            </p:cNvSpPr>
            <p:nvPr userDrawn="1"/>
          </p:nvSpPr>
          <p:spPr bwMode="invGray">
            <a:xfrm>
              <a:off x="2902698" y="6174213"/>
              <a:ext cx="80211" cy="139497"/>
            </a:xfrm>
            <a:custGeom>
              <a:avLst/>
              <a:gdLst>
                <a:gd name="T0" fmla="*/ 32 w 32"/>
                <a:gd name="T1" fmla="*/ 35 h 55"/>
                <a:gd name="T2" fmla="*/ 31 w 32"/>
                <a:gd name="T3" fmla="*/ 44 h 55"/>
                <a:gd name="T4" fmla="*/ 28 w 32"/>
                <a:gd name="T5" fmla="*/ 50 h 55"/>
                <a:gd name="T6" fmla="*/ 23 w 32"/>
                <a:gd name="T7" fmla="*/ 53 h 55"/>
                <a:gd name="T8" fmla="*/ 17 w 32"/>
                <a:gd name="T9" fmla="*/ 55 h 55"/>
                <a:gd name="T10" fmla="*/ 12 w 32"/>
                <a:gd name="T11" fmla="*/ 53 h 55"/>
                <a:gd name="T12" fmla="*/ 7 w 32"/>
                <a:gd name="T13" fmla="*/ 50 h 55"/>
                <a:gd name="T14" fmla="*/ 7 w 32"/>
                <a:gd name="T15" fmla="*/ 54 h 55"/>
                <a:gd name="T16" fmla="*/ 0 w 32"/>
                <a:gd name="T17" fmla="*/ 54 h 55"/>
                <a:gd name="T18" fmla="*/ 0 w 32"/>
                <a:gd name="T19" fmla="*/ 4 h 55"/>
                <a:gd name="T20" fmla="*/ 7 w 32"/>
                <a:gd name="T21" fmla="*/ 0 h 55"/>
                <a:gd name="T22" fmla="*/ 7 w 32"/>
                <a:gd name="T23" fmla="*/ 19 h 55"/>
                <a:gd name="T24" fmla="*/ 10 w 32"/>
                <a:gd name="T25" fmla="*/ 17 h 55"/>
                <a:gd name="T26" fmla="*/ 12 w 32"/>
                <a:gd name="T27" fmla="*/ 16 h 55"/>
                <a:gd name="T28" fmla="*/ 14 w 32"/>
                <a:gd name="T29" fmla="*/ 15 h 55"/>
                <a:gd name="T30" fmla="*/ 17 w 32"/>
                <a:gd name="T31" fmla="*/ 15 h 55"/>
                <a:gd name="T32" fmla="*/ 23 w 32"/>
                <a:gd name="T33" fmla="*/ 16 h 55"/>
                <a:gd name="T34" fmla="*/ 28 w 32"/>
                <a:gd name="T35" fmla="*/ 19 h 55"/>
                <a:gd name="T36" fmla="*/ 31 w 32"/>
                <a:gd name="T37" fmla="*/ 26 h 55"/>
                <a:gd name="T38" fmla="*/ 32 w 32"/>
                <a:gd name="T39" fmla="*/ 35 h 55"/>
                <a:gd name="T40" fmla="*/ 25 w 32"/>
                <a:gd name="T41" fmla="*/ 35 h 55"/>
                <a:gd name="T42" fmla="*/ 23 w 32"/>
                <a:gd name="T43" fmla="*/ 25 h 55"/>
                <a:gd name="T44" fmla="*/ 16 w 32"/>
                <a:gd name="T45" fmla="*/ 22 h 55"/>
                <a:gd name="T46" fmla="*/ 14 w 32"/>
                <a:gd name="T47" fmla="*/ 22 h 55"/>
                <a:gd name="T48" fmla="*/ 11 w 32"/>
                <a:gd name="T49" fmla="*/ 23 h 55"/>
                <a:gd name="T50" fmla="*/ 9 w 32"/>
                <a:gd name="T51" fmla="*/ 25 h 55"/>
                <a:gd name="T52" fmla="*/ 7 w 32"/>
                <a:gd name="T53" fmla="*/ 26 h 55"/>
                <a:gd name="T54" fmla="*/ 7 w 32"/>
                <a:gd name="T55" fmla="*/ 43 h 55"/>
                <a:gd name="T56" fmla="*/ 9 w 32"/>
                <a:gd name="T57" fmla="*/ 44 h 55"/>
                <a:gd name="T58" fmla="*/ 11 w 32"/>
                <a:gd name="T59" fmla="*/ 46 h 55"/>
                <a:gd name="T60" fmla="*/ 14 w 32"/>
                <a:gd name="T61" fmla="*/ 47 h 55"/>
                <a:gd name="T62" fmla="*/ 16 w 32"/>
                <a:gd name="T63" fmla="*/ 48 h 55"/>
                <a:gd name="T64" fmla="*/ 23 w 32"/>
                <a:gd name="T65" fmla="*/ 45 h 55"/>
                <a:gd name="T66" fmla="*/ 25 w 32"/>
                <a:gd name="T67" fmla="*/ 3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 h="55">
                  <a:moveTo>
                    <a:pt x="32" y="35"/>
                  </a:moveTo>
                  <a:cubicBezTo>
                    <a:pt x="32" y="38"/>
                    <a:pt x="32" y="41"/>
                    <a:pt x="31" y="44"/>
                  </a:cubicBezTo>
                  <a:cubicBezTo>
                    <a:pt x="30" y="46"/>
                    <a:pt x="29" y="48"/>
                    <a:pt x="28" y="50"/>
                  </a:cubicBezTo>
                  <a:cubicBezTo>
                    <a:pt x="26" y="51"/>
                    <a:pt x="25" y="53"/>
                    <a:pt x="23" y="53"/>
                  </a:cubicBezTo>
                  <a:cubicBezTo>
                    <a:pt x="21" y="54"/>
                    <a:pt x="19" y="55"/>
                    <a:pt x="17" y="55"/>
                  </a:cubicBezTo>
                  <a:cubicBezTo>
                    <a:pt x="15" y="55"/>
                    <a:pt x="13" y="54"/>
                    <a:pt x="12" y="53"/>
                  </a:cubicBezTo>
                  <a:cubicBezTo>
                    <a:pt x="10" y="52"/>
                    <a:pt x="9" y="51"/>
                    <a:pt x="7" y="50"/>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9" y="18"/>
                    <a:pt x="10" y="17"/>
                  </a:cubicBezTo>
                  <a:cubicBezTo>
                    <a:pt x="10" y="17"/>
                    <a:pt x="11" y="16"/>
                    <a:pt x="12" y="16"/>
                  </a:cubicBezTo>
                  <a:cubicBezTo>
                    <a:pt x="12" y="16"/>
                    <a:pt x="13" y="15"/>
                    <a:pt x="14" y="15"/>
                  </a:cubicBezTo>
                  <a:cubicBezTo>
                    <a:pt x="15" y="15"/>
                    <a:pt x="16" y="15"/>
                    <a:pt x="17" y="15"/>
                  </a:cubicBezTo>
                  <a:cubicBezTo>
                    <a:pt x="20" y="15"/>
                    <a:pt x="21" y="15"/>
                    <a:pt x="23" y="16"/>
                  </a:cubicBezTo>
                  <a:cubicBezTo>
                    <a:pt x="25" y="16"/>
                    <a:pt x="27" y="18"/>
                    <a:pt x="28" y="19"/>
                  </a:cubicBezTo>
                  <a:cubicBezTo>
                    <a:pt x="29" y="21"/>
                    <a:pt x="30" y="23"/>
                    <a:pt x="31" y="26"/>
                  </a:cubicBezTo>
                  <a:cubicBezTo>
                    <a:pt x="32" y="28"/>
                    <a:pt x="32" y="32"/>
                    <a:pt x="32" y="35"/>
                  </a:cubicBezTo>
                  <a:close/>
                  <a:moveTo>
                    <a:pt x="25" y="35"/>
                  </a:moveTo>
                  <a:cubicBezTo>
                    <a:pt x="25" y="31"/>
                    <a:pt x="24" y="27"/>
                    <a:pt x="23" y="25"/>
                  </a:cubicBezTo>
                  <a:cubicBezTo>
                    <a:pt x="21" y="23"/>
                    <a:pt x="19" y="22"/>
                    <a:pt x="16" y="22"/>
                  </a:cubicBezTo>
                  <a:cubicBezTo>
                    <a:pt x="15" y="22"/>
                    <a:pt x="14" y="22"/>
                    <a:pt x="14" y="22"/>
                  </a:cubicBezTo>
                  <a:cubicBezTo>
                    <a:pt x="13" y="22"/>
                    <a:pt x="12" y="23"/>
                    <a:pt x="11" y="23"/>
                  </a:cubicBezTo>
                  <a:cubicBezTo>
                    <a:pt x="10" y="23"/>
                    <a:pt x="10" y="24"/>
                    <a:pt x="9" y="25"/>
                  </a:cubicBezTo>
                  <a:cubicBezTo>
                    <a:pt x="8" y="25"/>
                    <a:pt x="8" y="26"/>
                    <a:pt x="7" y="26"/>
                  </a:cubicBezTo>
                  <a:cubicBezTo>
                    <a:pt x="7" y="43"/>
                    <a:pt x="7" y="43"/>
                    <a:pt x="7" y="43"/>
                  </a:cubicBezTo>
                  <a:cubicBezTo>
                    <a:pt x="8" y="43"/>
                    <a:pt x="8" y="44"/>
                    <a:pt x="9" y="44"/>
                  </a:cubicBezTo>
                  <a:cubicBezTo>
                    <a:pt x="10" y="45"/>
                    <a:pt x="10" y="45"/>
                    <a:pt x="11" y="46"/>
                  </a:cubicBezTo>
                  <a:cubicBezTo>
                    <a:pt x="12" y="46"/>
                    <a:pt x="13" y="47"/>
                    <a:pt x="14" y="47"/>
                  </a:cubicBezTo>
                  <a:cubicBezTo>
                    <a:pt x="15" y="47"/>
                    <a:pt x="15" y="48"/>
                    <a:pt x="16" y="48"/>
                  </a:cubicBezTo>
                  <a:cubicBezTo>
                    <a:pt x="19" y="48"/>
                    <a:pt x="21" y="47"/>
                    <a:pt x="23" y="45"/>
                  </a:cubicBezTo>
                  <a:cubicBezTo>
                    <a:pt x="24" y="43"/>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15" name="Freeform 33">
              <a:extLst>
                <a:ext uri="{FF2B5EF4-FFF2-40B4-BE49-F238E27FC236}">
                  <a16:creationId xmlns:a16="http://schemas.microsoft.com/office/drawing/2014/main" id="{3FF3AC5A-B742-4B29-8E04-03A71D82B9A6}"/>
                </a:ext>
              </a:extLst>
            </p:cNvPr>
            <p:cNvSpPr>
              <a:spLocks noEditPoints="1"/>
            </p:cNvSpPr>
            <p:nvPr userDrawn="1"/>
          </p:nvSpPr>
          <p:spPr bwMode="invGray">
            <a:xfrm>
              <a:off x="2998603"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8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1" y="32"/>
                    <a:pt x="21" y="32"/>
                    <a:pt x="22" y="32"/>
                  </a:cubicBezTo>
                  <a:cubicBezTo>
                    <a:pt x="23" y="32"/>
                    <a:pt x="23" y="31"/>
                    <a:pt x="24" y="31"/>
                  </a:cubicBezTo>
                  <a:cubicBezTo>
                    <a:pt x="24" y="31"/>
                    <a:pt x="25" y="30"/>
                    <a:pt x="26" y="30"/>
                  </a:cubicBezTo>
                  <a:cubicBezTo>
                    <a:pt x="30" y="35"/>
                    <a:pt x="30" y="35"/>
                    <a:pt x="30" y="35"/>
                  </a:cubicBezTo>
                  <a:cubicBezTo>
                    <a:pt x="29" y="35"/>
                    <a:pt x="28" y="36"/>
                    <a:pt x="28" y="37"/>
                  </a:cubicBezTo>
                  <a:cubicBezTo>
                    <a:pt x="27" y="37"/>
                    <a:pt x="26" y="38"/>
                    <a:pt x="25" y="38"/>
                  </a:cubicBezTo>
                  <a:cubicBezTo>
                    <a:pt x="24" y="39"/>
                    <a:pt x="23" y="39"/>
                    <a:pt x="21" y="39"/>
                  </a:cubicBezTo>
                  <a:cubicBezTo>
                    <a:pt x="20" y="39"/>
                    <a:pt x="19" y="40"/>
                    <a:pt x="17" y="40"/>
                  </a:cubicBezTo>
                  <a:cubicBezTo>
                    <a:pt x="15" y="40"/>
                    <a:pt x="14" y="39"/>
                    <a:pt x="12" y="39"/>
                  </a:cubicBezTo>
                  <a:cubicBezTo>
                    <a:pt x="11" y="38"/>
                    <a:pt x="10" y="38"/>
                    <a:pt x="8" y="37"/>
                  </a:cubicBezTo>
                  <a:cubicBezTo>
                    <a:pt x="7" y="36"/>
                    <a:pt x="6" y="35"/>
                    <a:pt x="5" y="34"/>
                  </a:cubicBezTo>
                  <a:cubicBezTo>
                    <a:pt x="5"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7"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16" name="Freeform 34">
              <a:extLst>
                <a:ext uri="{FF2B5EF4-FFF2-40B4-BE49-F238E27FC236}">
                  <a16:creationId xmlns:a16="http://schemas.microsoft.com/office/drawing/2014/main" id="{0C912743-E24B-4E48-8196-5FBD1ECEE9AD}"/>
                </a:ext>
              </a:extLst>
            </p:cNvPr>
            <p:cNvSpPr>
              <a:spLocks/>
            </p:cNvSpPr>
            <p:nvPr userDrawn="1"/>
          </p:nvSpPr>
          <p:spPr bwMode="invGray">
            <a:xfrm>
              <a:off x="3096251"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3"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17" name="Freeform 35">
              <a:extLst>
                <a:ext uri="{FF2B5EF4-FFF2-40B4-BE49-F238E27FC236}">
                  <a16:creationId xmlns:a16="http://schemas.microsoft.com/office/drawing/2014/main" id="{6E2F01F4-1410-4FE1-B043-EA97A1541F32}"/>
                </a:ext>
              </a:extLst>
            </p:cNvPr>
            <p:cNvSpPr>
              <a:spLocks/>
            </p:cNvSpPr>
            <p:nvPr userDrawn="1"/>
          </p:nvSpPr>
          <p:spPr bwMode="invGray">
            <a:xfrm>
              <a:off x="3164256" y="6174213"/>
              <a:ext cx="55799" cy="139497"/>
            </a:xfrm>
            <a:custGeom>
              <a:avLst/>
              <a:gdLst>
                <a:gd name="T0" fmla="*/ 21 w 22"/>
                <a:gd name="T1" fmla="*/ 53 h 55"/>
                <a:gd name="T2" fmla="*/ 18 w 22"/>
                <a:gd name="T3" fmla="*/ 54 h 55"/>
                <a:gd name="T4" fmla="*/ 14 w 22"/>
                <a:gd name="T5" fmla="*/ 55 h 55"/>
                <a:gd name="T6" fmla="*/ 10 w 22"/>
                <a:gd name="T7" fmla="*/ 54 h 55"/>
                <a:gd name="T8" fmla="*/ 7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6" y="54"/>
                    <a:pt x="15" y="55"/>
                    <a:pt x="14" y="55"/>
                  </a:cubicBezTo>
                  <a:cubicBezTo>
                    <a:pt x="12" y="55"/>
                    <a:pt x="11" y="54"/>
                    <a:pt x="10" y="54"/>
                  </a:cubicBezTo>
                  <a:cubicBezTo>
                    <a:pt x="9" y="54"/>
                    <a:pt x="8" y="53"/>
                    <a:pt x="7"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18" name="Freeform 36">
              <a:extLst>
                <a:ext uri="{FF2B5EF4-FFF2-40B4-BE49-F238E27FC236}">
                  <a16:creationId xmlns:a16="http://schemas.microsoft.com/office/drawing/2014/main" id="{58ACFF1C-49F0-414E-B9E3-DE4E9FFAA38A}"/>
                </a:ext>
              </a:extLst>
            </p:cNvPr>
            <p:cNvSpPr>
              <a:spLocks noEditPoints="1"/>
            </p:cNvSpPr>
            <p:nvPr userDrawn="1"/>
          </p:nvSpPr>
          <p:spPr bwMode="invGray">
            <a:xfrm>
              <a:off x="3234004"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7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1" y="32"/>
                    <a:pt x="21" y="32"/>
                    <a:pt x="22" y="32"/>
                  </a:cubicBezTo>
                  <a:cubicBezTo>
                    <a:pt x="23" y="32"/>
                    <a:pt x="23" y="31"/>
                    <a:pt x="24" y="31"/>
                  </a:cubicBezTo>
                  <a:cubicBezTo>
                    <a:pt x="24" y="31"/>
                    <a:pt x="25" y="30"/>
                    <a:pt x="26" y="30"/>
                  </a:cubicBezTo>
                  <a:cubicBezTo>
                    <a:pt x="30" y="35"/>
                    <a:pt x="30" y="35"/>
                    <a:pt x="30" y="35"/>
                  </a:cubicBezTo>
                  <a:cubicBezTo>
                    <a:pt x="29" y="35"/>
                    <a:pt x="28" y="36"/>
                    <a:pt x="27" y="37"/>
                  </a:cubicBezTo>
                  <a:cubicBezTo>
                    <a:pt x="27" y="37"/>
                    <a:pt x="26" y="38"/>
                    <a:pt x="25" y="38"/>
                  </a:cubicBezTo>
                  <a:cubicBezTo>
                    <a:pt x="24" y="39"/>
                    <a:pt x="22" y="39"/>
                    <a:pt x="21" y="39"/>
                  </a:cubicBezTo>
                  <a:cubicBezTo>
                    <a:pt x="20" y="39"/>
                    <a:pt x="19" y="40"/>
                    <a:pt x="17" y="40"/>
                  </a:cubicBezTo>
                  <a:cubicBezTo>
                    <a:pt x="15" y="40"/>
                    <a:pt x="14" y="39"/>
                    <a:pt x="12" y="39"/>
                  </a:cubicBezTo>
                  <a:cubicBezTo>
                    <a:pt x="11" y="38"/>
                    <a:pt x="10" y="38"/>
                    <a:pt x="8" y="37"/>
                  </a:cubicBezTo>
                  <a:cubicBezTo>
                    <a:pt x="7" y="36"/>
                    <a:pt x="6" y="35"/>
                    <a:pt x="5" y="34"/>
                  </a:cubicBezTo>
                  <a:cubicBezTo>
                    <a:pt x="5"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6"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19" name="Freeform 37">
              <a:extLst>
                <a:ext uri="{FF2B5EF4-FFF2-40B4-BE49-F238E27FC236}">
                  <a16:creationId xmlns:a16="http://schemas.microsoft.com/office/drawing/2014/main" id="{DACBD04B-22FF-4A4F-8B29-A2F31A05423A}"/>
                </a:ext>
              </a:extLst>
            </p:cNvPr>
            <p:cNvSpPr>
              <a:spLocks/>
            </p:cNvSpPr>
            <p:nvPr userDrawn="1"/>
          </p:nvSpPr>
          <p:spPr bwMode="invGray">
            <a:xfrm>
              <a:off x="3336884" y="6212575"/>
              <a:ext cx="59286" cy="99391"/>
            </a:xfrm>
            <a:custGeom>
              <a:avLst/>
              <a:gdLst>
                <a:gd name="T0" fmla="*/ 21 w 23"/>
                <a:gd name="T1" fmla="*/ 8 h 39"/>
                <a:gd name="T2" fmla="*/ 19 w 23"/>
                <a:gd name="T3" fmla="*/ 7 h 39"/>
                <a:gd name="T4" fmla="*/ 15 w 23"/>
                <a:gd name="T5" fmla="*/ 7 h 39"/>
                <a:gd name="T6" fmla="*/ 10 w 23"/>
                <a:gd name="T7" fmla="*/ 9 h 39"/>
                <a:gd name="T8" fmla="*/ 8 w 23"/>
                <a:gd name="T9" fmla="*/ 17 h 39"/>
                <a:gd name="T10" fmla="*/ 8 w 23"/>
                <a:gd name="T11" fmla="*/ 39 h 39"/>
                <a:gd name="T12" fmla="*/ 0 w 23"/>
                <a:gd name="T13" fmla="*/ 39 h 39"/>
                <a:gd name="T14" fmla="*/ 0 w 23"/>
                <a:gd name="T15" fmla="*/ 0 h 39"/>
                <a:gd name="T16" fmla="*/ 8 w 23"/>
                <a:gd name="T17" fmla="*/ 0 h 39"/>
                <a:gd name="T18" fmla="*/ 8 w 23"/>
                <a:gd name="T19" fmla="*/ 4 h 39"/>
                <a:gd name="T20" fmla="*/ 9 w 23"/>
                <a:gd name="T21" fmla="*/ 2 h 39"/>
                <a:gd name="T22" fmla="*/ 11 w 23"/>
                <a:gd name="T23" fmla="*/ 1 h 39"/>
                <a:gd name="T24" fmla="*/ 14 w 23"/>
                <a:gd name="T25" fmla="*/ 0 h 39"/>
                <a:gd name="T26" fmla="*/ 17 w 23"/>
                <a:gd name="T27" fmla="*/ 0 h 39"/>
                <a:gd name="T28" fmla="*/ 20 w 23"/>
                <a:gd name="T29" fmla="*/ 0 h 39"/>
                <a:gd name="T30" fmla="*/ 23 w 23"/>
                <a:gd name="T31" fmla="*/ 1 h 39"/>
                <a:gd name="T32" fmla="*/ 21 w 23"/>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8"/>
                  </a:moveTo>
                  <a:cubicBezTo>
                    <a:pt x="20" y="8"/>
                    <a:pt x="19" y="8"/>
                    <a:pt x="19" y="7"/>
                  </a:cubicBezTo>
                  <a:cubicBezTo>
                    <a:pt x="18" y="7"/>
                    <a:pt x="17" y="7"/>
                    <a:pt x="15" y="7"/>
                  </a:cubicBezTo>
                  <a:cubicBezTo>
                    <a:pt x="13" y="7"/>
                    <a:pt x="11" y="8"/>
                    <a:pt x="10" y="9"/>
                  </a:cubicBezTo>
                  <a:cubicBezTo>
                    <a:pt x="8" y="11"/>
                    <a:pt x="8" y="14"/>
                    <a:pt x="8" y="17"/>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1" y="1"/>
                    <a:pt x="11" y="1"/>
                  </a:cubicBezTo>
                  <a:cubicBezTo>
                    <a:pt x="12" y="0"/>
                    <a:pt x="13" y="0"/>
                    <a:pt x="14" y="0"/>
                  </a:cubicBezTo>
                  <a:cubicBezTo>
                    <a:pt x="15" y="0"/>
                    <a:pt x="16" y="0"/>
                    <a:pt x="17" y="0"/>
                  </a:cubicBezTo>
                  <a:cubicBezTo>
                    <a:pt x="18" y="0"/>
                    <a:pt x="19" y="0"/>
                    <a:pt x="20" y="0"/>
                  </a:cubicBezTo>
                  <a:cubicBezTo>
                    <a:pt x="21" y="0"/>
                    <a:pt x="22" y="1"/>
                    <a:pt x="23" y="1"/>
                  </a:cubicBezTo>
                  <a:lnTo>
                    <a:pt x="2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20" name="Freeform 38">
              <a:extLst>
                <a:ext uri="{FF2B5EF4-FFF2-40B4-BE49-F238E27FC236}">
                  <a16:creationId xmlns:a16="http://schemas.microsoft.com/office/drawing/2014/main" id="{A13F6E37-C22B-4FD3-ADFE-9C53ECB44692}"/>
                </a:ext>
              </a:extLst>
            </p:cNvPr>
            <p:cNvSpPr>
              <a:spLocks/>
            </p:cNvSpPr>
            <p:nvPr userDrawn="1"/>
          </p:nvSpPr>
          <p:spPr bwMode="invGray">
            <a:xfrm>
              <a:off x="3451969"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21" name="Freeform 39">
              <a:extLst>
                <a:ext uri="{FF2B5EF4-FFF2-40B4-BE49-F238E27FC236}">
                  <a16:creationId xmlns:a16="http://schemas.microsoft.com/office/drawing/2014/main" id="{76256F1D-405A-49F9-8592-A899623F2DB0}"/>
                </a:ext>
              </a:extLst>
            </p:cNvPr>
            <p:cNvSpPr>
              <a:spLocks/>
            </p:cNvSpPr>
            <p:nvPr userDrawn="1"/>
          </p:nvSpPr>
          <p:spPr bwMode="invGray">
            <a:xfrm>
              <a:off x="3530436" y="6174213"/>
              <a:ext cx="80211"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9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1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2" y="26"/>
                    <a:pt x="21" y="24"/>
                  </a:cubicBezTo>
                  <a:cubicBezTo>
                    <a:pt x="20" y="22"/>
                    <a:pt x="18" y="22"/>
                    <a:pt x="15" y="22"/>
                  </a:cubicBezTo>
                  <a:cubicBezTo>
                    <a:pt x="14" y="22"/>
                    <a:pt x="13" y="22"/>
                    <a:pt x="12" y="22"/>
                  </a:cubicBezTo>
                  <a:cubicBezTo>
                    <a:pt x="11" y="22"/>
                    <a:pt x="10" y="23"/>
                    <a:pt x="9" y="24"/>
                  </a:cubicBezTo>
                  <a:cubicBezTo>
                    <a:pt x="9" y="25"/>
                    <a:pt x="8" y="26"/>
                    <a:pt x="8" y="27"/>
                  </a:cubicBezTo>
                  <a:cubicBezTo>
                    <a:pt x="7"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8" y="18"/>
                    <a:pt x="9" y="17"/>
                  </a:cubicBezTo>
                  <a:cubicBezTo>
                    <a:pt x="10" y="17"/>
                    <a:pt x="10" y="16"/>
                    <a:pt x="11" y="16"/>
                  </a:cubicBezTo>
                  <a:cubicBezTo>
                    <a:pt x="12" y="15"/>
                    <a:pt x="13" y="15"/>
                    <a:pt x="14" y="15"/>
                  </a:cubicBezTo>
                  <a:cubicBezTo>
                    <a:pt x="15" y="15"/>
                    <a:pt x="16" y="15"/>
                    <a:pt x="17" y="15"/>
                  </a:cubicBezTo>
                  <a:cubicBezTo>
                    <a:pt x="19" y="15"/>
                    <a:pt x="21" y="15"/>
                    <a:pt x="23" y="16"/>
                  </a:cubicBezTo>
                  <a:cubicBezTo>
                    <a:pt x="25" y="16"/>
                    <a:pt x="26" y="17"/>
                    <a:pt x="27" y="19"/>
                  </a:cubicBezTo>
                  <a:cubicBezTo>
                    <a:pt x="28" y="20"/>
                    <a:pt x="29" y="22"/>
                    <a:pt x="30" y="24"/>
                  </a:cubicBezTo>
                  <a:cubicBezTo>
                    <a:pt x="30"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22" name="Freeform 40">
              <a:extLst>
                <a:ext uri="{FF2B5EF4-FFF2-40B4-BE49-F238E27FC236}">
                  <a16:creationId xmlns:a16="http://schemas.microsoft.com/office/drawing/2014/main" id="{2F9CAE14-DB05-4B70-867F-3F6164BDB74F}"/>
                </a:ext>
              </a:extLst>
            </p:cNvPr>
            <p:cNvSpPr>
              <a:spLocks noEditPoints="1"/>
            </p:cNvSpPr>
            <p:nvPr userDrawn="1"/>
          </p:nvSpPr>
          <p:spPr bwMode="invGray">
            <a:xfrm>
              <a:off x="3628084" y="6212575"/>
              <a:ext cx="83698"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19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19"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23" name="Freeform 41">
              <a:extLst>
                <a:ext uri="{FF2B5EF4-FFF2-40B4-BE49-F238E27FC236}">
                  <a16:creationId xmlns:a16="http://schemas.microsoft.com/office/drawing/2014/main" id="{30C7B10F-7027-41F9-BEE2-F1575CB690D6}"/>
                </a:ext>
              </a:extLst>
            </p:cNvPr>
            <p:cNvSpPr>
              <a:spLocks noEditPoints="1"/>
            </p:cNvSpPr>
            <p:nvPr userDrawn="1"/>
          </p:nvSpPr>
          <p:spPr bwMode="invGray">
            <a:xfrm>
              <a:off x="3772813" y="6212575"/>
              <a:ext cx="81955" cy="101135"/>
            </a:xfrm>
            <a:custGeom>
              <a:avLst/>
              <a:gdLst>
                <a:gd name="T0" fmla="*/ 24 w 32"/>
                <a:gd name="T1" fmla="*/ 39 h 40"/>
                <a:gd name="T2" fmla="*/ 24 w 32"/>
                <a:gd name="T3" fmla="*/ 35 h 40"/>
                <a:gd name="T4" fmla="*/ 22 w 32"/>
                <a:gd name="T5" fmla="*/ 37 h 40"/>
                <a:gd name="T6" fmla="*/ 20 w 32"/>
                <a:gd name="T7" fmla="*/ 38 h 40"/>
                <a:gd name="T8" fmla="*/ 17 w 32"/>
                <a:gd name="T9" fmla="*/ 39 h 40"/>
                <a:gd name="T10" fmla="*/ 14 w 32"/>
                <a:gd name="T11" fmla="*/ 40 h 40"/>
                <a:gd name="T12" fmla="*/ 9 w 32"/>
                <a:gd name="T13" fmla="*/ 39 h 40"/>
                <a:gd name="T14" fmla="*/ 5 w 32"/>
                <a:gd name="T15" fmla="*/ 37 h 40"/>
                <a:gd name="T16" fmla="*/ 2 w 32"/>
                <a:gd name="T17" fmla="*/ 33 h 40"/>
                <a:gd name="T18" fmla="*/ 0 w 32"/>
                <a:gd name="T19" fmla="*/ 27 h 40"/>
                <a:gd name="T20" fmla="*/ 2 w 32"/>
                <a:gd name="T21" fmla="*/ 21 h 40"/>
                <a:gd name="T22" fmla="*/ 5 w 32"/>
                <a:gd name="T23" fmla="*/ 17 h 40"/>
                <a:gd name="T24" fmla="*/ 10 w 32"/>
                <a:gd name="T25" fmla="*/ 15 h 40"/>
                <a:gd name="T26" fmla="*/ 16 w 32"/>
                <a:gd name="T27" fmla="*/ 14 h 40"/>
                <a:gd name="T28" fmla="*/ 21 w 32"/>
                <a:gd name="T29" fmla="*/ 15 h 40"/>
                <a:gd name="T30" fmla="*/ 24 w 32"/>
                <a:gd name="T31" fmla="*/ 16 h 40"/>
                <a:gd name="T32" fmla="*/ 24 w 32"/>
                <a:gd name="T33" fmla="*/ 13 h 40"/>
                <a:gd name="T34" fmla="*/ 22 w 32"/>
                <a:gd name="T35" fmla="*/ 8 h 40"/>
                <a:gd name="T36" fmla="*/ 17 w 32"/>
                <a:gd name="T37" fmla="*/ 6 h 40"/>
                <a:gd name="T38" fmla="*/ 12 w 32"/>
                <a:gd name="T39" fmla="*/ 7 h 40"/>
                <a:gd name="T40" fmla="*/ 7 w 32"/>
                <a:gd name="T41" fmla="*/ 9 h 40"/>
                <a:gd name="T42" fmla="*/ 4 w 32"/>
                <a:gd name="T43" fmla="*/ 3 h 40"/>
                <a:gd name="T44" fmla="*/ 10 w 32"/>
                <a:gd name="T45" fmla="*/ 0 h 40"/>
                <a:gd name="T46" fmla="*/ 17 w 32"/>
                <a:gd name="T47" fmla="*/ 0 h 40"/>
                <a:gd name="T48" fmla="*/ 23 w 32"/>
                <a:gd name="T49" fmla="*/ 0 h 40"/>
                <a:gd name="T50" fmla="*/ 28 w 32"/>
                <a:gd name="T51" fmla="*/ 3 h 40"/>
                <a:gd name="T52" fmla="*/ 31 w 32"/>
                <a:gd name="T53" fmla="*/ 7 h 40"/>
                <a:gd name="T54" fmla="*/ 32 w 32"/>
                <a:gd name="T55" fmla="*/ 12 h 40"/>
                <a:gd name="T56" fmla="*/ 32 w 32"/>
                <a:gd name="T57" fmla="*/ 39 h 40"/>
                <a:gd name="T58" fmla="*/ 24 w 32"/>
                <a:gd name="T59" fmla="*/ 39 h 40"/>
                <a:gd name="T60" fmla="*/ 24 w 32"/>
                <a:gd name="T61" fmla="*/ 22 h 40"/>
                <a:gd name="T62" fmla="*/ 22 w 32"/>
                <a:gd name="T63" fmla="*/ 22 h 40"/>
                <a:gd name="T64" fmla="*/ 21 w 32"/>
                <a:gd name="T65" fmla="*/ 21 h 40"/>
                <a:gd name="T66" fmla="*/ 18 w 32"/>
                <a:gd name="T67" fmla="*/ 21 h 40"/>
                <a:gd name="T68" fmla="*/ 16 w 32"/>
                <a:gd name="T69" fmla="*/ 21 h 40"/>
                <a:gd name="T70" fmla="*/ 10 w 32"/>
                <a:gd name="T71" fmla="*/ 22 h 40"/>
                <a:gd name="T72" fmla="*/ 8 w 32"/>
                <a:gd name="T73" fmla="*/ 26 h 40"/>
                <a:gd name="T74" fmla="*/ 8 w 32"/>
                <a:gd name="T75" fmla="*/ 29 h 40"/>
                <a:gd name="T76" fmla="*/ 10 w 32"/>
                <a:gd name="T77" fmla="*/ 31 h 40"/>
                <a:gd name="T78" fmla="*/ 12 w 32"/>
                <a:gd name="T79" fmla="*/ 32 h 40"/>
                <a:gd name="T80" fmla="*/ 15 w 32"/>
                <a:gd name="T81" fmla="*/ 33 h 40"/>
                <a:gd name="T82" fmla="*/ 18 w 32"/>
                <a:gd name="T83" fmla="*/ 32 h 40"/>
                <a:gd name="T84" fmla="*/ 21 w 32"/>
                <a:gd name="T85" fmla="*/ 31 h 40"/>
                <a:gd name="T86" fmla="*/ 23 w 32"/>
                <a:gd name="T87" fmla="*/ 30 h 40"/>
                <a:gd name="T88" fmla="*/ 24 w 32"/>
                <a:gd name="T89" fmla="*/ 28 h 40"/>
                <a:gd name="T90" fmla="*/ 24 w 32"/>
                <a:gd name="T91"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40">
                  <a:moveTo>
                    <a:pt x="24" y="39"/>
                  </a:moveTo>
                  <a:cubicBezTo>
                    <a:pt x="24" y="35"/>
                    <a:pt x="24" y="35"/>
                    <a:pt x="24" y="35"/>
                  </a:cubicBezTo>
                  <a:cubicBezTo>
                    <a:pt x="23" y="36"/>
                    <a:pt x="23" y="37"/>
                    <a:pt x="22" y="37"/>
                  </a:cubicBezTo>
                  <a:cubicBezTo>
                    <a:pt x="21" y="37"/>
                    <a:pt x="21" y="38"/>
                    <a:pt x="20" y="38"/>
                  </a:cubicBezTo>
                  <a:cubicBezTo>
                    <a:pt x="19" y="39"/>
                    <a:pt x="18" y="39"/>
                    <a:pt x="17" y="39"/>
                  </a:cubicBezTo>
                  <a:cubicBezTo>
                    <a:pt x="16" y="39"/>
                    <a:pt x="15" y="40"/>
                    <a:pt x="14" y="40"/>
                  </a:cubicBezTo>
                  <a:cubicBezTo>
                    <a:pt x="12" y="40"/>
                    <a:pt x="11" y="39"/>
                    <a:pt x="9" y="39"/>
                  </a:cubicBezTo>
                  <a:cubicBezTo>
                    <a:pt x="7" y="38"/>
                    <a:pt x="6" y="38"/>
                    <a:pt x="5" y="37"/>
                  </a:cubicBezTo>
                  <a:cubicBezTo>
                    <a:pt x="3" y="36"/>
                    <a:pt x="2" y="34"/>
                    <a:pt x="2" y="33"/>
                  </a:cubicBezTo>
                  <a:cubicBezTo>
                    <a:pt x="1" y="31"/>
                    <a:pt x="0" y="29"/>
                    <a:pt x="0" y="27"/>
                  </a:cubicBezTo>
                  <a:cubicBezTo>
                    <a:pt x="0" y="24"/>
                    <a:pt x="1" y="23"/>
                    <a:pt x="2" y="21"/>
                  </a:cubicBezTo>
                  <a:cubicBezTo>
                    <a:pt x="2" y="20"/>
                    <a:pt x="3" y="18"/>
                    <a:pt x="5" y="17"/>
                  </a:cubicBezTo>
                  <a:cubicBezTo>
                    <a:pt x="6" y="16"/>
                    <a:pt x="8" y="15"/>
                    <a:pt x="10" y="15"/>
                  </a:cubicBezTo>
                  <a:cubicBezTo>
                    <a:pt x="12" y="14"/>
                    <a:pt x="14" y="14"/>
                    <a:pt x="16" y="14"/>
                  </a:cubicBezTo>
                  <a:cubicBezTo>
                    <a:pt x="18" y="14"/>
                    <a:pt x="19" y="14"/>
                    <a:pt x="21" y="15"/>
                  </a:cubicBezTo>
                  <a:cubicBezTo>
                    <a:pt x="22" y="15"/>
                    <a:pt x="23" y="15"/>
                    <a:pt x="24" y="16"/>
                  </a:cubicBezTo>
                  <a:cubicBezTo>
                    <a:pt x="24" y="13"/>
                    <a:pt x="24" y="13"/>
                    <a:pt x="24" y="13"/>
                  </a:cubicBezTo>
                  <a:cubicBezTo>
                    <a:pt x="24" y="11"/>
                    <a:pt x="24" y="9"/>
                    <a:pt x="22" y="8"/>
                  </a:cubicBezTo>
                  <a:cubicBezTo>
                    <a:pt x="21" y="7"/>
                    <a:pt x="19" y="6"/>
                    <a:pt x="17" y="6"/>
                  </a:cubicBezTo>
                  <a:cubicBezTo>
                    <a:pt x="15" y="6"/>
                    <a:pt x="13" y="6"/>
                    <a:pt x="12" y="7"/>
                  </a:cubicBezTo>
                  <a:cubicBezTo>
                    <a:pt x="10" y="7"/>
                    <a:pt x="9" y="8"/>
                    <a:pt x="7" y="9"/>
                  </a:cubicBezTo>
                  <a:cubicBezTo>
                    <a:pt x="4" y="3"/>
                    <a:pt x="4" y="3"/>
                    <a:pt x="4" y="3"/>
                  </a:cubicBezTo>
                  <a:cubicBezTo>
                    <a:pt x="6" y="2"/>
                    <a:pt x="8" y="1"/>
                    <a:pt x="10" y="0"/>
                  </a:cubicBezTo>
                  <a:cubicBezTo>
                    <a:pt x="12" y="0"/>
                    <a:pt x="15" y="0"/>
                    <a:pt x="17" y="0"/>
                  </a:cubicBezTo>
                  <a:cubicBezTo>
                    <a:pt x="19" y="0"/>
                    <a:pt x="21" y="0"/>
                    <a:pt x="23" y="0"/>
                  </a:cubicBezTo>
                  <a:cubicBezTo>
                    <a:pt x="25" y="1"/>
                    <a:pt x="26" y="2"/>
                    <a:pt x="28" y="3"/>
                  </a:cubicBezTo>
                  <a:cubicBezTo>
                    <a:pt x="29" y="4"/>
                    <a:pt x="30" y="5"/>
                    <a:pt x="31" y="7"/>
                  </a:cubicBezTo>
                  <a:cubicBezTo>
                    <a:pt x="31" y="8"/>
                    <a:pt x="32" y="10"/>
                    <a:pt x="32" y="12"/>
                  </a:cubicBezTo>
                  <a:cubicBezTo>
                    <a:pt x="32" y="39"/>
                    <a:pt x="32" y="39"/>
                    <a:pt x="32" y="39"/>
                  </a:cubicBezTo>
                  <a:lnTo>
                    <a:pt x="24" y="39"/>
                  </a:lnTo>
                  <a:close/>
                  <a:moveTo>
                    <a:pt x="24" y="22"/>
                  </a:moveTo>
                  <a:cubicBezTo>
                    <a:pt x="24" y="22"/>
                    <a:pt x="23" y="22"/>
                    <a:pt x="22" y="22"/>
                  </a:cubicBezTo>
                  <a:cubicBezTo>
                    <a:pt x="22" y="21"/>
                    <a:pt x="21" y="21"/>
                    <a:pt x="21" y="21"/>
                  </a:cubicBezTo>
                  <a:cubicBezTo>
                    <a:pt x="20" y="21"/>
                    <a:pt x="19" y="21"/>
                    <a:pt x="18" y="21"/>
                  </a:cubicBezTo>
                  <a:cubicBezTo>
                    <a:pt x="17" y="21"/>
                    <a:pt x="17" y="21"/>
                    <a:pt x="16" y="21"/>
                  </a:cubicBezTo>
                  <a:cubicBezTo>
                    <a:pt x="13" y="21"/>
                    <a:pt x="11" y="21"/>
                    <a:pt x="10" y="22"/>
                  </a:cubicBezTo>
                  <a:cubicBezTo>
                    <a:pt x="8" y="23"/>
                    <a:pt x="8" y="25"/>
                    <a:pt x="8" y="26"/>
                  </a:cubicBezTo>
                  <a:cubicBezTo>
                    <a:pt x="8" y="28"/>
                    <a:pt x="8" y="29"/>
                    <a:pt x="8" y="29"/>
                  </a:cubicBezTo>
                  <a:cubicBezTo>
                    <a:pt x="9" y="30"/>
                    <a:pt x="9" y="31"/>
                    <a:pt x="10" y="31"/>
                  </a:cubicBezTo>
                  <a:cubicBezTo>
                    <a:pt x="10" y="32"/>
                    <a:pt x="11" y="32"/>
                    <a:pt x="12" y="32"/>
                  </a:cubicBezTo>
                  <a:cubicBezTo>
                    <a:pt x="13" y="33"/>
                    <a:pt x="14" y="33"/>
                    <a:pt x="15" y="33"/>
                  </a:cubicBezTo>
                  <a:cubicBezTo>
                    <a:pt x="16" y="33"/>
                    <a:pt x="17" y="33"/>
                    <a:pt x="18" y="32"/>
                  </a:cubicBezTo>
                  <a:cubicBezTo>
                    <a:pt x="19" y="32"/>
                    <a:pt x="20" y="32"/>
                    <a:pt x="21" y="31"/>
                  </a:cubicBezTo>
                  <a:cubicBezTo>
                    <a:pt x="21" y="31"/>
                    <a:pt x="22" y="30"/>
                    <a:pt x="23" y="30"/>
                  </a:cubicBezTo>
                  <a:cubicBezTo>
                    <a:pt x="23" y="29"/>
                    <a:pt x="24" y="28"/>
                    <a:pt x="24" y="28"/>
                  </a:cubicBezTo>
                  <a:lnTo>
                    <a:pt x="24" y="2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24" name="Freeform 42">
              <a:extLst>
                <a:ext uri="{FF2B5EF4-FFF2-40B4-BE49-F238E27FC236}">
                  <a16:creationId xmlns:a16="http://schemas.microsoft.com/office/drawing/2014/main" id="{16B384B2-A2D9-4CB4-AF87-AF1004852B5B}"/>
                </a:ext>
              </a:extLst>
            </p:cNvPr>
            <p:cNvSpPr>
              <a:spLocks/>
            </p:cNvSpPr>
            <p:nvPr userDrawn="1"/>
          </p:nvSpPr>
          <p:spPr bwMode="invGray">
            <a:xfrm>
              <a:off x="3877436" y="6212575"/>
              <a:ext cx="78468" cy="99391"/>
            </a:xfrm>
            <a:custGeom>
              <a:avLst/>
              <a:gdLst>
                <a:gd name="T0" fmla="*/ 23 w 31"/>
                <a:gd name="T1" fmla="*/ 39 h 39"/>
                <a:gd name="T2" fmla="*/ 23 w 31"/>
                <a:gd name="T3" fmla="*/ 17 h 39"/>
                <a:gd name="T4" fmla="*/ 22 w 31"/>
                <a:gd name="T5" fmla="*/ 9 h 39"/>
                <a:gd name="T6" fmla="*/ 15 w 31"/>
                <a:gd name="T7" fmla="*/ 7 h 39"/>
                <a:gd name="T8" fmla="*/ 12 w 31"/>
                <a:gd name="T9" fmla="*/ 7 h 39"/>
                <a:gd name="T10" fmla="*/ 10 w 31"/>
                <a:gd name="T11" fmla="*/ 9 h 39"/>
                <a:gd name="T12" fmla="*/ 8 w 31"/>
                <a:gd name="T13" fmla="*/ 12 h 39"/>
                <a:gd name="T14" fmla="*/ 8 w 31"/>
                <a:gd name="T15" fmla="*/ 16 h 39"/>
                <a:gd name="T16" fmla="*/ 8 w 31"/>
                <a:gd name="T17" fmla="*/ 39 h 39"/>
                <a:gd name="T18" fmla="*/ 0 w 31"/>
                <a:gd name="T19" fmla="*/ 39 h 39"/>
                <a:gd name="T20" fmla="*/ 0 w 31"/>
                <a:gd name="T21" fmla="*/ 0 h 39"/>
                <a:gd name="T22" fmla="*/ 8 w 31"/>
                <a:gd name="T23" fmla="*/ 0 h 39"/>
                <a:gd name="T24" fmla="*/ 8 w 31"/>
                <a:gd name="T25" fmla="*/ 4 h 39"/>
                <a:gd name="T26" fmla="*/ 9 w 31"/>
                <a:gd name="T27" fmla="*/ 2 h 39"/>
                <a:gd name="T28" fmla="*/ 12 w 31"/>
                <a:gd name="T29" fmla="*/ 1 h 39"/>
                <a:gd name="T30" fmla="*/ 14 w 31"/>
                <a:gd name="T31" fmla="*/ 0 h 39"/>
                <a:gd name="T32" fmla="*/ 17 w 31"/>
                <a:gd name="T33" fmla="*/ 0 h 39"/>
                <a:gd name="T34" fmla="*/ 23 w 31"/>
                <a:gd name="T35" fmla="*/ 1 h 39"/>
                <a:gd name="T36" fmla="*/ 28 w 31"/>
                <a:gd name="T37" fmla="*/ 4 h 39"/>
                <a:gd name="T38" fmla="*/ 30 w 31"/>
                <a:gd name="T39" fmla="*/ 9 h 39"/>
                <a:gd name="T40" fmla="*/ 31 w 31"/>
                <a:gd name="T41" fmla="*/ 17 h 39"/>
                <a:gd name="T42" fmla="*/ 31 w 31"/>
                <a:gd name="T43" fmla="*/ 39 h 39"/>
                <a:gd name="T44" fmla="*/ 23 w 31"/>
                <a:gd name="T4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9">
                  <a:moveTo>
                    <a:pt x="23" y="39"/>
                  </a:moveTo>
                  <a:cubicBezTo>
                    <a:pt x="23" y="17"/>
                    <a:pt x="23" y="17"/>
                    <a:pt x="23" y="17"/>
                  </a:cubicBezTo>
                  <a:cubicBezTo>
                    <a:pt x="23" y="14"/>
                    <a:pt x="23" y="11"/>
                    <a:pt x="22" y="9"/>
                  </a:cubicBezTo>
                  <a:cubicBezTo>
                    <a:pt x="20" y="7"/>
                    <a:pt x="18" y="7"/>
                    <a:pt x="15" y="7"/>
                  </a:cubicBezTo>
                  <a:cubicBezTo>
                    <a:pt x="14" y="7"/>
                    <a:pt x="13" y="7"/>
                    <a:pt x="12" y="7"/>
                  </a:cubicBezTo>
                  <a:cubicBezTo>
                    <a:pt x="11" y="8"/>
                    <a:pt x="10" y="8"/>
                    <a:pt x="10" y="9"/>
                  </a:cubicBezTo>
                  <a:cubicBezTo>
                    <a:pt x="9" y="10"/>
                    <a:pt x="8" y="11"/>
                    <a:pt x="8" y="12"/>
                  </a:cubicBezTo>
                  <a:cubicBezTo>
                    <a:pt x="8" y="14"/>
                    <a:pt x="8" y="15"/>
                    <a:pt x="8" y="16"/>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1" y="1"/>
                    <a:pt x="12" y="1"/>
                  </a:cubicBezTo>
                  <a:cubicBezTo>
                    <a:pt x="12" y="0"/>
                    <a:pt x="13" y="0"/>
                    <a:pt x="14" y="0"/>
                  </a:cubicBezTo>
                  <a:cubicBezTo>
                    <a:pt x="15" y="0"/>
                    <a:pt x="16" y="0"/>
                    <a:pt x="17" y="0"/>
                  </a:cubicBezTo>
                  <a:cubicBezTo>
                    <a:pt x="20" y="0"/>
                    <a:pt x="22" y="0"/>
                    <a:pt x="23" y="1"/>
                  </a:cubicBezTo>
                  <a:cubicBezTo>
                    <a:pt x="25" y="1"/>
                    <a:pt x="26" y="2"/>
                    <a:pt x="28" y="4"/>
                  </a:cubicBezTo>
                  <a:cubicBezTo>
                    <a:pt x="29" y="5"/>
                    <a:pt x="29" y="7"/>
                    <a:pt x="30" y="9"/>
                  </a:cubicBezTo>
                  <a:cubicBezTo>
                    <a:pt x="31" y="11"/>
                    <a:pt x="31" y="14"/>
                    <a:pt x="31" y="17"/>
                  </a:cubicBezTo>
                  <a:cubicBezTo>
                    <a:pt x="31" y="39"/>
                    <a:pt x="31" y="39"/>
                    <a:pt x="31" y="39"/>
                  </a:cubicBezTo>
                  <a:lnTo>
                    <a:pt x="23"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25" name="Freeform 43">
              <a:extLst>
                <a:ext uri="{FF2B5EF4-FFF2-40B4-BE49-F238E27FC236}">
                  <a16:creationId xmlns:a16="http://schemas.microsoft.com/office/drawing/2014/main" id="{DC309D60-84B9-4652-BEF1-F71EFAD3A402}"/>
                </a:ext>
              </a:extLst>
            </p:cNvPr>
            <p:cNvSpPr>
              <a:spLocks/>
            </p:cNvSpPr>
            <p:nvPr userDrawn="1"/>
          </p:nvSpPr>
          <p:spPr bwMode="invGray">
            <a:xfrm>
              <a:off x="3975084" y="6212575"/>
              <a:ext cx="73236" cy="101135"/>
            </a:xfrm>
            <a:custGeom>
              <a:avLst/>
              <a:gdLst>
                <a:gd name="T0" fmla="*/ 28 w 29"/>
                <a:gd name="T1" fmla="*/ 4 h 40"/>
                <a:gd name="T2" fmla="*/ 24 w 29"/>
                <a:gd name="T3" fmla="*/ 10 h 40"/>
                <a:gd name="T4" fmla="*/ 20 w 29"/>
                <a:gd name="T5" fmla="*/ 7 h 40"/>
                <a:gd name="T6" fmla="*/ 14 w 29"/>
                <a:gd name="T7" fmla="*/ 6 h 40"/>
                <a:gd name="T8" fmla="*/ 10 w 29"/>
                <a:gd name="T9" fmla="*/ 7 h 40"/>
                <a:gd name="T10" fmla="*/ 9 w 29"/>
                <a:gd name="T11" fmla="*/ 10 h 40"/>
                <a:gd name="T12" fmla="*/ 9 w 29"/>
                <a:gd name="T13" fmla="*/ 11 h 40"/>
                <a:gd name="T14" fmla="*/ 10 w 29"/>
                <a:gd name="T15" fmla="*/ 12 h 40"/>
                <a:gd name="T16" fmla="*/ 13 w 29"/>
                <a:gd name="T17" fmla="*/ 14 h 40"/>
                <a:gd name="T18" fmla="*/ 16 w 29"/>
                <a:gd name="T19" fmla="*/ 15 h 40"/>
                <a:gd name="T20" fmla="*/ 22 w 29"/>
                <a:gd name="T21" fmla="*/ 18 h 40"/>
                <a:gd name="T22" fmla="*/ 26 w 29"/>
                <a:gd name="T23" fmla="*/ 20 h 40"/>
                <a:gd name="T24" fmla="*/ 28 w 29"/>
                <a:gd name="T25" fmla="*/ 24 h 40"/>
                <a:gd name="T26" fmla="*/ 29 w 29"/>
                <a:gd name="T27" fmla="*/ 28 h 40"/>
                <a:gd name="T28" fmla="*/ 28 w 29"/>
                <a:gd name="T29" fmla="*/ 34 h 40"/>
                <a:gd name="T30" fmla="*/ 25 w 29"/>
                <a:gd name="T31" fmla="*/ 37 h 40"/>
                <a:gd name="T32" fmla="*/ 20 w 29"/>
                <a:gd name="T33" fmla="*/ 39 h 40"/>
                <a:gd name="T34" fmla="*/ 15 w 29"/>
                <a:gd name="T35" fmla="*/ 40 h 40"/>
                <a:gd name="T36" fmla="*/ 7 w 29"/>
                <a:gd name="T37" fmla="*/ 38 h 40"/>
                <a:gd name="T38" fmla="*/ 0 w 29"/>
                <a:gd name="T39" fmla="*/ 35 h 40"/>
                <a:gd name="T40" fmla="*/ 3 w 29"/>
                <a:gd name="T41" fmla="*/ 29 h 40"/>
                <a:gd name="T42" fmla="*/ 9 w 29"/>
                <a:gd name="T43" fmla="*/ 32 h 40"/>
                <a:gd name="T44" fmla="*/ 15 w 29"/>
                <a:gd name="T45" fmla="*/ 33 h 40"/>
                <a:gd name="T46" fmla="*/ 20 w 29"/>
                <a:gd name="T47" fmla="*/ 32 h 40"/>
                <a:gd name="T48" fmla="*/ 22 w 29"/>
                <a:gd name="T49" fmla="*/ 29 h 40"/>
                <a:gd name="T50" fmla="*/ 21 w 29"/>
                <a:gd name="T51" fmla="*/ 27 h 40"/>
                <a:gd name="T52" fmla="*/ 19 w 29"/>
                <a:gd name="T53" fmla="*/ 25 h 40"/>
                <a:gd name="T54" fmla="*/ 16 w 29"/>
                <a:gd name="T55" fmla="*/ 24 h 40"/>
                <a:gd name="T56" fmla="*/ 13 w 29"/>
                <a:gd name="T57" fmla="*/ 22 h 40"/>
                <a:gd name="T58" fmla="*/ 7 w 29"/>
                <a:gd name="T59" fmla="*/ 20 h 40"/>
                <a:gd name="T60" fmla="*/ 4 w 29"/>
                <a:gd name="T61" fmla="*/ 17 h 40"/>
                <a:gd name="T62" fmla="*/ 2 w 29"/>
                <a:gd name="T63" fmla="*/ 14 h 40"/>
                <a:gd name="T64" fmla="*/ 1 w 29"/>
                <a:gd name="T65" fmla="*/ 10 h 40"/>
                <a:gd name="T66" fmla="*/ 2 w 29"/>
                <a:gd name="T67" fmla="*/ 5 h 40"/>
                <a:gd name="T68" fmla="*/ 5 w 29"/>
                <a:gd name="T69" fmla="*/ 2 h 40"/>
                <a:gd name="T70" fmla="*/ 9 w 29"/>
                <a:gd name="T71" fmla="*/ 0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4" y="10"/>
                    <a:pt x="24" y="10"/>
                    <a:pt x="24" y="10"/>
                  </a:cubicBezTo>
                  <a:cubicBezTo>
                    <a:pt x="23" y="8"/>
                    <a:pt x="21" y="8"/>
                    <a:pt x="20" y="7"/>
                  </a:cubicBezTo>
                  <a:cubicBezTo>
                    <a:pt x="18" y="7"/>
                    <a:pt x="16" y="6"/>
                    <a:pt x="14" y="6"/>
                  </a:cubicBezTo>
                  <a:cubicBezTo>
                    <a:pt x="12" y="6"/>
                    <a:pt x="11" y="7"/>
                    <a:pt x="10" y="7"/>
                  </a:cubicBezTo>
                  <a:cubicBezTo>
                    <a:pt x="9" y="8"/>
                    <a:pt x="9" y="9"/>
                    <a:pt x="9" y="10"/>
                  </a:cubicBezTo>
                  <a:cubicBezTo>
                    <a:pt x="9" y="10"/>
                    <a:pt x="9" y="11"/>
                    <a:pt x="9" y="11"/>
                  </a:cubicBezTo>
                  <a:cubicBezTo>
                    <a:pt x="10" y="12"/>
                    <a:pt x="10" y="12"/>
                    <a:pt x="10" y="12"/>
                  </a:cubicBezTo>
                  <a:cubicBezTo>
                    <a:pt x="11" y="13"/>
                    <a:pt x="12" y="13"/>
                    <a:pt x="13" y="14"/>
                  </a:cubicBezTo>
                  <a:cubicBezTo>
                    <a:pt x="14" y="14"/>
                    <a:pt x="15" y="15"/>
                    <a:pt x="16" y="15"/>
                  </a:cubicBezTo>
                  <a:cubicBezTo>
                    <a:pt x="18" y="16"/>
                    <a:pt x="20" y="17"/>
                    <a:pt x="22" y="18"/>
                  </a:cubicBezTo>
                  <a:cubicBezTo>
                    <a:pt x="23" y="19"/>
                    <a:pt x="25" y="19"/>
                    <a:pt x="26" y="20"/>
                  </a:cubicBezTo>
                  <a:cubicBezTo>
                    <a:pt x="27" y="21"/>
                    <a:pt x="28" y="22"/>
                    <a:pt x="28" y="24"/>
                  </a:cubicBezTo>
                  <a:cubicBezTo>
                    <a:pt x="29" y="25"/>
                    <a:pt x="29" y="26"/>
                    <a:pt x="29" y="28"/>
                  </a:cubicBezTo>
                  <a:cubicBezTo>
                    <a:pt x="29" y="30"/>
                    <a:pt x="29" y="32"/>
                    <a:pt x="28" y="34"/>
                  </a:cubicBezTo>
                  <a:cubicBezTo>
                    <a:pt x="27" y="35"/>
                    <a:pt x="26" y="36"/>
                    <a:pt x="25" y="37"/>
                  </a:cubicBezTo>
                  <a:cubicBezTo>
                    <a:pt x="23" y="38"/>
                    <a:pt x="22" y="39"/>
                    <a:pt x="20" y="39"/>
                  </a:cubicBezTo>
                  <a:cubicBezTo>
                    <a:pt x="18" y="39"/>
                    <a:pt x="17" y="40"/>
                    <a:pt x="15" y="40"/>
                  </a:cubicBezTo>
                  <a:cubicBezTo>
                    <a:pt x="12" y="40"/>
                    <a:pt x="10" y="39"/>
                    <a:pt x="7" y="38"/>
                  </a:cubicBezTo>
                  <a:cubicBezTo>
                    <a:pt x="4" y="37"/>
                    <a:pt x="2" y="36"/>
                    <a:pt x="0" y="35"/>
                  </a:cubicBezTo>
                  <a:cubicBezTo>
                    <a:pt x="3" y="29"/>
                    <a:pt x="3" y="29"/>
                    <a:pt x="3" y="29"/>
                  </a:cubicBezTo>
                  <a:cubicBezTo>
                    <a:pt x="5" y="30"/>
                    <a:pt x="7" y="31"/>
                    <a:pt x="9" y="32"/>
                  </a:cubicBezTo>
                  <a:cubicBezTo>
                    <a:pt x="11" y="32"/>
                    <a:pt x="13" y="33"/>
                    <a:pt x="15" y="33"/>
                  </a:cubicBezTo>
                  <a:cubicBezTo>
                    <a:pt x="17" y="33"/>
                    <a:pt x="19" y="32"/>
                    <a:pt x="20" y="32"/>
                  </a:cubicBezTo>
                  <a:cubicBezTo>
                    <a:pt x="21" y="31"/>
                    <a:pt x="22" y="30"/>
                    <a:pt x="22" y="29"/>
                  </a:cubicBezTo>
                  <a:cubicBezTo>
                    <a:pt x="22" y="28"/>
                    <a:pt x="21" y="27"/>
                    <a:pt x="21" y="27"/>
                  </a:cubicBezTo>
                  <a:cubicBezTo>
                    <a:pt x="21" y="26"/>
                    <a:pt x="20" y="25"/>
                    <a:pt x="19" y="25"/>
                  </a:cubicBezTo>
                  <a:cubicBezTo>
                    <a:pt x="18" y="25"/>
                    <a:pt x="18" y="24"/>
                    <a:pt x="16" y="24"/>
                  </a:cubicBezTo>
                  <a:cubicBezTo>
                    <a:pt x="15" y="23"/>
                    <a:pt x="14" y="23"/>
                    <a:pt x="13" y="22"/>
                  </a:cubicBezTo>
                  <a:cubicBezTo>
                    <a:pt x="11" y="21"/>
                    <a:pt x="9" y="20"/>
                    <a:pt x="7" y="20"/>
                  </a:cubicBezTo>
                  <a:cubicBezTo>
                    <a:pt x="6" y="19"/>
                    <a:pt x="5" y="18"/>
                    <a:pt x="4" y="17"/>
                  </a:cubicBezTo>
                  <a:cubicBezTo>
                    <a:pt x="3" y="16"/>
                    <a:pt x="2" y="15"/>
                    <a:pt x="2" y="14"/>
                  </a:cubicBezTo>
                  <a:cubicBezTo>
                    <a:pt x="2" y="13"/>
                    <a:pt x="1" y="12"/>
                    <a:pt x="1" y="10"/>
                  </a:cubicBezTo>
                  <a:cubicBezTo>
                    <a:pt x="1" y="8"/>
                    <a:pt x="2" y="7"/>
                    <a:pt x="2" y="5"/>
                  </a:cubicBezTo>
                  <a:cubicBezTo>
                    <a:pt x="3" y="4"/>
                    <a:pt x="4" y="3"/>
                    <a:pt x="5" y="2"/>
                  </a:cubicBezTo>
                  <a:cubicBezTo>
                    <a:pt x="6" y="1"/>
                    <a:pt x="8" y="1"/>
                    <a:pt x="9" y="0"/>
                  </a:cubicBezTo>
                  <a:cubicBezTo>
                    <a:pt x="11" y="0"/>
                    <a:pt x="13" y="0"/>
                    <a:pt x="15" y="0"/>
                  </a:cubicBezTo>
                  <a:cubicBezTo>
                    <a:pt x="17" y="0"/>
                    <a:pt x="19"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26" name="Freeform 44">
              <a:extLst>
                <a:ext uri="{FF2B5EF4-FFF2-40B4-BE49-F238E27FC236}">
                  <a16:creationId xmlns:a16="http://schemas.microsoft.com/office/drawing/2014/main" id="{A4440044-5486-483F-B652-7EE3849461B3}"/>
                </a:ext>
              </a:extLst>
            </p:cNvPr>
            <p:cNvSpPr>
              <a:spLocks/>
            </p:cNvSpPr>
            <p:nvPr userDrawn="1"/>
          </p:nvSpPr>
          <p:spPr bwMode="invGray">
            <a:xfrm>
              <a:off x="4058782" y="6212575"/>
              <a:ext cx="122060" cy="99391"/>
            </a:xfrm>
            <a:custGeom>
              <a:avLst/>
              <a:gdLst>
                <a:gd name="T0" fmla="*/ 55 w 70"/>
                <a:gd name="T1" fmla="*/ 57 h 57"/>
                <a:gd name="T2" fmla="*/ 45 w 70"/>
                <a:gd name="T3" fmla="*/ 57 h 57"/>
                <a:gd name="T4" fmla="*/ 35 w 70"/>
                <a:gd name="T5" fmla="*/ 17 h 57"/>
                <a:gd name="T6" fmla="*/ 25 w 70"/>
                <a:gd name="T7" fmla="*/ 57 h 57"/>
                <a:gd name="T8" fmla="*/ 14 w 70"/>
                <a:gd name="T9" fmla="*/ 57 h 57"/>
                <a:gd name="T10" fmla="*/ 0 w 70"/>
                <a:gd name="T11" fmla="*/ 0 h 57"/>
                <a:gd name="T12" fmla="*/ 10 w 70"/>
                <a:gd name="T13" fmla="*/ 0 h 57"/>
                <a:gd name="T14" fmla="*/ 20 w 70"/>
                <a:gd name="T15" fmla="*/ 39 h 57"/>
                <a:gd name="T16" fmla="*/ 30 w 70"/>
                <a:gd name="T17" fmla="*/ 0 h 57"/>
                <a:gd name="T18" fmla="*/ 39 w 70"/>
                <a:gd name="T19" fmla="*/ 0 h 57"/>
                <a:gd name="T20" fmla="*/ 49 w 70"/>
                <a:gd name="T21" fmla="*/ 39 h 57"/>
                <a:gd name="T22" fmla="*/ 60 w 70"/>
                <a:gd name="T23" fmla="*/ 0 h 57"/>
                <a:gd name="T24" fmla="*/ 70 w 70"/>
                <a:gd name="T25" fmla="*/ 0 h 57"/>
                <a:gd name="T26" fmla="*/ 55 w 70"/>
                <a:gd name="T27"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7">
                  <a:moveTo>
                    <a:pt x="55" y="57"/>
                  </a:moveTo>
                  <a:lnTo>
                    <a:pt x="45" y="57"/>
                  </a:lnTo>
                  <a:lnTo>
                    <a:pt x="35" y="17"/>
                  </a:lnTo>
                  <a:lnTo>
                    <a:pt x="25" y="57"/>
                  </a:lnTo>
                  <a:lnTo>
                    <a:pt x="14" y="57"/>
                  </a:lnTo>
                  <a:lnTo>
                    <a:pt x="0" y="0"/>
                  </a:lnTo>
                  <a:lnTo>
                    <a:pt x="10" y="0"/>
                  </a:lnTo>
                  <a:lnTo>
                    <a:pt x="20" y="39"/>
                  </a:lnTo>
                  <a:lnTo>
                    <a:pt x="30" y="0"/>
                  </a:lnTo>
                  <a:lnTo>
                    <a:pt x="39" y="0"/>
                  </a:lnTo>
                  <a:lnTo>
                    <a:pt x="49" y="39"/>
                  </a:lnTo>
                  <a:lnTo>
                    <a:pt x="60" y="0"/>
                  </a:lnTo>
                  <a:lnTo>
                    <a:pt x="70" y="0"/>
                  </a:lnTo>
                  <a:lnTo>
                    <a:pt x="55" y="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27" name="Freeform 45">
              <a:extLst>
                <a:ext uri="{FF2B5EF4-FFF2-40B4-BE49-F238E27FC236}">
                  <a16:creationId xmlns:a16="http://schemas.microsoft.com/office/drawing/2014/main" id="{446771E9-EA09-4256-8955-FE392C07AFC4}"/>
                </a:ext>
              </a:extLst>
            </p:cNvPr>
            <p:cNvSpPr>
              <a:spLocks noEditPoints="1"/>
            </p:cNvSpPr>
            <p:nvPr userDrawn="1"/>
          </p:nvSpPr>
          <p:spPr bwMode="invGray">
            <a:xfrm>
              <a:off x="4191304" y="6212575"/>
              <a:ext cx="83698"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28" name="Freeform 46">
              <a:extLst>
                <a:ext uri="{FF2B5EF4-FFF2-40B4-BE49-F238E27FC236}">
                  <a16:creationId xmlns:a16="http://schemas.microsoft.com/office/drawing/2014/main" id="{FE985025-CAA5-44F2-9174-87CD1D8BA182}"/>
                </a:ext>
              </a:extLst>
            </p:cNvPr>
            <p:cNvSpPr>
              <a:spLocks/>
            </p:cNvSpPr>
            <p:nvPr userDrawn="1"/>
          </p:nvSpPr>
          <p:spPr bwMode="invGray">
            <a:xfrm>
              <a:off x="4295927" y="6212575"/>
              <a:ext cx="57543" cy="99391"/>
            </a:xfrm>
            <a:custGeom>
              <a:avLst/>
              <a:gdLst>
                <a:gd name="T0" fmla="*/ 21 w 23"/>
                <a:gd name="T1" fmla="*/ 8 h 39"/>
                <a:gd name="T2" fmla="*/ 18 w 23"/>
                <a:gd name="T3" fmla="*/ 7 h 39"/>
                <a:gd name="T4" fmla="*/ 15 w 23"/>
                <a:gd name="T5" fmla="*/ 7 h 39"/>
                <a:gd name="T6" fmla="*/ 10 w 23"/>
                <a:gd name="T7" fmla="*/ 9 h 39"/>
                <a:gd name="T8" fmla="*/ 8 w 23"/>
                <a:gd name="T9" fmla="*/ 17 h 39"/>
                <a:gd name="T10" fmla="*/ 8 w 23"/>
                <a:gd name="T11" fmla="*/ 39 h 39"/>
                <a:gd name="T12" fmla="*/ 0 w 23"/>
                <a:gd name="T13" fmla="*/ 39 h 39"/>
                <a:gd name="T14" fmla="*/ 0 w 23"/>
                <a:gd name="T15" fmla="*/ 0 h 39"/>
                <a:gd name="T16" fmla="*/ 8 w 23"/>
                <a:gd name="T17" fmla="*/ 0 h 39"/>
                <a:gd name="T18" fmla="*/ 8 w 23"/>
                <a:gd name="T19" fmla="*/ 4 h 39"/>
                <a:gd name="T20" fmla="*/ 9 w 23"/>
                <a:gd name="T21" fmla="*/ 2 h 39"/>
                <a:gd name="T22" fmla="*/ 11 w 23"/>
                <a:gd name="T23" fmla="*/ 1 h 39"/>
                <a:gd name="T24" fmla="*/ 14 w 23"/>
                <a:gd name="T25" fmla="*/ 0 h 39"/>
                <a:gd name="T26" fmla="*/ 16 w 23"/>
                <a:gd name="T27" fmla="*/ 0 h 39"/>
                <a:gd name="T28" fmla="*/ 20 w 23"/>
                <a:gd name="T29" fmla="*/ 0 h 39"/>
                <a:gd name="T30" fmla="*/ 23 w 23"/>
                <a:gd name="T31" fmla="*/ 1 h 39"/>
                <a:gd name="T32" fmla="*/ 21 w 23"/>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8"/>
                  </a:moveTo>
                  <a:cubicBezTo>
                    <a:pt x="20" y="8"/>
                    <a:pt x="19" y="8"/>
                    <a:pt x="18" y="7"/>
                  </a:cubicBezTo>
                  <a:cubicBezTo>
                    <a:pt x="17" y="7"/>
                    <a:pt x="16" y="7"/>
                    <a:pt x="15" y="7"/>
                  </a:cubicBezTo>
                  <a:cubicBezTo>
                    <a:pt x="13" y="7"/>
                    <a:pt x="11" y="8"/>
                    <a:pt x="10" y="9"/>
                  </a:cubicBezTo>
                  <a:cubicBezTo>
                    <a:pt x="8" y="11"/>
                    <a:pt x="8" y="14"/>
                    <a:pt x="8" y="17"/>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0" y="1"/>
                    <a:pt x="11" y="1"/>
                  </a:cubicBezTo>
                  <a:cubicBezTo>
                    <a:pt x="12" y="0"/>
                    <a:pt x="13" y="0"/>
                    <a:pt x="14" y="0"/>
                  </a:cubicBezTo>
                  <a:cubicBezTo>
                    <a:pt x="14" y="0"/>
                    <a:pt x="15" y="0"/>
                    <a:pt x="16" y="0"/>
                  </a:cubicBezTo>
                  <a:cubicBezTo>
                    <a:pt x="18" y="0"/>
                    <a:pt x="19" y="0"/>
                    <a:pt x="20" y="0"/>
                  </a:cubicBezTo>
                  <a:cubicBezTo>
                    <a:pt x="21" y="0"/>
                    <a:pt x="22" y="1"/>
                    <a:pt x="23" y="1"/>
                  </a:cubicBezTo>
                  <a:lnTo>
                    <a:pt x="2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29" name="Freeform 47">
              <a:extLst>
                <a:ext uri="{FF2B5EF4-FFF2-40B4-BE49-F238E27FC236}">
                  <a16:creationId xmlns:a16="http://schemas.microsoft.com/office/drawing/2014/main" id="{1105FBBE-AD06-4F22-94D8-E2E98185FAA9}"/>
                </a:ext>
              </a:extLst>
            </p:cNvPr>
            <p:cNvSpPr>
              <a:spLocks/>
            </p:cNvSpPr>
            <p:nvPr userDrawn="1"/>
          </p:nvSpPr>
          <p:spPr bwMode="invGray">
            <a:xfrm>
              <a:off x="4346494" y="6284068"/>
              <a:ext cx="29644" cy="29643"/>
            </a:xfrm>
            <a:custGeom>
              <a:avLst/>
              <a:gdLst>
                <a:gd name="T0" fmla="*/ 12 w 12"/>
                <a:gd name="T1" fmla="*/ 6 h 12"/>
                <a:gd name="T2" fmla="*/ 11 w 12"/>
                <a:gd name="T3" fmla="*/ 8 h 12"/>
                <a:gd name="T4" fmla="*/ 10 w 12"/>
                <a:gd name="T5" fmla="*/ 10 h 12"/>
                <a:gd name="T6" fmla="*/ 8 w 12"/>
                <a:gd name="T7" fmla="*/ 11 h 12"/>
                <a:gd name="T8" fmla="*/ 6 w 12"/>
                <a:gd name="T9" fmla="*/ 12 h 12"/>
                <a:gd name="T10" fmla="*/ 3 w 12"/>
                <a:gd name="T11" fmla="*/ 11 h 12"/>
                <a:gd name="T12" fmla="*/ 2 w 12"/>
                <a:gd name="T13" fmla="*/ 10 h 12"/>
                <a:gd name="T14" fmla="*/ 0 w 12"/>
                <a:gd name="T15" fmla="*/ 8 h 12"/>
                <a:gd name="T16" fmla="*/ 0 w 12"/>
                <a:gd name="T17" fmla="*/ 6 h 12"/>
                <a:gd name="T18" fmla="*/ 0 w 12"/>
                <a:gd name="T19" fmla="*/ 4 h 12"/>
                <a:gd name="T20" fmla="*/ 2 w 12"/>
                <a:gd name="T21" fmla="*/ 2 h 12"/>
                <a:gd name="T22" fmla="*/ 3 w 12"/>
                <a:gd name="T23" fmla="*/ 0 h 12"/>
                <a:gd name="T24" fmla="*/ 6 w 12"/>
                <a:gd name="T25" fmla="*/ 0 h 12"/>
                <a:gd name="T26" fmla="*/ 8 w 12"/>
                <a:gd name="T27" fmla="*/ 0 h 12"/>
                <a:gd name="T28" fmla="*/ 10 w 12"/>
                <a:gd name="T29" fmla="*/ 2 h 12"/>
                <a:gd name="T30" fmla="*/ 11 w 12"/>
                <a:gd name="T31" fmla="*/ 4 h 12"/>
                <a:gd name="T32" fmla="*/ 12 w 12"/>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2">
                  <a:moveTo>
                    <a:pt x="12" y="6"/>
                  </a:moveTo>
                  <a:cubicBezTo>
                    <a:pt x="12" y="7"/>
                    <a:pt x="11" y="7"/>
                    <a:pt x="11" y="8"/>
                  </a:cubicBezTo>
                  <a:cubicBezTo>
                    <a:pt x="11" y="9"/>
                    <a:pt x="10" y="9"/>
                    <a:pt x="10" y="10"/>
                  </a:cubicBezTo>
                  <a:cubicBezTo>
                    <a:pt x="9" y="10"/>
                    <a:pt x="9" y="11"/>
                    <a:pt x="8" y="11"/>
                  </a:cubicBezTo>
                  <a:cubicBezTo>
                    <a:pt x="7" y="11"/>
                    <a:pt x="7" y="12"/>
                    <a:pt x="6" y="12"/>
                  </a:cubicBezTo>
                  <a:cubicBezTo>
                    <a:pt x="5" y="12"/>
                    <a:pt x="4" y="11"/>
                    <a:pt x="3" y="11"/>
                  </a:cubicBezTo>
                  <a:cubicBezTo>
                    <a:pt x="3" y="11"/>
                    <a:pt x="2" y="10"/>
                    <a:pt x="2" y="10"/>
                  </a:cubicBezTo>
                  <a:cubicBezTo>
                    <a:pt x="1" y="9"/>
                    <a:pt x="1" y="9"/>
                    <a:pt x="0" y="8"/>
                  </a:cubicBezTo>
                  <a:cubicBezTo>
                    <a:pt x="0" y="7"/>
                    <a:pt x="0" y="7"/>
                    <a:pt x="0" y="6"/>
                  </a:cubicBezTo>
                  <a:cubicBezTo>
                    <a:pt x="0" y="5"/>
                    <a:pt x="0" y="4"/>
                    <a:pt x="0" y="4"/>
                  </a:cubicBezTo>
                  <a:cubicBezTo>
                    <a:pt x="1" y="3"/>
                    <a:pt x="1" y="2"/>
                    <a:pt x="2" y="2"/>
                  </a:cubicBezTo>
                  <a:cubicBezTo>
                    <a:pt x="2" y="1"/>
                    <a:pt x="3" y="1"/>
                    <a:pt x="3" y="0"/>
                  </a:cubicBezTo>
                  <a:cubicBezTo>
                    <a:pt x="4" y="0"/>
                    <a:pt x="5" y="0"/>
                    <a:pt x="6" y="0"/>
                  </a:cubicBezTo>
                  <a:cubicBezTo>
                    <a:pt x="7" y="0"/>
                    <a:pt x="7" y="0"/>
                    <a:pt x="8" y="0"/>
                  </a:cubicBezTo>
                  <a:cubicBezTo>
                    <a:pt x="9" y="1"/>
                    <a:pt x="9" y="1"/>
                    <a:pt x="10" y="2"/>
                  </a:cubicBezTo>
                  <a:cubicBezTo>
                    <a:pt x="10" y="2"/>
                    <a:pt x="11" y="3"/>
                    <a:pt x="11" y="4"/>
                  </a:cubicBezTo>
                  <a:cubicBezTo>
                    <a:pt x="11" y="4"/>
                    <a:pt x="12" y="5"/>
                    <a:pt x="12"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30" name="Freeform 48">
              <a:extLst>
                <a:ext uri="{FF2B5EF4-FFF2-40B4-BE49-F238E27FC236}">
                  <a16:creationId xmlns:a16="http://schemas.microsoft.com/office/drawing/2014/main" id="{8141824A-6AD4-4B53-B837-71461DD538CC}"/>
                </a:ext>
              </a:extLst>
            </p:cNvPr>
            <p:cNvSpPr>
              <a:spLocks/>
            </p:cNvSpPr>
            <p:nvPr userDrawn="1"/>
          </p:nvSpPr>
          <p:spPr bwMode="invGray">
            <a:xfrm>
              <a:off x="498115" y="6388691"/>
              <a:ext cx="94161" cy="130778"/>
            </a:xfrm>
            <a:custGeom>
              <a:avLst/>
              <a:gdLst>
                <a:gd name="T0" fmla="*/ 32 w 54"/>
                <a:gd name="T1" fmla="*/ 12 h 75"/>
                <a:gd name="T2" fmla="*/ 32 w 54"/>
                <a:gd name="T3" fmla="*/ 75 h 75"/>
                <a:gd name="T4" fmla="*/ 22 w 54"/>
                <a:gd name="T5" fmla="*/ 75 h 75"/>
                <a:gd name="T6" fmla="*/ 22 w 54"/>
                <a:gd name="T7" fmla="*/ 12 h 75"/>
                <a:gd name="T8" fmla="*/ 0 w 54"/>
                <a:gd name="T9" fmla="*/ 12 h 75"/>
                <a:gd name="T10" fmla="*/ 0 w 54"/>
                <a:gd name="T11" fmla="*/ 0 h 75"/>
                <a:gd name="T12" fmla="*/ 54 w 54"/>
                <a:gd name="T13" fmla="*/ 0 h 75"/>
                <a:gd name="T14" fmla="*/ 54 w 54"/>
                <a:gd name="T15" fmla="*/ 12 h 75"/>
                <a:gd name="T16" fmla="*/ 32 w 54"/>
                <a:gd name="T17" fmla="*/ 1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75">
                  <a:moveTo>
                    <a:pt x="32" y="12"/>
                  </a:moveTo>
                  <a:lnTo>
                    <a:pt x="32" y="75"/>
                  </a:lnTo>
                  <a:lnTo>
                    <a:pt x="22" y="75"/>
                  </a:lnTo>
                  <a:lnTo>
                    <a:pt x="22" y="12"/>
                  </a:lnTo>
                  <a:lnTo>
                    <a:pt x="0" y="12"/>
                  </a:lnTo>
                  <a:lnTo>
                    <a:pt x="0" y="0"/>
                  </a:lnTo>
                  <a:lnTo>
                    <a:pt x="54" y="0"/>
                  </a:lnTo>
                  <a:lnTo>
                    <a:pt x="54" y="12"/>
                  </a:lnTo>
                  <a:lnTo>
                    <a:pt x="32"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31" name="Freeform 49">
              <a:extLst>
                <a:ext uri="{FF2B5EF4-FFF2-40B4-BE49-F238E27FC236}">
                  <a16:creationId xmlns:a16="http://schemas.microsoft.com/office/drawing/2014/main" id="{1CEF1D95-CD6C-417A-9539-CB4DBAA5E07D}"/>
                </a:ext>
              </a:extLst>
            </p:cNvPr>
            <p:cNvSpPr>
              <a:spLocks/>
            </p:cNvSpPr>
            <p:nvPr userDrawn="1"/>
          </p:nvSpPr>
          <p:spPr bwMode="invGray">
            <a:xfrm>
              <a:off x="609713" y="6383459"/>
              <a:ext cx="78468" cy="136010"/>
            </a:xfrm>
            <a:custGeom>
              <a:avLst/>
              <a:gdLst>
                <a:gd name="T0" fmla="*/ 23 w 31"/>
                <a:gd name="T1" fmla="*/ 53 h 53"/>
                <a:gd name="T2" fmla="*/ 23 w 31"/>
                <a:gd name="T3" fmla="*/ 32 h 53"/>
                <a:gd name="T4" fmla="*/ 21 w 31"/>
                <a:gd name="T5" fmla="*/ 24 h 53"/>
                <a:gd name="T6" fmla="*/ 15 w 31"/>
                <a:gd name="T7" fmla="*/ 21 h 53"/>
                <a:gd name="T8" fmla="*/ 12 w 31"/>
                <a:gd name="T9" fmla="*/ 22 h 53"/>
                <a:gd name="T10" fmla="*/ 9 w 31"/>
                <a:gd name="T11" fmla="*/ 24 h 53"/>
                <a:gd name="T12" fmla="*/ 8 w 31"/>
                <a:gd name="T13" fmla="*/ 27 h 53"/>
                <a:gd name="T14" fmla="*/ 7 w 31"/>
                <a:gd name="T15" fmla="*/ 31 h 53"/>
                <a:gd name="T16" fmla="*/ 7 w 31"/>
                <a:gd name="T17" fmla="*/ 53 h 53"/>
                <a:gd name="T18" fmla="*/ 0 w 31"/>
                <a:gd name="T19" fmla="*/ 53 h 53"/>
                <a:gd name="T20" fmla="*/ 0 w 31"/>
                <a:gd name="T21" fmla="*/ 4 h 53"/>
                <a:gd name="T22" fmla="*/ 7 w 31"/>
                <a:gd name="T23" fmla="*/ 0 h 53"/>
                <a:gd name="T24" fmla="*/ 7 w 31"/>
                <a:gd name="T25" fmla="*/ 19 h 53"/>
                <a:gd name="T26" fmla="*/ 9 w 31"/>
                <a:gd name="T27" fmla="*/ 17 h 53"/>
                <a:gd name="T28" fmla="*/ 11 w 31"/>
                <a:gd name="T29" fmla="*/ 15 h 53"/>
                <a:gd name="T30" fmla="*/ 14 w 31"/>
                <a:gd name="T31" fmla="*/ 14 h 53"/>
                <a:gd name="T32" fmla="*/ 17 w 31"/>
                <a:gd name="T33" fmla="*/ 14 h 53"/>
                <a:gd name="T34" fmla="*/ 23 w 31"/>
                <a:gd name="T35" fmla="*/ 15 h 53"/>
                <a:gd name="T36" fmla="*/ 27 w 31"/>
                <a:gd name="T37" fmla="*/ 18 h 53"/>
                <a:gd name="T38" fmla="*/ 30 w 31"/>
                <a:gd name="T39" fmla="*/ 24 h 53"/>
                <a:gd name="T40" fmla="*/ 31 w 31"/>
                <a:gd name="T41" fmla="*/ 31 h 53"/>
                <a:gd name="T42" fmla="*/ 31 w 31"/>
                <a:gd name="T43" fmla="*/ 53 h 53"/>
                <a:gd name="T44" fmla="*/ 23 w 31"/>
                <a:gd name="T45"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3">
                  <a:moveTo>
                    <a:pt x="23" y="53"/>
                  </a:moveTo>
                  <a:cubicBezTo>
                    <a:pt x="23" y="32"/>
                    <a:pt x="23" y="32"/>
                    <a:pt x="23" y="32"/>
                  </a:cubicBezTo>
                  <a:cubicBezTo>
                    <a:pt x="23" y="28"/>
                    <a:pt x="22" y="25"/>
                    <a:pt x="21" y="24"/>
                  </a:cubicBezTo>
                  <a:cubicBezTo>
                    <a:pt x="20" y="22"/>
                    <a:pt x="18" y="21"/>
                    <a:pt x="15" y="21"/>
                  </a:cubicBezTo>
                  <a:cubicBezTo>
                    <a:pt x="14" y="21"/>
                    <a:pt x="13" y="21"/>
                    <a:pt x="12" y="22"/>
                  </a:cubicBezTo>
                  <a:cubicBezTo>
                    <a:pt x="11" y="22"/>
                    <a:pt x="10" y="23"/>
                    <a:pt x="9" y="24"/>
                  </a:cubicBezTo>
                  <a:cubicBezTo>
                    <a:pt x="9" y="24"/>
                    <a:pt x="8" y="25"/>
                    <a:pt x="8" y="27"/>
                  </a:cubicBezTo>
                  <a:cubicBezTo>
                    <a:pt x="7" y="28"/>
                    <a:pt x="7" y="29"/>
                    <a:pt x="7" y="31"/>
                  </a:cubicBezTo>
                  <a:cubicBezTo>
                    <a:pt x="7" y="53"/>
                    <a:pt x="7" y="53"/>
                    <a:pt x="7" y="53"/>
                  </a:cubicBezTo>
                  <a:cubicBezTo>
                    <a:pt x="0" y="53"/>
                    <a:pt x="0" y="53"/>
                    <a:pt x="0" y="53"/>
                  </a:cubicBezTo>
                  <a:cubicBezTo>
                    <a:pt x="0" y="4"/>
                    <a:pt x="0" y="4"/>
                    <a:pt x="0" y="4"/>
                  </a:cubicBezTo>
                  <a:cubicBezTo>
                    <a:pt x="7" y="0"/>
                    <a:pt x="7" y="0"/>
                    <a:pt x="7" y="0"/>
                  </a:cubicBezTo>
                  <a:cubicBezTo>
                    <a:pt x="7" y="19"/>
                    <a:pt x="7" y="19"/>
                    <a:pt x="7" y="19"/>
                  </a:cubicBezTo>
                  <a:cubicBezTo>
                    <a:pt x="8" y="18"/>
                    <a:pt x="8" y="17"/>
                    <a:pt x="9" y="17"/>
                  </a:cubicBezTo>
                  <a:cubicBezTo>
                    <a:pt x="10" y="16"/>
                    <a:pt x="10" y="16"/>
                    <a:pt x="11" y="15"/>
                  </a:cubicBezTo>
                  <a:cubicBezTo>
                    <a:pt x="12" y="15"/>
                    <a:pt x="13" y="15"/>
                    <a:pt x="14" y="14"/>
                  </a:cubicBezTo>
                  <a:cubicBezTo>
                    <a:pt x="15" y="14"/>
                    <a:pt x="16" y="14"/>
                    <a:pt x="17" y="14"/>
                  </a:cubicBezTo>
                  <a:cubicBezTo>
                    <a:pt x="19" y="14"/>
                    <a:pt x="21" y="14"/>
                    <a:pt x="23" y="15"/>
                  </a:cubicBezTo>
                  <a:cubicBezTo>
                    <a:pt x="25" y="16"/>
                    <a:pt x="26" y="17"/>
                    <a:pt x="27" y="18"/>
                  </a:cubicBezTo>
                  <a:cubicBezTo>
                    <a:pt x="28" y="20"/>
                    <a:pt x="29" y="22"/>
                    <a:pt x="30" y="24"/>
                  </a:cubicBezTo>
                  <a:cubicBezTo>
                    <a:pt x="30" y="26"/>
                    <a:pt x="31" y="29"/>
                    <a:pt x="31" y="31"/>
                  </a:cubicBezTo>
                  <a:cubicBezTo>
                    <a:pt x="31" y="53"/>
                    <a:pt x="31" y="53"/>
                    <a:pt x="31" y="53"/>
                  </a:cubicBezTo>
                  <a:lnTo>
                    <a:pt x="23"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32" name="Freeform 50">
              <a:extLst>
                <a:ext uri="{FF2B5EF4-FFF2-40B4-BE49-F238E27FC236}">
                  <a16:creationId xmlns:a16="http://schemas.microsoft.com/office/drawing/2014/main" id="{BF6CB5D3-9648-4D73-AB7C-5374814E5BA2}"/>
                </a:ext>
              </a:extLst>
            </p:cNvPr>
            <p:cNvSpPr>
              <a:spLocks noEditPoints="1"/>
            </p:cNvSpPr>
            <p:nvPr userDrawn="1"/>
          </p:nvSpPr>
          <p:spPr bwMode="invGray">
            <a:xfrm>
              <a:off x="705618" y="6418333"/>
              <a:ext cx="85443" cy="102879"/>
            </a:xfrm>
            <a:custGeom>
              <a:avLst/>
              <a:gdLst>
                <a:gd name="T0" fmla="*/ 33 w 33"/>
                <a:gd name="T1" fmla="*/ 19 h 40"/>
                <a:gd name="T2" fmla="*/ 33 w 33"/>
                <a:gd name="T3" fmla="*/ 21 h 40"/>
                <a:gd name="T4" fmla="*/ 33 w 33"/>
                <a:gd name="T5" fmla="*/ 23 h 40"/>
                <a:gd name="T6" fmla="*/ 7 w 33"/>
                <a:gd name="T7" fmla="*/ 23 h 40"/>
                <a:gd name="T8" fmla="*/ 9 w 33"/>
                <a:gd name="T9" fmla="*/ 28 h 40"/>
                <a:gd name="T10" fmla="*/ 11 w 33"/>
                <a:gd name="T11" fmla="*/ 31 h 40"/>
                <a:gd name="T12" fmla="*/ 14 w 33"/>
                <a:gd name="T13" fmla="*/ 33 h 40"/>
                <a:gd name="T14" fmla="*/ 17 w 33"/>
                <a:gd name="T15" fmla="*/ 33 h 40"/>
                <a:gd name="T16" fmla="*/ 19 w 33"/>
                <a:gd name="T17" fmla="*/ 33 h 40"/>
                <a:gd name="T18" fmla="*/ 22 w 33"/>
                <a:gd name="T19" fmla="*/ 32 h 40"/>
                <a:gd name="T20" fmla="*/ 23 w 33"/>
                <a:gd name="T21" fmla="*/ 32 h 40"/>
                <a:gd name="T22" fmla="*/ 25 w 33"/>
                <a:gd name="T23" fmla="*/ 30 h 40"/>
                <a:gd name="T24" fmla="*/ 30 w 33"/>
                <a:gd name="T25" fmla="*/ 35 h 40"/>
                <a:gd name="T26" fmla="*/ 27 w 33"/>
                <a:gd name="T27" fmla="*/ 37 h 40"/>
                <a:gd name="T28" fmla="*/ 24 w 33"/>
                <a:gd name="T29" fmla="*/ 39 h 40"/>
                <a:gd name="T30" fmla="*/ 21 w 33"/>
                <a:gd name="T31" fmla="*/ 40 h 40"/>
                <a:gd name="T32" fmla="*/ 17 w 33"/>
                <a:gd name="T33" fmla="*/ 40 h 40"/>
                <a:gd name="T34" fmla="*/ 12 w 33"/>
                <a:gd name="T35" fmla="*/ 39 h 40"/>
                <a:gd name="T36" fmla="*/ 8 w 33"/>
                <a:gd name="T37" fmla="*/ 38 h 40"/>
                <a:gd name="T38" fmla="*/ 5 w 33"/>
                <a:gd name="T39" fmla="*/ 35 h 40"/>
                <a:gd name="T40" fmla="*/ 3 w 33"/>
                <a:gd name="T41" fmla="*/ 31 h 40"/>
                <a:gd name="T42" fmla="*/ 1 w 33"/>
                <a:gd name="T43" fmla="*/ 26 h 40"/>
                <a:gd name="T44" fmla="*/ 0 w 33"/>
                <a:gd name="T45" fmla="*/ 20 h 40"/>
                <a:gd name="T46" fmla="*/ 1 w 33"/>
                <a:gd name="T47" fmla="*/ 12 h 40"/>
                <a:gd name="T48" fmla="*/ 5 w 33"/>
                <a:gd name="T49" fmla="*/ 5 h 40"/>
                <a:gd name="T50" fmla="*/ 10 w 33"/>
                <a:gd name="T51" fmla="*/ 1 h 40"/>
                <a:gd name="T52" fmla="*/ 17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5 w 33"/>
                <a:gd name="T65" fmla="*/ 13 h 40"/>
                <a:gd name="T66" fmla="*/ 23 w 33"/>
                <a:gd name="T67" fmla="*/ 10 h 40"/>
                <a:gd name="T68" fmla="*/ 20 w 33"/>
                <a:gd name="T69" fmla="*/ 8 h 40"/>
                <a:gd name="T70" fmla="*/ 16 w 33"/>
                <a:gd name="T71" fmla="*/ 7 h 40"/>
                <a:gd name="T72" fmla="*/ 13 w 33"/>
                <a:gd name="T73" fmla="*/ 8 h 40"/>
                <a:gd name="T74" fmla="*/ 10 w 33"/>
                <a:gd name="T75" fmla="*/ 9 h 40"/>
                <a:gd name="T76" fmla="*/ 9 w 33"/>
                <a:gd name="T77" fmla="*/ 12 h 40"/>
                <a:gd name="T78" fmla="*/ 8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3" y="22"/>
                    <a:pt x="33" y="23"/>
                  </a:cubicBezTo>
                  <a:cubicBezTo>
                    <a:pt x="7" y="23"/>
                    <a:pt x="7" y="23"/>
                    <a:pt x="7" y="23"/>
                  </a:cubicBezTo>
                  <a:cubicBezTo>
                    <a:pt x="8" y="25"/>
                    <a:pt x="8" y="26"/>
                    <a:pt x="9" y="28"/>
                  </a:cubicBezTo>
                  <a:cubicBezTo>
                    <a:pt x="9" y="29"/>
                    <a:pt x="10" y="30"/>
                    <a:pt x="11" y="31"/>
                  </a:cubicBezTo>
                  <a:cubicBezTo>
                    <a:pt x="12" y="32"/>
                    <a:pt x="13" y="32"/>
                    <a:pt x="14" y="33"/>
                  </a:cubicBezTo>
                  <a:cubicBezTo>
                    <a:pt x="15" y="33"/>
                    <a:pt x="16" y="33"/>
                    <a:pt x="17" y="33"/>
                  </a:cubicBezTo>
                  <a:cubicBezTo>
                    <a:pt x="18" y="33"/>
                    <a:pt x="19" y="33"/>
                    <a:pt x="19" y="33"/>
                  </a:cubicBezTo>
                  <a:cubicBezTo>
                    <a:pt x="20" y="33"/>
                    <a:pt x="21" y="33"/>
                    <a:pt x="22" y="32"/>
                  </a:cubicBezTo>
                  <a:cubicBezTo>
                    <a:pt x="22" y="32"/>
                    <a:pt x="23" y="32"/>
                    <a:pt x="23" y="32"/>
                  </a:cubicBezTo>
                  <a:cubicBezTo>
                    <a:pt x="24" y="31"/>
                    <a:pt x="25" y="31"/>
                    <a:pt x="25" y="30"/>
                  </a:cubicBezTo>
                  <a:cubicBezTo>
                    <a:pt x="30" y="35"/>
                    <a:pt x="30" y="35"/>
                    <a:pt x="30" y="35"/>
                  </a:cubicBezTo>
                  <a:cubicBezTo>
                    <a:pt x="29" y="36"/>
                    <a:pt x="28" y="37"/>
                    <a:pt x="27" y="37"/>
                  </a:cubicBezTo>
                  <a:cubicBezTo>
                    <a:pt x="26" y="38"/>
                    <a:pt x="25" y="38"/>
                    <a:pt x="24" y="39"/>
                  </a:cubicBezTo>
                  <a:cubicBezTo>
                    <a:pt x="23" y="39"/>
                    <a:pt x="22" y="40"/>
                    <a:pt x="21" y="40"/>
                  </a:cubicBezTo>
                  <a:cubicBezTo>
                    <a:pt x="20" y="40"/>
                    <a:pt x="18" y="40"/>
                    <a:pt x="17" y="40"/>
                  </a:cubicBezTo>
                  <a:cubicBezTo>
                    <a:pt x="15" y="40"/>
                    <a:pt x="13" y="40"/>
                    <a:pt x="12" y="39"/>
                  </a:cubicBezTo>
                  <a:cubicBezTo>
                    <a:pt x="11" y="39"/>
                    <a:pt x="9" y="38"/>
                    <a:pt x="8" y="38"/>
                  </a:cubicBezTo>
                  <a:cubicBezTo>
                    <a:pt x="7" y="37"/>
                    <a:pt x="6" y="36"/>
                    <a:pt x="5" y="35"/>
                  </a:cubicBezTo>
                  <a:cubicBezTo>
                    <a:pt x="4" y="34"/>
                    <a:pt x="3" y="33"/>
                    <a:pt x="3" y="31"/>
                  </a:cubicBezTo>
                  <a:cubicBezTo>
                    <a:pt x="2" y="30"/>
                    <a:pt x="1" y="28"/>
                    <a:pt x="1" y="26"/>
                  </a:cubicBezTo>
                  <a:cubicBezTo>
                    <a:pt x="0" y="24"/>
                    <a:pt x="0" y="22"/>
                    <a:pt x="0" y="20"/>
                  </a:cubicBezTo>
                  <a:cubicBezTo>
                    <a:pt x="0" y="17"/>
                    <a:pt x="0" y="14"/>
                    <a:pt x="1" y="12"/>
                  </a:cubicBezTo>
                  <a:cubicBezTo>
                    <a:pt x="2" y="9"/>
                    <a:pt x="3" y="7"/>
                    <a:pt x="5" y="5"/>
                  </a:cubicBezTo>
                  <a:cubicBezTo>
                    <a:pt x="6" y="4"/>
                    <a:pt x="8" y="2"/>
                    <a:pt x="10" y="1"/>
                  </a:cubicBezTo>
                  <a:cubicBezTo>
                    <a:pt x="12" y="1"/>
                    <a:pt x="14" y="0"/>
                    <a:pt x="17" y="0"/>
                  </a:cubicBezTo>
                  <a:cubicBezTo>
                    <a:pt x="20" y="0"/>
                    <a:pt x="22" y="1"/>
                    <a:pt x="24" y="2"/>
                  </a:cubicBezTo>
                  <a:cubicBezTo>
                    <a:pt x="26" y="3"/>
                    <a:pt x="28" y="4"/>
                    <a:pt x="29" y="6"/>
                  </a:cubicBezTo>
                  <a:cubicBezTo>
                    <a:pt x="30" y="8"/>
                    <a:pt x="31" y="10"/>
                    <a:pt x="32" y="12"/>
                  </a:cubicBezTo>
                  <a:cubicBezTo>
                    <a:pt x="33" y="14"/>
                    <a:pt x="33" y="17"/>
                    <a:pt x="33" y="19"/>
                  </a:cubicBezTo>
                  <a:close/>
                  <a:moveTo>
                    <a:pt x="25" y="17"/>
                  </a:moveTo>
                  <a:cubicBezTo>
                    <a:pt x="25" y="15"/>
                    <a:pt x="25" y="14"/>
                    <a:pt x="25" y="13"/>
                  </a:cubicBezTo>
                  <a:cubicBezTo>
                    <a:pt x="24" y="12"/>
                    <a:pt x="24" y="11"/>
                    <a:pt x="23" y="10"/>
                  </a:cubicBezTo>
                  <a:cubicBezTo>
                    <a:pt x="22" y="9"/>
                    <a:pt x="21" y="8"/>
                    <a:pt x="20" y="8"/>
                  </a:cubicBezTo>
                  <a:cubicBezTo>
                    <a:pt x="19" y="7"/>
                    <a:pt x="18" y="7"/>
                    <a:pt x="16" y="7"/>
                  </a:cubicBezTo>
                  <a:cubicBezTo>
                    <a:pt x="15" y="7"/>
                    <a:pt x="14" y="7"/>
                    <a:pt x="13" y="8"/>
                  </a:cubicBezTo>
                  <a:cubicBezTo>
                    <a:pt x="12" y="8"/>
                    <a:pt x="11" y="9"/>
                    <a:pt x="10" y="9"/>
                  </a:cubicBezTo>
                  <a:cubicBezTo>
                    <a:pt x="10" y="10"/>
                    <a:pt x="9" y="11"/>
                    <a:pt x="9" y="12"/>
                  </a:cubicBezTo>
                  <a:cubicBezTo>
                    <a:pt x="8" y="14"/>
                    <a:pt x="8" y="15"/>
                    <a:pt x="8"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33" name="Freeform 51">
              <a:extLst>
                <a:ext uri="{FF2B5EF4-FFF2-40B4-BE49-F238E27FC236}">
                  <a16:creationId xmlns:a16="http://schemas.microsoft.com/office/drawing/2014/main" id="{55F0E322-3AEE-482E-8E59-9FB04FACA931}"/>
                </a:ext>
              </a:extLst>
            </p:cNvPr>
            <p:cNvSpPr>
              <a:spLocks noEditPoints="1"/>
            </p:cNvSpPr>
            <p:nvPr userDrawn="1"/>
          </p:nvSpPr>
          <p:spPr bwMode="invGray">
            <a:xfrm>
              <a:off x="857320" y="6383459"/>
              <a:ext cx="83698" cy="137753"/>
            </a:xfrm>
            <a:custGeom>
              <a:avLst/>
              <a:gdLst>
                <a:gd name="T0" fmla="*/ 33 w 33"/>
                <a:gd name="T1" fmla="*/ 35 h 54"/>
                <a:gd name="T2" fmla="*/ 31 w 33"/>
                <a:gd name="T3" fmla="*/ 43 h 54"/>
                <a:gd name="T4" fmla="*/ 28 w 33"/>
                <a:gd name="T5" fmla="*/ 49 h 54"/>
                <a:gd name="T6" fmla="*/ 23 w 33"/>
                <a:gd name="T7" fmla="*/ 53 h 54"/>
                <a:gd name="T8" fmla="*/ 17 w 33"/>
                <a:gd name="T9" fmla="*/ 54 h 54"/>
                <a:gd name="T10" fmla="*/ 12 w 33"/>
                <a:gd name="T11" fmla="*/ 53 h 54"/>
                <a:gd name="T12" fmla="*/ 8 w 33"/>
                <a:gd name="T13" fmla="*/ 50 h 54"/>
                <a:gd name="T14" fmla="*/ 8 w 33"/>
                <a:gd name="T15" fmla="*/ 53 h 54"/>
                <a:gd name="T16" fmla="*/ 0 w 33"/>
                <a:gd name="T17" fmla="*/ 53 h 54"/>
                <a:gd name="T18" fmla="*/ 0 w 33"/>
                <a:gd name="T19" fmla="*/ 4 h 54"/>
                <a:gd name="T20" fmla="*/ 8 w 33"/>
                <a:gd name="T21" fmla="*/ 0 h 54"/>
                <a:gd name="T22" fmla="*/ 8 w 33"/>
                <a:gd name="T23" fmla="*/ 19 h 54"/>
                <a:gd name="T24" fmla="*/ 10 w 33"/>
                <a:gd name="T25" fmla="*/ 17 h 54"/>
                <a:gd name="T26" fmla="*/ 12 w 33"/>
                <a:gd name="T27" fmla="*/ 16 h 54"/>
                <a:gd name="T28" fmla="*/ 14 w 33"/>
                <a:gd name="T29" fmla="*/ 14 h 54"/>
                <a:gd name="T30" fmla="*/ 18 w 33"/>
                <a:gd name="T31" fmla="*/ 14 h 54"/>
                <a:gd name="T32" fmla="*/ 24 w 33"/>
                <a:gd name="T33" fmla="*/ 15 h 54"/>
                <a:gd name="T34" fmla="*/ 28 w 33"/>
                <a:gd name="T35" fmla="*/ 19 h 54"/>
                <a:gd name="T36" fmla="*/ 31 w 33"/>
                <a:gd name="T37" fmla="*/ 25 h 54"/>
                <a:gd name="T38" fmla="*/ 33 w 33"/>
                <a:gd name="T39" fmla="*/ 35 h 54"/>
                <a:gd name="T40" fmla="*/ 25 w 33"/>
                <a:gd name="T41" fmla="*/ 35 h 54"/>
                <a:gd name="T42" fmla="*/ 23 w 33"/>
                <a:gd name="T43" fmla="*/ 24 h 54"/>
                <a:gd name="T44" fmla="*/ 16 w 33"/>
                <a:gd name="T45" fmla="*/ 21 h 54"/>
                <a:gd name="T46" fmla="*/ 14 w 33"/>
                <a:gd name="T47" fmla="*/ 21 h 54"/>
                <a:gd name="T48" fmla="*/ 11 w 33"/>
                <a:gd name="T49" fmla="*/ 23 h 54"/>
                <a:gd name="T50" fmla="*/ 9 w 33"/>
                <a:gd name="T51" fmla="*/ 24 h 54"/>
                <a:gd name="T52" fmla="*/ 8 w 33"/>
                <a:gd name="T53" fmla="*/ 26 h 54"/>
                <a:gd name="T54" fmla="*/ 8 w 33"/>
                <a:gd name="T55" fmla="*/ 42 h 54"/>
                <a:gd name="T56" fmla="*/ 9 w 33"/>
                <a:gd name="T57" fmla="*/ 44 h 54"/>
                <a:gd name="T58" fmla="*/ 11 w 33"/>
                <a:gd name="T59" fmla="*/ 45 h 54"/>
                <a:gd name="T60" fmla="*/ 14 w 33"/>
                <a:gd name="T61" fmla="*/ 47 h 54"/>
                <a:gd name="T62" fmla="*/ 17 w 33"/>
                <a:gd name="T63" fmla="*/ 47 h 54"/>
                <a:gd name="T64" fmla="*/ 23 w 33"/>
                <a:gd name="T65" fmla="*/ 44 h 54"/>
                <a:gd name="T66" fmla="*/ 25 w 33"/>
                <a:gd name="T6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54">
                  <a:moveTo>
                    <a:pt x="33" y="35"/>
                  </a:moveTo>
                  <a:cubicBezTo>
                    <a:pt x="33" y="38"/>
                    <a:pt x="32" y="41"/>
                    <a:pt x="31" y="43"/>
                  </a:cubicBezTo>
                  <a:cubicBezTo>
                    <a:pt x="30" y="46"/>
                    <a:pt x="29" y="48"/>
                    <a:pt x="28" y="49"/>
                  </a:cubicBezTo>
                  <a:cubicBezTo>
                    <a:pt x="27" y="51"/>
                    <a:pt x="25" y="52"/>
                    <a:pt x="23" y="53"/>
                  </a:cubicBezTo>
                  <a:cubicBezTo>
                    <a:pt x="21" y="54"/>
                    <a:pt x="19" y="54"/>
                    <a:pt x="17" y="54"/>
                  </a:cubicBezTo>
                  <a:cubicBezTo>
                    <a:pt x="16" y="54"/>
                    <a:pt x="14" y="54"/>
                    <a:pt x="12" y="53"/>
                  </a:cubicBezTo>
                  <a:cubicBezTo>
                    <a:pt x="10" y="52"/>
                    <a:pt x="9" y="51"/>
                    <a:pt x="8" y="50"/>
                  </a:cubicBezTo>
                  <a:cubicBezTo>
                    <a:pt x="8" y="53"/>
                    <a:pt x="8" y="53"/>
                    <a:pt x="8" y="53"/>
                  </a:cubicBezTo>
                  <a:cubicBezTo>
                    <a:pt x="0" y="53"/>
                    <a:pt x="0" y="53"/>
                    <a:pt x="0" y="53"/>
                  </a:cubicBezTo>
                  <a:cubicBezTo>
                    <a:pt x="0" y="4"/>
                    <a:pt x="0" y="4"/>
                    <a:pt x="0" y="4"/>
                  </a:cubicBezTo>
                  <a:cubicBezTo>
                    <a:pt x="8" y="0"/>
                    <a:pt x="8" y="0"/>
                    <a:pt x="8" y="0"/>
                  </a:cubicBezTo>
                  <a:cubicBezTo>
                    <a:pt x="8" y="19"/>
                    <a:pt x="8" y="19"/>
                    <a:pt x="8" y="19"/>
                  </a:cubicBezTo>
                  <a:cubicBezTo>
                    <a:pt x="9" y="18"/>
                    <a:pt x="9" y="17"/>
                    <a:pt x="10" y="17"/>
                  </a:cubicBezTo>
                  <a:cubicBezTo>
                    <a:pt x="11" y="16"/>
                    <a:pt x="11" y="16"/>
                    <a:pt x="12" y="16"/>
                  </a:cubicBezTo>
                  <a:cubicBezTo>
                    <a:pt x="13" y="15"/>
                    <a:pt x="13" y="15"/>
                    <a:pt x="14" y="14"/>
                  </a:cubicBezTo>
                  <a:cubicBezTo>
                    <a:pt x="15" y="14"/>
                    <a:pt x="16" y="14"/>
                    <a:pt x="18" y="14"/>
                  </a:cubicBezTo>
                  <a:cubicBezTo>
                    <a:pt x="20" y="14"/>
                    <a:pt x="22" y="14"/>
                    <a:pt x="24" y="15"/>
                  </a:cubicBezTo>
                  <a:cubicBezTo>
                    <a:pt x="25" y="16"/>
                    <a:pt x="27" y="17"/>
                    <a:pt x="28" y="19"/>
                  </a:cubicBezTo>
                  <a:cubicBezTo>
                    <a:pt x="30" y="21"/>
                    <a:pt x="31" y="23"/>
                    <a:pt x="31" y="25"/>
                  </a:cubicBezTo>
                  <a:cubicBezTo>
                    <a:pt x="32" y="28"/>
                    <a:pt x="33" y="31"/>
                    <a:pt x="33" y="35"/>
                  </a:cubicBezTo>
                  <a:close/>
                  <a:moveTo>
                    <a:pt x="25" y="35"/>
                  </a:moveTo>
                  <a:cubicBezTo>
                    <a:pt x="25" y="30"/>
                    <a:pt x="24" y="27"/>
                    <a:pt x="23" y="24"/>
                  </a:cubicBezTo>
                  <a:cubicBezTo>
                    <a:pt x="21" y="22"/>
                    <a:pt x="19" y="21"/>
                    <a:pt x="16" y="21"/>
                  </a:cubicBezTo>
                  <a:cubicBezTo>
                    <a:pt x="15" y="21"/>
                    <a:pt x="15" y="21"/>
                    <a:pt x="14" y="21"/>
                  </a:cubicBezTo>
                  <a:cubicBezTo>
                    <a:pt x="13" y="22"/>
                    <a:pt x="12" y="22"/>
                    <a:pt x="11" y="23"/>
                  </a:cubicBezTo>
                  <a:cubicBezTo>
                    <a:pt x="11" y="23"/>
                    <a:pt x="10" y="24"/>
                    <a:pt x="9" y="24"/>
                  </a:cubicBezTo>
                  <a:cubicBezTo>
                    <a:pt x="9" y="25"/>
                    <a:pt x="8" y="25"/>
                    <a:pt x="8" y="26"/>
                  </a:cubicBezTo>
                  <a:cubicBezTo>
                    <a:pt x="8" y="42"/>
                    <a:pt x="8" y="42"/>
                    <a:pt x="8" y="42"/>
                  </a:cubicBezTo>
                  <a:cubicBezTo>
                    <a:pt x="8" y="43"/>
                    <a:pt x="9" y="43"/>
                    <a:pt x="9" y="44"/>
                  </a:cubicBezTo>
                  <a:cubicBezTo>
                    <a:pt x="10" y="44"/>
                    <a:pt x="11" y="45"/>
                    <a:pt x="11" y="45"/>
                  </a:cubicBezTo>
                  <a:cubicBezTo>
                    <a:pt x="12" y="46"/>
                    <a:pt x="13" y="46"/>
                    <a:pt x="14" y="47"/>
                  </a:cubicBezTo>
                  <a:cubicBezTo>
                    <a:pt x="15" y="47"/>
                    <a:pt x="16" y="47"/>
                    <a:pt x="17" y="47"/>
                  </a:cubicBezTo>
                  <a:cubicBezTo>
                    <a:pt x="19" y="47"/>
                    <a:pt x="21" y="46"/>
                    <a:pt x="23" y="44"/>
                  </a:cubicBezTo>
                  <a:cubicBezTo>
                    <a:pt x="24" y="42"/>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34" name="Freeform 52">
              <a:extLst>
                <a:ext uri="{FF2B5EF4-FFF2-40B4-BE49-F238E27FC236}">
                  <a16:creationId xmlns:a16="http://schemas.microsoft.com/office/drawing/2014/main" id="{0D3C59AD-7CCF-4166-9D21-3C3484889312}"/>
                </a:ext>
              </a:extLst>
            </p:cNvPr>
            <p:cNvSpPr>
              <a:spLocks noEditPoints="1"/>
            </p:cNvSpPr>
            <p:nvPr userDrawn="1"/>
          </p:nvSpPr>
          <p:spPr bwMode="invGray">
            <a:xfrm>
              <a:off x="956713" y="6418333"/>
              <a:ext cx="83698" cy="102879"/>
            </a:xfrm>
            <a:custGeom>
              <a:avLst/>
              <a:gdLst>
                <a:gd name="T0" fmla="*/ 33 w 33"/>
                <a:gd name="T1" fmla="*/ 19 h 40"/>
                <a:gd name="T2" fmla="*/ 33 w 33"/>
                <a:gd name="T3" fmla="*/ 21 h 40"/>
                <a:gd name="T4" fmla="*/ 32 w 33"/>
                <a:gd name="T5" fmla="*/ 23 h 40"/>
                <a:gd name="T6" fmla="*/ 7 w 33"/>
                <a:gd name="T7" fmla="*/ 23 h 40"/>
                <a:gd name="T8" fmla="*/ 8 w 33"/>
                <a:gd name="T9" fmla="*/ 28 h 40"/>
                <a:gd name="T10" fmla="*/ 10 w 33"/>
                <a:gd name="T11" fmla="*/ 31 h 40"/>
                <a:gd name="T12" fmla="*/ 13 w 33"/>
                <a:gd name="T13" fmla="*/ 33 h 40"/>
                <a:gd name="T14" fmla="*/ 17 w 33"/>
                <a:gd name="T15" fmla="*/ 33 h 40"/>
                <a:gd name="T16" fmla="*/ 19 w 33"/>
                <a:gd name="T17" fmla="*/ 33 h 40"/>
                <a:gd name="T18" fmla="*/ 21 w 33"/>
                <a:gd name="T19" fmla="*/ 32 h 40"/>
                <a:gd name="T20" fmla="*/ 23 w 33"/>
                <a:gd name="T21" fmla="*/ 32 h 40"/>
                <a:gd name="T22" fmla="*/ 25 w 33"/>
                <a:gd name="T23" fmla="*/ 30 h 40"/>
                <a:gd name="T24" fmla="*/ 30 w 33"/>
                <a:gd name="T25" fmla="*/ 35 h 40"/>
                <a:gd name="T26" fmla="*/ 27 w 33"/>
                <a:gd name="T27" fmla="*/ 37 h 40"/>
                <a:gd name="T28" fmla="*/ 24 w 33"/>
                <a:gd name="T29" fmla="*/ 39 h 40"/>
                <a:gd name="T30" fmla="*/ 21 w 33"/>
                <a:gd name="T31" fmla="*/ 40 h 40"/>
                <a:gd name="T32" fmla="*/ 16 w 33"/>
                <a:gd name="T33" fmla="*/ 40 h 40"/>
                <a:gd name="T34" fmla="*/ 12 w 33"/>
                <a:gd name="T35" fmla="*/ 39 h 40"/>
                <a:gd name="T36" fmla="*/ 8 w 33"/>
                <a:gd name="T37" fmla="*/ 38 h 40"/>
                <a:gd name="T38" fmla="*/ 5 w 33"/>
                <a:gd name="T39" fmla="*/ 35 h 40"/>
                <a:gd name="T40" fmla="*/ 2 w 33"/>
                <a:gd name="T41" fmla="*/ 31 h 40"/>
                <a:gd name="T42" fmla="*/ 0 w 33"/>
                <a:gd name="T43" fmla="*/ 26 h 40"/>
                <a:gd name="T44" fmla="*/ 0 w 33"/>
                <a:gd name="T45" fmla="*/ 20 h 40"/>
                <a:gd name="T46" fmla="*/ 1 w 33"/>
                <a:gd name="T47" fmla="*/ 12 h 40"/>
                <a:gd name="T48" fmla="*/ 4 w 33"/>
                <a:gd name="T49" fmla="*/ 5 h 40"/>
                <a:gd name="T50" fmla="*/ 10 w 33"/>
                <a:gd name="T51" fmla="*/ 1 h 40"/>
                <a:gd name="T52" fmla="*/ 16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4 w 33"/>
                <a:gd name="T65" fmla="*/ 13 h 40"/>
                <a:gd name="T66" fmla="*/ 23 w 33"/>
                <a:gd name="T67" fmla="*/ 10 h 40"/>
                <a:gd name="T68" fmla="*/ 20 w 33"/>
                <a:gd name="T69" fmla="*/ 8 h 40"/>
                <a:gd name="T70" fmla="*/ 16 w 33"/>
                <a:gd name="T71" fmla="*/ 7 h 40"/>
                <a:gd name="T72" fmla="*/ 12 w 33"/>
                <a:gd name="T73" fmla="*/ 8 h 40"/>
                <a:gd name="T74" fmla="*/ 10 w 33"/>
                <a:gd name="T75" fmla="*/ 9 h 40"/>
                <a:gd name="T76" fmla="*/ 8 w 33"/>
                <a:gd name="T77" fmla="*/ 12 h 40"/>
                <a:gd name="T78" fmla="*/ 7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2" y="22"/>
                    <a:pt x="32" y="23"/>
                  </a:cubicBezTo>
                  <a:cubicBezTo>
                    <a:pt x="7" y="23"/>
                    <a:pt x="7" y="23"/>
                    <a:pt x="7" y="23"/>
                  </a:cubicBezTo>
                  <a:cubicBezTo>
                    <a:pt x="7" y="25"/>
                    <a:pt x="8" y="26"/>
                    <a:pt x="8" y="28"/>
                  </a:cubicBezTo>
                  <a:cubicBezTo>
                    <a:pt x="9" y="29"/>
                    <a:pt x="10" y="30"/>
                    <a:pt x="10" y="31"/>
                  </a:cubicBezTo>
                  <a:cubicBezTo>
                    <a:pt x="11" y="32"/>
                    <a:pt x="12" y="32"/>
                    <a:pt x="13" y="33"/>
                  </a:cubicBezTo>
                  <a:cubicBezTo>
                    <a:pt x="14" y="33"/>
                    <a:pt x="16" y="33"/>
                    <a:pt x="17" y="33"/>
                  </a:cubicBezTo>
                  <a:cubicBezTo>
                    <a:pt x="18" y="33"/>
                    <a:pt x="18" y="33"/>
                    <a:pt x="19" y="33"/>
                  </a:cubicBezTo>
                  <a:cubicBezTo>
                    <a:pt x="20" y="33"/>
                    <a:pt x="21" y="33"/>
                    <a:pt x="21" y="32"/>
                  </a:cubicBezTo>
                  <a:cubicBezTo>
                    <a:pt x="22" y="32"/>
                    <a:pt x="22" y="32"/>
                    <a:pt x="23" y="32"/>
                  </a:cubicBezTo>
                  <a:cubicBezTo>
                    <a:pt x="24" y="31"/>
                    <a:pt x="24" y="31"/>
                    <a:pt x="25" y="30"/>
                  </a:cubicBezTo>
                  <a:cubicBezTo>
                    <a:pt x="30" y="35"/>
                    <a:pt x="30" y="35"/>
                    <a:pt x="30" y="35"/>
                  </a:cubicBezTo>
                  <a:cubicBezTo>
                    <a:pt x="29" y="36"/>
                    <a:pt x="28" y="37"/>
                    <a:pt x="27" y="37"/>
                  </a:cubicBezTo>
                  <a:cubicBezTo>
                    <a:pt x="26" y="38"/>
                    <a:pt x="25" y="38"/>
                    <a:pt x="24" y="39"/>
                  </a:cubicBezTo>
                  <a:cubicBezTo>
                    <a:pt x="23" y="39"/>
                    <a:pt x="22" y="40"/>
                    <a:pt x="21" y="40"/>
                  </a:cubicBezTo>
                  <a:cubicBezTo>
                    <a:pt x="19" y="40"/>
                    <a:pt x="18" y="40"/>
                    <a:pt x="16" y="40"/>
                  </a:cubicBezTo>
                  <a:cubicBezTo>
                    <a:pt x="15" y="40"/>
                    <a:pt x="13" y="40"/>
                    <a:pt x="12" y="39"/>
                  </a:cubicBezTo>
                  <a:cubicBezTo>
                    <a:pt x="10" y="39"/>
                    <a:pt x="9" y="38"/>
                    <a:pt x="8" y="38"/>
                  </a:cubicBezTo>
                  <a:cubicBezTo>
                    <a:pt x="7" y="37"/>
                    <a:pt x="6" y="36"/>
                    <a:pt x="5" y="35"/>
                  </a:cubicBezTo>
                  <a:cubicBezTo>
                    <a:pt x="4" y="34"/>
                    <a:pt x="3" y="33"/>
                    <a:pt x="2" y="31"/>
                  </a:cubicBezTo>
                  <a:cubicBezTo>
                    <a:pt x="1" y="30"/>
                    <a:pt x="1" y="28"/>
                    <a:pt x="0" y="26"/>
                  </a:cubicBezTo>
                  <a:cubicBezTo>
                    <a:pt x="0" y="24"/>
                    <a:pt x="0" y="22"/>
                    <a:pt x="0" y="20"/>
                  </a:cubicBezTo>
                  <a:cubicBezTo>
                    <a:pt x="0" y="17"/>
                    <a:pt x="0" y="14"/>
                    <a:pt x="1" y="12"/>
                  </a:cubicBezTo>
                  <a:cubicBezTo>
                    <a:pt x="2" y="9"/>
                    <a:pt x="3" y="7"/>
                    <a:pt x="4" y="5"/>
                  </a:cubicBezTo>
                  <a:cubicBezTo>
                    <a:pt x="6" y="4"/>
                    <a:pt x="8" y="2"/>
                    <a:pt x="10" y="1"/>
                  </a:cubicBezTo>
                  <a:cubicBezTo>
                    <a:pt x="12" y="1"/>
                    <a:pt x="14" y="0"/>
                    <a:pt x="16" y="0"/>
                  </a:cubicBezTo>
                  <a:cubicBezTo>
                    <a:pt x="19" y="0"/>
                    <a:pt x="22" y="1"/>
                    <a:pt x="24" y="2"/>
                  </a:cubicBezTo>
                  <a:cubicBezTo>
                    <a:pt x="26" y="3"/>
                    <a:pt x="27" y="4"/>
                    <a:pt x="29" y="6"/>
                  </a:cubicBezTo>
                  <a:cubicBezTo>
                    <a:pt x="30" y="8"/>
                    <a:pt x="31" y="10"/>
                    <a:pt x="32" y="12"/>
                  </a:cubicBezTo>
                  <a:cubicBezTo>
                    <a:pt x="32" y="14"/>
                    <a:pt x="33" y="17"/>
                    <a:pt x="33" y="19"/>
                  </a:cubicBezTo>
                  <a:close/>
                  <a:moveTo>
                    <a:pt x="25" y="17"/>
                  </a:moveTo>
                  <a:cubicBezTo>
                    <a:pt x="25" y="15"/>
                    <a:pt x="25" y="14"/>
                    <a:pt x="24" y="13"/>
                  </a:cubicBezTo>
                  <a:cubicBezTo>
                    <a:pt x="24" y="12"/>
                    <a:pt x="23" y="11"/>
                    <a:pt x="23" y="10"/>
                  </a:cubicBezTo>
                  <a:cubicBezTo>
                    <a:pt x="22" y="9"/>
                    <a:pt x="21" y="8"/>
                    <a:pt x="20" y="8"/>
                  </a:cubicBezTo>
                  <a:cubicBezTo>
                    <a:pt x="19" y="7"/>
                    <a:pt x="18" y="7"/>
                    <a:pt x="16" y="7"/>
                  </a:cubicBezTo>
                  <a:cubicBezTo>
                    <a:pt x="15" y="7"/>
                    <a:pt x="13" y="7"/>
                    <a:pt x="12" y="8"/>
                  </a:cubicBezTo>
                  <a:cubicBezTo>
                    <a:pt x="11" y="8"/>
                    <a:pt x="11" y="9"/>
                    <a:pt x="10" y="9"/>
                  </a:cubicBezTo>
                  <a:cubicBezTo>
                    <a:pt x="9" y="10"/>
                    <a:pt x="9" y="11"/>
                    <a:pt x="8" y="12"/>
                  </a:cubicBezTo>
                  <a:cubicBezTo>
                    <a:pt x="8" y="14"/>
                    <a:pt x="7" y="15"/>
                    <a:pt x="7"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35" name="Freeform 53">
              <a:extLst>
                <a:ext uri="{FF2B5EF4-FFF2-40B4-BE49-F238E27FC236}">
                  <a16:creationId xmlns:a16="http://schemas.microsoft.com/office/drawing/2014/main" id="{9C9DA4CE-7B4D-42AE-9264-92B7D7757DD8}"/>
                </a:ext>
              </a:extLst>
            </p:cNvPr>
            <p:cNvSpPr>
              <a:spLocks/>
            </p:cNvSpPr>
            <p:nvPr userDrawn="1"/>
          </p:nvSpPr>
          <p:spPr bwMode="invGray">
            <a:xfrm>
              <a:off x="1050873" y="6383459"/>
              <a:ext cx="55799" cy="137753"/>
            </a:xfrm>
            <a:custGeom>
              <a:avLst/>
              <a:gdLst>
                <a:gd name="T0" fmla="*/ 21 w 22"/>
                <a:gd name="T1" fmla="*/ 52 h 54"/>
                <a:gd name="T2" fmla="*/ 18 w 22"/>
                <a:gd name="T3" fmla="*/ 54 h 54"/>
                <a:gd name="T4" fmla="*/ 14 w 22"/>
                <a:gd name="T5" fmla="*/ 54 h 54"/>
                <a:gd name="T6" fmla="*/ 11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2" y="54"/>
                    <a:pt x="11" y="54"/>
                  </a:cubicBezTo>
                  <a:cubicBezTo>
                    <a:pt x="10" y="53"/>
                    <a:pt x="9" y="53"/>
                    <a:pt x="8" y="52"/>
                  </a:cubicBezTo>
                  <a:cubicBezTo>
                    <a:pt x="7" y="51"/>
                    <a:pt x="6" y="50"/>
                    <a:pt x="6" y="49"/>
                  </a:cubicBezTo>
                  <a:cubicBezTo>
                    <a:pt x="6"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2"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36" name="Freeform 54">
              <a:extLst>
                <a:ext uri="{FF2B5EF4-FFF2-40B4-BE49-F238E27FC236}">
                  <a16:creationId xmlns:a16="http://schemas.microsoft.com/office/drawing/2014/main" id="{DBCBD0D2-5C9C-4B12-8CF8-9CA320825ED7}"/>
                </a:ext>
              </a:extLst>
            </p:cNvPr>
            <p:cNvSpPr>
              <a:spLocks/>
            </p:cNvSpPr>
            <p:nvPr userDrawn="1"/>
          </p:nvSpPr>
          <p:spPr bwMode="invGray">
            <a:xfrm>
              <a:off x="1118877" y="6383459"/>
              <a:ext cx="55799" cy="137753"/>
            </a:xfrm>
            <a:custGeom>
              <a:avLst/>
              <a:gdLst>
                <a:gd name="T0" fmla="*/ 21 w 22"/>
                <a:gd name="T1" fmla="*/ 52 h 54"/>
                <a:gd name="T2" fmla="*/ 18 w 22"/>
                <a:gd name="T3" fmla="*/ 54 h 54"/>
                <a:gd name="T4" fmla="*/ 14 w 22"/>
                <a:gd name="T5" fmla="*/ 54 h 54"/>
                <a:gd name="T6" fmla="*/ 10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1" y="54"/>
                    <a:pt x="10" y="54"/>
                  </a:cubicBezTo>
                  <a:cubicBezTo>
                    <a:pt x="9" y="53"/>
                    <a:pt x="9" y="53"/>
                    <a:pt x="8" y="52"/>
                  </a:cubicBezTo>
                  <a:cubicBezTo>
                    <a:pt x="7" y="51"/>
                    <a:pt x="6" y="50"/>
                    <a:pt x="6" y="49"/>
                  </a:cubicBezTo>
                  <a:cubicBezTo>
                    <a:pt x="5"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1"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37" name="Freeform 55">
              <a:extLst>
                <a:ext uri="{FF2B5EF4-FFF2-40B4-BE49-F238E27FC236}">
                  <a16:creationId xmlns:a16="http://schemas.microsoft.com/office/drawing/2014/main" id="{CDCFBD31-7961-4587-876E-1FAFC4E74AB8}"/>
                </a:ext>
              </a:extLst>
            </p:cNvPr>
            <p:cNvSpPr>
              <a:spLocks noEditPoints="1"/>
            </p:cNvSpPr>
            <p:nvPr userDrawn="1"/>
          </p:nvSpPr>
          <p:spPr bwMode="invGray">
            <a:xfrm>
              <a:off x="1190370" y="6418333"/>
              <a:ext cx="83698" cy="102879"/>
            </a:xfrm>
            <a:custGeom>
              <a:avLst/>
              <a:gdLst>
                <a:gd name="T0" fmla="*/ 33 w 33"/>
                <a:gd name="T1" fmla="*/ 19 h 40"/>
                <a:gd name="T2" fmla="*/ 33 w 33"/>
                <a:gd name="T3" fmla="*/ 21 h 40"/>
                <a:gd name="T4" fmla="*/ 32 w 33"/>
                <a:gd name="T5" fmla="*/ 23 h 40"/>
                <a:gd name="T6" fmla="*/ 7 w 33"/>
                <a:gd name="T7" fmla="*/ 23 h 40"/>
                <a:gd name="T8" fmla="*/ 8 w 33"/>
                <a:gd name="T9" fmla="*/ 28 h 40"/>
                <a:gd name="T10" fmla="*/ 10 w 33"/>
                <a:gd name="T11" fmla="*/ 31 h 40"/>
                <a:gd name="T12" fmla="*/ 13 w 33"/>
                <a:gd name="T13" fmla="*/ 33 h 40"/>
                <a:gd name="T14" fmla="*/ 17 w 33"/>
                <a:gd name="T15" fmla="*/ 33 h 40"/>
                <a:gd name="T16" fmla="*/ 19 w 33"/>
                <a:gd name="T17" fmla="*/ 33 h 40"/>
                <a:gd name="T18" fmla="*/ 21 w 33"/>
                <a:gd name="T19" fmla="*/ 32 h 40"/>
                <a:gd name="T20" fmla="*/ 23 w 33"/>
                <a:gd name="T21" fmla="*/ 32 h 40"/>
                <a:gd name="T22" fmla="*/ 25 w 33"/>
                <a:gd name="T23" fmla="*/ 30 h 40"/>
                <a:gd name="T24" fmla="*/ 29 w 33"/>
                <a:gd name="T25" fmla="*/ 35 h 40"/>
                <a:gd name="T26" fmla="*/ 27 w 33"/>
                <a:gd name="T27" fmla="*/ 37 h 40"/>
                <a:gd name="T28" fmla="*/ 24 w 33"/>
                <a:gd name="T29" fmla="*/ 39 h 40"/>
                <a:gd name="T30" fmla="*/ 20 w 33"/>
                <a:gd name="T31" fmla="*/ 40 h 40"/>
                <a:gd name="T32" fmla="*/ 16 w 33"/>
                <a:gd name="T33" fmla="*/ 40 h 40"/>
                <a:gd name="T34" fmla="*/ 12 w 33"/>
                <a:gd name="T35" fmla="*/ 39 h 40"/>
                <a:gd name="T36" fmla="*/ 8 w 33"/>
                <a:gd name="T37" fmla="*/ 38 h 40"/>
                <a:gd name="T38" fmla="*/ 5 w 33"/>
                <a:gd name="T39" fmla="*/ 35 h 40"/>
                <a:gd name="T40" fmla="*/ 2 w 33"/>
                <a:gd name="T41" fmla="*/ 31 h 40"/>
                <a:gd name="T42" fmla="*/ 0 w 33"/>
                <a:gd name="T43" fmla="*/ 26 h 40"/>
                <a:gd name="T44" fmla="*/ 0 w 33"/>
                <a:gd name="T45" fmla="*/ 20 h 40"/>
                <a:gd name="T46" fmla="*/ 1 w 33"/>
                <a:gd name="T47" fmla="*/ 12 h 40"/>
                <a:gd name="T48" fmla="*/ 4 w 33"/>
                <a:gd name="T49" fmla="*/ 5 h 40"/>
                <a:gd name="T50" fmla="*/ 10 w 33"/>
                <a:gd name="T51" fmla="*/ 1 h 40"/>
                <a:gd name="T52" fmla="*/ 16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4 w 33"/>
                <a:gd name="T65" fmla="*/ 13 h 40"/>
                <a:gd name="T66" fmla="*/ 23 w 33"/>
                <a:gd name="T67" fmla="*/ 10 h 40"/>
                <a:gd name="T68" fmla="*/ 20 w 33"/>
                <a:gd name="T69" fmla="*/ 8 h 40"/>
                <a:gd name="T70" fmla="*/ 16 w 33"/>
                <a:gd name="T71" fmla="*/ 7 h 40"/>
                <a:gd name="T72" fmla="*/ 12 w 33"/>
                <a:gd name="T73" fmla="*/ 8 h 40"/>
                <a:gd name="T74" fmla="*/ 10 w 33"/>
                <a:gd name="T75" fmla="*/ 9 h 40"/>
                <a:gd name="T76" fmla="*/ 8 w 33"/>
                <a:gd name="T77" fmla="*/ 12 h 40"/>
                <a:gd name="T78" fmla="*/ 7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2" y="22"/>
                    <a:pt x="32" y="22"/>
                    <a:pt x="32" y="23"/>
                  </a:cubicBezTo>
                  <a:cubicBezTo>
                    <a:pt x="7" y="23"/>
                    <a:pt x="7" y="23"/>
                    <a:pt x="7" y="23"/>
                  </a:cubicBezTo>
                  <a:cubicBezTo>
                    <a:pt x="7" y="25"/>
                    <a:pt x="8" y="26"/>
                    <a:pt x="8" y="28"/>
                  </a:cubicBezTo>
                  <a:cubicBezTo>
                    <a:pt x="9" y="29"/>
                    <a:pt x="10" y="30"/>
                    <a:pt x="10" y="31"/>
                  </a:cubicBezTo>
                  <a:cubicBezTo>
                    <a:pt x="11" y="32"/>
                    <a:pt x="12" y="32"/>
                    <a:pt x="13" y="33"/>
                  </a:cubicBezTo>
                  <a:cubicBezTo>
                    <a:pt x="14" y="33"/>
                    <a:pt x="16" y="33"/>
                    <a:pt x="17" y="33"/>
                  </a:cubicBezTo>
                  <a:cubicBezTo>
                    <a:pt x="18" y="33"/>
                    <a:pt x="18" y="33"/>
                    <a:pt x="19" y="33"/>
                  </a:cubicBezTo>
                  <a:cubicBezTo>
                    <a:pt x="20" y="33"/>
                    <a:pt x="20" y="33"/>
                    <a:pt x="21" y="32"/>
                  </a:cubicBezTo>
                  <a:cubicBezTo>
                    <a:pt x="22" y="32"/>
                    <a:pt x="22" y="32"/>
                    <a:pt x="23" y="32"/>
                  </a:cubicBezTo>
                  <a:cubicBezTo>
                    <a:pt x="23" y="31"/>
                    <a:pt x="24" y="31"/>
                    <a:pt x="25" y="30"/>
                  </a:cubicBezTo>
                  <a:cubicBezTo>
                    <a:pt x="29" y="35"/>
                    <a:pt x="29" y="35"/>
                    <a:pt x="29" y="35"/>
                  </a:cubicBezTo>
                  <a:cubicBezTo>
                    <a:pt x="29" y="36"/>
                    <a:pt x="28" y="37"/>
                    <a:pt x="27" y="37"/>
                  </a:cubicBezTo>
                  <a:cubicBezTo>
                    <a:pt x="26" y="38"/>
                    <a:pt x="25" y="38"/>
                    <a:pt x="24" y="39"/>
                  </a:cubicBezTo>
                  <a:cubicBezTo>
                    <a:pt x="23" y="39"/>
                    <a:pt x="22" y="40"/>
                    <a:pt x="20" y="40"/>
                  </a:cubicBezTo>
                  <a:cubicBezTo>
                    <a:pt x="19" y="40"/>
                    <a:pt x="18" y="40"/>
                    <a:pt x="16" y="40"/>
                  </a:cubicBezTo>
                  <a:cubicBezTo>
                    <a:pt x="15" y="40"/>
                    <a:pt x="13" y="40"/>
                    <a:pt x="12" y="39"/>
                  </a:cubicBezTo>
                  <a:cubicBezTo>
                    <a:pt x="10" y="39"/>
                    <a:pt x="9" y="38"/>
                    <a:pt x="8" y="38"/>
                  </a:cubicBezTo>
                  <a:cubicBezTo>
                    <a:pt x="7" y="37"/>
                    <a:pt x="6" y="36"/>
                    <a:pt x="5" y="35"/>
                  </a:cubicBezTo>
                  <a:cubicBezTo>
                    <a:pt x="4" y="34"/>
                    <a:pt x="3" y="33"/>
                    <a:pt x="2" y="31"/>
                  </a:cubicBezTo>
                  <a:cubicBezTo>
                    <a:pt x="1" y="30"/>
                    <a:pt x="1" y="28"/>
                    <a:pt x="0" y="26"/>
                  </a:cubicBezTo>
                  <a:cubicBezTo>
                    <a:pt x="0" y="24"/>
                    <a:pt x="0" y="22"/>
                    <a:pt x="0" y="20"/>
                  </a:cubicBezTo>
                  <a:cubicBezTo>
                    <a:pt x="0" y="17"/>
                    <a:pt x="0" y="14"/>
                    <a:pt x="1" y="12"/>
                  </a:cubicBezTo>
                  <a:cubicBezTo>
                    <a:pt x="2" y="9"/>
                    <a:pt x="3" y="7"/>
                    <a:pt x="4" y="5"/>
                  </a:cubicBezTo>
                  <a:cubicBezTo>
                    <a:pt x="6" y="4"/>
                    <a:pt x="8" y="2"/>
                    <a:pt x="10" y="1"/>
                  </a:cubicBezTo>
                  <a:cubicBezTo>
                    <a:pt x="12" y="1"/>
                    <a:pt x="14" y="0"/>
                    <a:pt x="16" y="0"/>
                  </a:cubicBezTo>
                  <a:cubicBezTo>
                    <a:pt x="19" y="0"/>
                    <a:pt x="22" y="1"/>
                    <a:pt x="24" y="2"/>
                  </a:cubicBezTo>
                  <a:cubicBezTo>
                    <a:pt x="26" y="3"/>
                    <a:pt x="27" y="4"/>
                    <a:pt x="29" y="6"/>
                  </a:cubicBezTo>
                  <a:cubicBezTo>
                    <a:pt x="30" y="8"/>
                    <a:pt x="31" y="10"/>
                    <a:pt x="32" y="12"/>
                  </a:cubicBezTo>
                  <a:cubicBezTo>
                    <a:pt x="32" y="14"/>
                    <a:pt x="33" y="17"/>
                    <a:pt x="33" y="19"/>
                  </a:cubicBezTo>
                  <a:close/>
                  <a:moveTo>
                    <a:pt x="25" y="17"/>
                  </a:moveTo>
                  <a:cubicBezTo>
                    <a:pt x="25" y="15"/>
                    <a:pt x="25" y="14"/>
                    <a:pt x="24" y="13"/>
                  </a:cubicBezTo>
                  <a:cubicBezTo>
                    <a:pt x="24" y="12"/>
                    <a:pt x="23" y="11"/>
                    <a:pt x="23" y="10"/>
                  </a:cubicBezTo>
                  <a:cubicBezTo>
                    <a:pt x="22" y="9"/>
                    <a:pt x="21" y="8"/>
                    <a:pt x="20" y="8"/>
                  </a:cubicBezTo>
                  <a:cubicBezTo>
                    <a:pt x="19" y="7"/>
                    <a:pt x="17" y="7"/>
                    <a:pt x="16" y="7"/>
                  </a:cubicBezTo>
                  <a:cubicBezTo>
                    <a:pt x="15" y="7"/>
                    <a:pt x="13" y="7"/>
                    <a:pt x="12" y="8"/>
                  </a:cubicBezTo>
                  <a:cubicBezTo>
                    <a:pt x="11" y="8"/>
                    <a:pt x="11" y="9"/>
                    <a:pt x="10" y="9"/>
                  </a:cubicBezTo>
                  <a:cubicBezTo>
                    <a:pt x="9" y="10"/>
                    <a:pt x="9" y="11"/>
                    <a:pt x="8" y="12"/>
                  </a:cubicBezTo>
                  <a:cubicBezTo>
                    <a:pt x="8" y="14"/>
                    <a:pt x="7" y="15"/>
                    <a:pt x="7"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38" name="Freeform 56">
              <a:extLst>
                <a:ext uri="{FF2B5EF4-FFF2-40B4-BE49-F238E27FC236}">
                  <a16:creationId xmlns:a16="http://schemas.microsoft.com/office/drawing/2014/main" id="{52482C08-723A-4738-9787-3516B3C17145}"/>
                </a:ext>
              </a:extLst>
            </p:cNvPr>
            <p:cNvSpPr>
              <a:spLocks/>
            </p:cNvSpPr>
            <p:nvPr userDrawn="1"/>
          </p:nvSpPr>
          <p:spPr bwMode="invGray">
            <a:xfrm>
              <a:off x="1294993" y="6418333"/>
              <a:ext cx="55799" cy="101135"/>
            </a:xfrm>
            <a:custGeom>
              <a:avLst/>
              <a:gdLst>
                <a:gd name="T0" fmla="*/ 20 w 22"/>
                <a:gd name="T1" fmla="*/ 9 h 39"/>
                <a:gd name="T2" fmla="*/ 18 w 22"/>
                <a:gd name="T3" fmla="*/ 8 h 39"/>
                <a:gd name="T4" fmla="*/ 15 w 22"/>
                <a:gd name="T5" fmla="*/ 7 h 39"/>
                <a:gd name="T6" fmla="*/ 9 w 22"/>
                <a:gd name="T7" fmla="*/ 10 h 39"/>
                <a:gd name="T8" fmla="*/ 7 w 22"/>
                <a:gd name="T9" fmla="*/ 17 h 39"/>
                <a:gd name="T10" fmla="*/ 7 w 22"/>
                <a:gd name="T11" fmla="*/ 39 h 39"/>
                <a:gd name="T12" fmla="*/ 0 w 22"/>
                <a:gd name="T13" fmla="*/ 39 h 39"/>
                <a:gd name="T14" fmla="*/ 0 w 22"/>
                <a:gd name="T15" fmla="*/ 1 h 39"/>
                <a:gd name="T16" fmla="*/ 7 w 22"/>
                <a:gd name="T17" fmla="*/ 1 h 39"/>
                <a:gd name="T18" fmla="*/ 7 w 22"/>
                <a:gd name="T19" fmla="*/ 5 h 39"/>
                <a:gd name="T20" fmla="*/ 9 w 22"/>
                <a:gd name="T21" fmla="*/ 3 h 39"/>
                <a:gd name="T22" fmla="*/ 11 w 22"/>
                <a:gd name="T23" fmla="*/ 1 h 39"/>
                <a:gd name="T24" fmla="*/ 13 w 22"/>
                <a:gd name="T25" fmla="*/ 0 h 39"/>
                <a:gd name="T26" fmla="*/ 16 w 22"/>
                <a:gd name="T27" fmla="*/ 0 h 39"/>
                <a:gd name="T28" fmla="*/ 20 w 22"/>
                <a:gd name="T29" fmla="*/ 1 h 39"/>
                <a:gd name="T30" fmla="*/ 22 w 22"/>
                <a:gd name="T31" fmla="*/ 2 h 39"/>
                <a:gd name="T32" fmla="*/ 20 w 22"/>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39">
                  <a:moveTo>
                    <a:pt x="20" y="9"/>
                  </a:moveTo>
                  <a:cubicBezTo>
                    <a:pt x="20" y="8"/>
                    <a:pt x="19" y="8"/>
                    <a:pt x="18" y="8"/>
                  </a:cubicBezTo>
                  <a:cubicBezTo>
                    <a:pt x="17" y="8"/>
                    <a:pt x="16" y="7"/>
                    <a:pt x="15" y="7"/>
                  </a:cubicBezTo>
                  <a:cubicBezTo>
                    <a:pt x="12" y="7"/>
                    <a:pt x="10" y="8"/>
                    <a:pt x="9" y="10"/>
                  </a:cubicBezTo>
                  <a:cubicBezTo>
                    <a:pt x="8" y="12"/>
                    <a:pt x="7" y="14"/>
                    <a:pt x="7" y="17"/>
                  </a:cubicBezTo>
                  <a:cubicBezTo>
                    <a:pt x="7" y="39"/>
                    <a:pt x="7" y="39"/>
                    <a:pt x="7" y="39"/>
                  </a:cubicBezTo>
                  <a:cubicBezTo>
                    <a:pt x="0" y="39"/>
                    <a:pt x="0" y="39"/>
                    <a:pt x="0" y="39"/>
                  </a:cubicBezTo>
                  <a:cubicBezTo>
                    <a:pt x="0" y="1"/>
                    <a:pt x="0" y="1"/>
                    <a:pt x="0" y="1"/>
                  </a:cubicBezTo>
                  <a:cubicBezTo>
                    <a:pt x="7" y="1"/>
                    <a:pt x="7" y="1"/>
                    <a:pt x="7" y="1"/>
                  </a:cubicBezTo>
                  <a:cubicBezTo>
                    <a:pt x="7" y="5"/>
                    <a:pt x="7" y="5"/>
                    <a:pt x="7" y="5"/>
                  </a:cubicBezTo>
                  <a:cubicBezTo>
                    <a:pt x="8" y="4"/>
                    <a:pt x="8" y="3"/>
                    <a:pt x="9" y="3"/>
                  </a:cubicBezTo>
                  <a:cubicBezTo>
                    <a:pt x="9" y="2"/>
                    <a:pt x="10" y="2"/>
                    <a:pt x="11" y="1"/>
                  </a:cubicBezTo>
                  <a:cubicBezTo>
                    <a:pt x="11" y="1"/>
                    <a:pt x="12" y="1"/>
                    <a:pt x="13" y="0"/>
                  </a:cubicBezTo>
                  <a:cubicBezTo>
                    <a:pt x="14" y="0"/>
                    <a:pt x="15" y="0"/>
                    <a:pt x="16" y="0"/>
                  </a:cubicBezTo>
                  <a:cubicBezTo>
                    <a:pt x="17" y="0"/>
                    <a:pt x="19" y="0"/>
                    <a:pt x="20" y="1"/>
                  </a:cubicBezTo>
                  <a:cubicBezTo>
                    <a:pt x="21" y="1"/>
                    <a:pt x="22" y="1"/>
                    <a:pt x="22" y="2"/>
                  </a:cubicBezTo>
                  <a:lnTo>
                    <a:pt x="20"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39" name="Freeform 57">
              <a:extLst>
                <a:ext uri="{FF2B5EF4-FFF2-40B4-BE49-F238E27FC236}">
                  <a16:creationId xmlns:a16="http://schemas.microsoft.com/office/drawing/2014/main" id="{5B72A8F0-33E3-42CD-88C2-C35BEC0E9833}"/>
                </a:ext>
              </a:extLst>
            </p:cNvPr>
            <p:cNvSpPr>
              <a:spLocks/>
            </p:cNvSpPr>
            <p:nvPr userDrawn="1"/>
          </p:nvSpPr>
          <p:spPr bwMode="invGray">
            <a:xfrm>
              <a:off x="1406591" y="6383459"/>
              <a:ext cx="55799" cy="137753"/>
            </a:xfrm>
            <a:custGeom>
              <a:avLst/>
              <a:gdLst>
                <a:gd name="T0" fmla="*/ 21 w 22"/>
                <a:gd name="T1" fmla="*/ 52 h 54"/>
                <a:gd name="T2" fmla="*/ 18 w 22"/>
                <a:gd name="T3" fmla="*/ 54 h 54"/>
                <a:gd name="T4" fmla="*/ 14 w 22"/>
                <a:gd name="T5" fmla="*/ 54 h 54"/>
                <a:gd name="T6" fmla="*/ 10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1" y="54"/>
                    <a:pt x="10" y="54"/>
                  </a:cubicBezTo>
                  <a:cubicBezTo>
                    <a:pt x="9" y="53"/>
                    <a:pt x="9" y="53"/>
                    <a:pt x="8" y="52"/>
                  </a:cubicBezTo>
                  <a:cubicBezTo>
                    <a:pt x="7" y="51"/>
                    <a:pt x="6" y="50"/>
                    <a:pt x="6" y="49"/>
                  </a:cubicBezTo>
                  <a:cubicBezTo>
                    <a:pt x="5"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1"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40" name="Freeform 58">
              <a:extLst>
                <a:ext uri="{FF2B5EF4-FFF2-40B4-BE49-F238E27FC236}">
                  <a16:creationId xmlns:a16="http://schemas.microsoft.com/office/drawing/2014/main" id="{73FC54A2-6588-499B-968A-79F4CA9CF5F3}"/>
                </a:ext>
              </a:extLst>
            </p:cNvPr>
            <p:cNvSpPr>
              <a:spLocks/>
            </p:cNvSpPr>
            <p:nvPr userDrawn="1"/>
          </p:nvSpPr>
          <p:spPr bwMode="invGray">
            <a:xfrm>
              <a:off x="1485058" y="6383459"/>
              <a:ext cx="80211" cy="136010"/>
            </a:xfrm>
            <a:custGeom>
              <a:avLst/>
              <a:gdLst>
                <a:gd name="T0" fmla="*/ 23 w 31"/>
                <a:gd name="T1" fmla="*/ 53 h 53"/>
                <a:gd name="T2" fmla="*/ 23 w 31"/>
                <a:gd name="T3" fmla="*/ 32 h 53"/>
                <a:gd name="T4" fmla="*/ 21 w 31"/>
                <a:gd name="T5" fmla="*/ 24 h 53"/>
                <a:gd name="T6" fmla="*/ 15 w 31"/>
                <a:gd name="T7" fmla="*/ 21 h 53"/>
                <a:gd name="T8" fmla="*/ 12 w 31"/>
                <a:gd name="T9" fmla="*/ 22 h 53"/>
                <a:gd name="T10" fmla="*/ 10 w 31"/>
                <a:gd name="T11" fmla="*/ 24 h 53"/>
                <a:gd name="T12" fmla="*/ 8 w 31"/>
                <a:gd name="T13" fmla="*/ 27 h 53"/>
                <a:gd name="T14" fmla="*/ 7 w 31"/>
                <a:gd name="T15" fmla="*/ 31 h 53"/>
                <a:gd name="T16" fmla="*/ 7 w 31"/>
                <a:gd name="T17" fmla="*/ 53 h 53"/>
                <a:gd name="T18" fmla="*/ 0 w 31"/>
                <a:gd name="T19" fmla="*/ 53 h 53"/>
                <a:gd name="T20" fmla="*/ 0 w 31"/>
                <a:gd name="T21" fmla="*/ 4 h 53"/>
                <a:gd name="T22" fmla="*/ 7 w 31"/>
                <a:gd name="T23" fmla="*/ 0 h 53"/>
                <a:gd name="T24" fmla="*/ 7 w 31"/>
                <a:gd name="T25" fmla="*/ 19 h 53"/>
                <a:gd name="T26" fmla="*/ 9 w 31"/>
                <a:gd name="T27" fmla="*/ 17 h 53"/>
                <a:gd name="T28" fmla="*/ 12 w 31"/>
                <a:gd name="T29" fmla="*/ 15 h 53"/>
                <a:gd name="T30" fmla="*/ 14 w 31"/>
                <a:gd name="T31" fmla="*/ 14 h 53"/>
                <a:gd name="T32" fmla="*/ 17 w 31"/>
                <a:gd name="T33" fmla="*/ 14 h 53"/>
                <a:gd name="T34" fmla="*/ 23 w 31"/>
                <a:gd name="T35" fmla="*/ 15 h 53"/>
                <a:gd name="T36" fmla="*/ 27 w 31"/>
                <a:gd name="T37" fmla="*/ 18 h 53"/>
                <a:gd name="T38" fmla="*/ 30 w 31"/>
                <a:gd name="T39" fmla="*/ 24 h 53"/>
                <a:gd name="T40" fmla="*/ 31 w 31"/>
                <a:gd name="T41" fmla="*/ 31 h 53"/>
                <a:gd name="T42" fmla="*/ 31 w 31"/>
                <a:gd name="T43" fmla="*/ 53 h 53"/>
                <a:gd name="T44" fmla="*/ 23 w 31"/>
                <a:gd name="T45"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3">
                  <a:moveTo>
                    <a:pt x="23" y="53"/>
                  </a:moveTo>
                  <a:cubicBezTo>
                    <a:pt x="23" y="32"/>
                    <a:pt x="23" y="32"/>
                    <a:pt x="23" y="32"/>
                  </a:cubicBezTo>
                  <a:cubicBezTo>
                    <a:pt x="23" y="28"/>
                    <a:pt x="23" y="25"/>
                    <a:pt x="21" y="24"/>
                  </a:cubicBezTo>
                  <a:cubicBezTo>
                    <a:pt x="20" y="22"/>
                    <a:pt x="18" y="21"/>
                    <a:pt x="15" y="21"/>
                  </a:cubicBezTo>
                  <a:cubicBezTo>
                    <a:pt x="14" y="21"/>
                    <a:pt x="13" y="21"/>
                    <a:pt x="12" y="22"/>
                  </a:cubicBezTo>
                  <a:cubicBezTo>
                    <a:pt x="11" y="22"/>
                    <a:pt x="10" y="23"/>
                    <a:pt x="10" y="24"/>
                  </a:cubicBezTo>
                  <a:cubicBezTo>
                    <a:pt x="9" y="24"/>
                    <a:pt x="8" y="25"/>
                    <a:pt x="8" y="27"/>
                  </a:cubicBezTo>
                  <a:cubicBezTo>
                    <a:pt x="8" y="28"/>
                    <a:pt x="7" y="29"/>
                    <a:pt x="7" y="31"/>
                  </a:cubicBezTo>
                  <a:cubicBezTo>
                    <a:pt x="7" y="53"/>
                    <a:pt x="7" y="53"/>
                    <a:pt x="7" y="53"/>
                  </a:cubicBezTo>
                  <a:cubicBezTo>
                    <a:pt x="0" y="53"/>
                    <a:pt x="0" y="53"/>
                    <a:pt x="0" y="53"/>
                  </a:cubicBezTo>
                  <a:cubicBezTo>
                    <a:pt x="0" y="4"/>
                    <a:pt x="0" y="4"/>
                    <a:pt x="0" y="4"/>
                  </a:cubicBezTo>
                  <a:cubicBezTo>
                    <a:pt x="7" y="0"/>
                    <a:pt x="7" y="0"/>
                    <a:pt x="7" y="0"/>
                  </a:cubicBezTo>
                  <a:cubicBezTo>
                    <a:pt x="7" y="19"/>
                    <a:pt x="7" y="19"/>
                    <a:pt x="7" y="19"/>
                  </a:cubicBezTo>
                  <a:cubicBezTo>
                    <a:pt x="8" y="18"/>
                    <a:pt x="9" y="17"/>
                    <a:pt x="9" y="17"/>
                  </a:cubicBezTo>
                  <a:cubicBezTo>
                    <a:pt x="10" y="16"/>
                    <a:pt x="11" y="16"/>
                    <a:pt x="12" y="15"/>
                  </a:cubicBezTo>
                  <a:cubicBezTo>
                    <a:pt x="12" y="15"/>
                    <a:pt x="13" y="15"/>
                    <a:pt x="14" y="14"/>
                  </a:cubicBezTo>
                  <a:cubicBezTo>
                    <a:pt x="15" y="14"/>
                    <a:pt x="16" y="14"/>
                    <a:pt x="17" y="14"/>
                  </a:cubicBezTo>
                  <a:cubicBezTo>
                    <a:pt x="19" y="14"/>
                    <a:pt x="21" y="14"/>
                    <a:pt x="23" y="15"/>
                  </a:cubicBezTo>
                  <a:cubicBezTo>
                    <a:pt x="25" y="16"/>
                    <a:pt x="26" y="17"/>
                    <a:pt x="27" y="18"/>
                  </a:cubicBezTo>
                  <a:cubicBezTo>
                    <a:pt x="29" y="20"/>
                    <a:pt x="29" y="22"/>
                    <a:pt x="30" y="24"/>
                  </a:cubicBezTo>
                  <a:cubicBezTo>
                    <a:pt x="31" y="26"/>
                    <a:pt x="31" y="29"/>
                    <a:pt x="31" y="31"/>
                  </a:cubicBezTo>
                  <a:cubicBezTo>
                    <a:pt x="31" y="53"/>
                    <a:pt x="31" y="53"/>
                    <a:pt x="31" y="53"/>
                  </a:cubicBezTo>
                  <a:lnTo>
                    <a:pt x="23"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41" name="Freeform 59">
              <a:extLst>
                <a:ext uri="{FF2B5EF4-FFF2-40B4-BE49-F238E27FC236}">
                  <a16:creationId xmlns:a16="http://schemas.microsoft.com/office/drawing/2014/main" id="{1E6AB002-C130-4648-A18E-BA496FF1756C}"/>
                </a:ext>
              </a:extLst>
            </p:cNvPr>
            <p:cNvSpPr>
              <a:spLocks noEditPoints="1"/>
            </p:cNvSpPr>
            <p:nvPr userDrawn="1"/>
          </p:nvSpPr>
          <p:spPr bwMode="invGray">
            <a:xfrm>
              <a:off x="1582706" y="6418333"/>
              <a:ext cx="83698" cy="102879"/>
            </a:xfrm>
            <a:custGeom>
              <a:avLst/>
              <a:gdLst>
                <a:gd name="T0" fmla="*/ 33 w 33"/>
                <a:gd name="T1" fmla="*/ 19 h 40"/>
                <a:gd name="T2" fmla="*/ 33 w 33"/>
                <a:gd name="T3" fmla="*/ 21 h 40"/>
                <a:gd name="T4" fmla="*/ 33 w 33"/>
                <a:gd name="T5" fmla="*/ 23 h 40"/>
                <a:gd name="T6" fmla="*/ 8 w 33"/>
                <a:gd name="T7" fmla="*/ 23 h 40"/>
                <a:gd name="T8" fmla="*/ 9 w 33"/>
                <a:gd name="T9" fmla="*/ 28 h 40"/>
                <a:gd name="T10" fmla="*/ 11 w 33"/>
                <a:gd name="T11" fmla="*/ 31 h 40"/>
                <a:gd name="T12" fmla="*/ 14 w 33"/>
                <a:gd name="T13" fmla="*/ 33 h 40"/>
                <a:gd name="T14" fmla="*/ 17 w 33"/>
                <a:gd name="T15" fmla="*/ 33 h 40"/>
                <a:gd name="T16" fmla="*/ 20 w 33"/>
                <a:gd name="T17" fmla="*/ 33 h 40"/>
                <a:gd name="T18" fmla="*/ 22 w 33"/>
                <a:gd name="T19" fmla="*/ 32 h 40"/>
                <a:gd name="T20" fmla="*/ 24 w 33"/>
                <a:gd name="T21" fmla="*/ 32 h 40"/>
                <a:gd name="T22" fmla="*/ 26 w 33"/>
                <a:gd name="T23" fmla="*/ 30 h 40"/>
                <a:gd name="T24" fmla="*/ 30 w 33"/>
                <a:gd name="T25" fmla="*/ 35 h 40"/>
                <a:gd name="T26" fmla="*/ 27 w 33"/>
                <a:gd name="T27" fmla="*/ 37 h 40"/>
                <a:gd name="T28" fmla="*/ 25 w 33"/>
                <a:gd name="T29" fmla="*/ 39 h 40"/>
                <a:gd name="T30" fmla="*/ 21 w 33"/>
                <a:gd name="T31" fmla="*/ 40 h 40"/>
                <a:gd name="T32" fmla="*/ 17 w 33"/>
                <a:gd name="T33" fmla="*/ 40 h 40"/>
                <a:gd name="T34" fmla="*/ 12 w 33"/>
                <a:gd name="T35" fmla="*/ 39 h 40"/>
                <a:gd name="T36" fmla="*/ 8 w 33"/>
                <a:gd name="T37" fmla="*/ 38 h 40"/>
                <a:gd name="T38" fmla="*/ 5 w 33"/>
                <a:gd name="T39" fmla="*/ 35 h 40"/>
                <a:gd name="T40" fmla="*/ 3 w 33"/>
                <a:gd name="T41" fmla="*/ 31 h 40"/>
                <a:gd name="T42" fmla="*/ 1 w 33"/>
                <a:gd name="T43" fmla="*/ 26 h 40"/>
                <a:gd name="T44" fmla="*/ 0 w 33"/>
                <a:gd name="T45" fmla="*/ 20 h 40"/>
                <a:gd name="T46" fmla="*/ 2 w 33"/>
                <a:gd name="T47" fmla="*/ 12 h 40"/>
                <a:gd name="T48" fmla="*/ 5 w 33"/>
                <a:gd name="T49" fmla="*/ 5 h 40"/>
                <a:gd name="T50" fmla="*/ 10 w 33"/>
                <a:gd name="T51" fmla="*/ 1 h 40"/>
                <a:gd name="T52" fmla="*/ 17 w 33"/>
                <a:gd name="T53" fmla="*/ 0 h 40"/>
                <a:gd name="T54" fmla="*/ 24 w 33"/>
                <a:gd name="T55" fmla="*/ 2 h 40"/>
                <a:gd name="T56" fmla="*/ 29 w 33"/>
                <a:gd name="T57" fmla="*/ 6 h 40"/>
                <a:gd name="T58" fmla="*/ 32 w 33"/>
                <a:gd name="T59" fmla="*/ 12 h 40"/>
                <a:gd name="T60" fmla="*/ 33 w 33"/>
                <a:gd name="T61" fmla="*/ 19 h 40"/>
                <a:gd name="T62" fmla="*/ 26 w 33"/>
                <a:gd name="T63" fmla="*/ 17 h 40"/>
                <a:gd name="T64" fmla="*/ 25 w 33"/>
                <a:gd name="T65" fmla="*/ 13 h 40"/>
                <a:gd name="T66" fmla="*/ 23 w 33"/>
                <a:gd name="T67" fmla="*/ 10 h 40"/>
                <a:gd name="T68" fmla="*/ 21 w 33"/>
                <a:gd name="T69" fmla="*/ 8 h 40"/>
                <a:gd name="T70" fmla="*/ 17 w 33"/>
                <a:gd name="T71" fmla="*/ 7 h 40"/>
                <a:gd name="T72" fmla="*/ 13 w 33"/>
                <a:gd name="T73" fmla="*/ 8 h 40"/>
                <a:gd name="T74" fmla="*/ 11 w 33"/>
                <a:gd name="T75" fmla="*/ 9 h 40"/>
                <a:gd name="T76" fmla="*/ 9 w 33"/>
                <a:gd name="T77" fmla="*/ 12 h 40"/>
                <a:gd name="T78" fmla="*/ 8 w 33"/>
                <a:gd name="T79" fmla="*/ 17 h 40"/>
                <a:gd name="T80" fmla="*/ 26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3" y="22"/>
                    <a:pt x="33" y="23"/>
                  </a:cubicBezTo>
                  <a:cubicBezTo>
                    <a:pt x="8" y="23"/>
                    <a:pt x="8" y="23"/>
                    <a:pt x="8" y="23"/>
                  </a:cubicBezTo>
                  <a:cubicBezTo>
                    <a:pt x="8" y="25"/>
                    <a:pt x="8" y="26"/>
                    <a:pt x="9" y="28"/>
                  </a:cubicBezTo>
                  <a:cubicBezTo>
                    <a:pt x="10" y="29"/>
                    <a:pt x="10" y="30"/>
                    <a:pt x="11" y="31"/>
                  </a:cubicBezTo>
                  <a:cubicBezTo>
                    <a:pt x="12" y="32"/>
                    <a:pt x="13" y="32"/>
                    <a:pt x="14" y="33"/>
                  </a:cubicBezTo>
                  <a:cubicBezTo>
                    <a:pt x="15" y="33"/>
                    <a:pt x="16" y="33"/>
                    <a:pt x="17" y="33"/>
                  </a:cubicBezTo>
                  <a:cubicBezTo>
                    <a:pt x="18" y="33"/>
                    <a:pt x="19" y="33"/>
                    <a:pt x="20" y="33"/>
                  </a:cubicBezTo>
                  <a:cubicBezTo>
                    <a:pt x="20" y="33"/>
                    <a:pt x="21" y="33"/>
                    <a:pt x="22" y="32"/>
                  </a:cubicBezTo>
                  <a:cubicBezTo>
                    <a:pt x="23" y="32"/>
                    <a:pt x="23" y="32"/>
                    <a:pt x="24" y="32"/>
                  </a:cubicBezTo>
                  <a:cubicBezTo>
                    <a:pt x="24" y="31"/>
                    <a:pt x="25" y="31"/>
                    <a:pt x="26" y="30"/>
                  </a:cubicBezTo>
                  <a:cubicBezTo>
                    <a:pt x="30" y="35"/>
                    <a:pt x="30" y="35"/>
                    <a:pt x="30" y="35"/>
                  </a:cubicBezTo>
                  <a:cubicBezTo>
                    <a:pt x="29" y="36"/>
                    <a:pt x="28" y="37"/>
                    <a:pt x="27" y="37"/>
                  </a:cubicBezTo>
                  <a:cubicBezTo>
                    <a:pt x="27" y="38"/>
                    <a:pt x="26" y="38"/>
                    <a:pt x="25" y="39"/>
                  </a:cubicBezTo>
                  <a:cubicBezTo>
                    <a:pt x="24" y="39"/>
                    <a:pt x="22" y="40"/>
                    <a:pt x="21" y="40"/>
                  </a:cubicBezTo>
                  <a:cubicBezTo>
                    <a:pt x="20" y="40"/>
                    <a:pt x="18" y="40"/>
                    <a:pt x="17" y="40"/>
                  </a:cubicBezTo>
                  <a:cubicBezTo>
                    <a:pt x="15" y="40"/>
                    <a:pt x="14" y="40"/>
                    <a:pt x="12" y="39"/>
                  </a:cubicBezTo>
                  <a:cubicBezTo>
                    <a:pt x="11" y="39"/>
                    <a:pt x="10" y="38"/>
                    <a:pt x="8" y="38"/>
                  </a:cubicBezTo>
                  <a:cubicBezTo>
                    <a:pt x="7" y="37"/>
                    <a:pt x="6" y="36"/>
                    <a:pt x="5" y="35"/>
                  </a:cubicBezTo>
                  <a:cubicBezTo>
                    <a:pt x="4" y="34"/>
                    <a:pt x="4" y="33"/>
                    <a:pt x="3" y="31"/>
                  </a:cubicBezTo>
                  <a:cubicBezTo>
                    <a:pt x="2" y="30"/>
                    <a:pt x="1" y="28"/>
                    <a:pt x="1" y="26"/>
                  </a:cubicBezTo>
                  <a:cubicBezTo>
                    <a:pt x="1" y="24"/>
                    <a:pt x="0" y="22"/>
                    <a:pt x="0" y="20"/>
                  </a:cubicBezTo>
                  <a:cubicBezTo>
                    <a:pt x="0" y="17"/>
                    <a:pt x="1" y="14"/>
                    <a:pt x="2" y="12"/>
                  </a:cubicBezTo>
                  <a:cubicBezTo>
                    <a:pt x="2" y="9"/>
                    <a:pt x="4" y="7"/>
                    <a:pt x="5" y="5"/>
                  </a:cubicBezTo>
                  <a:cubicBezTo>
                    <a:pt x="6" y="4"/>
                    <a:pt x="8" y="2"/>
                    <a:pt x="10" y="1"/>
                  </a:cubicBezTo>
                  <a:cubicBezTo>
                    <a:pt x="12" y="1"/>
                    <a:pt x="15" y="0"/>
                    <a:pt x="17" y="0"/>
                  </a:cubicBezTo>
                  <a:cubicBezTo>
                    <a:pt x="20" y="0"/>
                    <a:pt x="22" y="1"/>
                    <a:pt x="24" y="2"/>
                  </a:cubicBezTo>
                  <a:cubicBezTo>
                    <a:pt x="26" y="3"/>
                    <a:pt x="28" y="4"/>
                    <a:pt x="29" y="6"/>
                  </a:cubicBezTo>
                  <a:cubicBezTo>
                    <a:pt x="31" y="8"/>
                    <a:pt x="32" y="10"/>
                    <a:pt x="32" y="12"/>
                  </a:cubicBezTo>
                  <a:cubicBezTo>
                    <a:pt x="33" y="14"/>
                    <a:pt x="33" y="17"/>
                    <a:pt x="33" y="19"/>
                  </a:cubicBezTo>
                  <a:close/>
                  <a:moveTo>
                    <a:pt x="26" y="17"/>
                  </a:moveTo>
                  <a:cubicBezTo>
                    <a:pt x="26" y="15"/>
                    <a:pt x="25" y="14"/>
                    <a:pt x="25" y="13"/>
                  </a:cubicBezTo>
                  <a:cubicBezTo>
                    <a:pt x="25" y="12"/>
                    <a:pt x="24" y="11"/>
                    <a:pt x="23" y="10"/>
                  </a:cubicBezTo>
                  <a:cubicBezTo>
                    <a:pt x="23" y="9"/>
                    <a:pt x="22" y="8"/>
                    <a:pt x="21" y="8"/>
                  </a:cubicBezTo>
                  <a:cubicBezTo>
                    <a:pt x="20" y="7"/>
                    <a:pt x="18" y="7"/>
                    <a:pt x="17" y="7"/>
                  </a:cubicBezTo>
                  <a:cubicBezTo>
                    <a:pt x="15" y="7"/>
                    <a:pt x="14" y="7"/>
                    <a:pt x="13" y="8"/>
                  </a:cubicBezTo>
                  <a:cubicBezTo>
                    <a:pt x="12" y="8"/>
                    <a:pt x="11" y="9"/>
                    <a:pt x="11" y="9"/>
                  </a:cubicBezTo>
                  <a:cubicBezTo>
                    <a:pt x="10" y="10"/>
                    <a:pt x="9" y="11"/>
                    <a:pt x="9" y="12"/>
                  </a:cubicBezTo>
                  <a:cubicBezTo>
                    <a:pt x="8" y="14"/>
                    <a:pt x="8" y="15"/>
                    <a:pt x="8" y="17"/>
                  </a:cubicBezTo>
                  <a:lnTo>
                    <a:pt x="26"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42" name="Freeform 60">
              <a:extLst>
                <a:ext uri="{FF2B5EF4-FFF2-40B4-BE49-F238E27FC236}">
                  <a16:creationId xmlns:a16="http://schemas.microsoft.com/office/drawing/2014/main" id="{B0044278-9F7F-4596-96D2-ACFBE0DEC0B1}"/>
                </a:ext>
              </a:extLst>
            </p:cNvPr>
            <p:cNvSpPr>
              <a:spLocks/>
            </p:cNvSpPr>
            <p:nvPr userDrawn="1"/>
          </p:nvSpPr>
          <p:spPr bwMode="invGray">
            <a:xfrm>
              <a:off x="1727435" y="6421821"/>
              <a:ext cx="122060" cy="97648"/>
            </a:xfrm>
            <a:custGeom>
              <a:avLst/>
              <a:gdLst>
                <a:gd name="T0" fmla="*/ 56 w 70"/>
                <a:gd name="T1" fmla="*/ 56 h 56"/>
                <a:gd name="T2" fmla="*/ 46 w 70"/>
                <a:gd name="T3" fmla="*/ 56 h 56"/>
                <a:gd name="T4" fmla="*/ 35 w 70"/>
                <a:gd name="T5" fmla="*/ 16 h 56"/>
                <a:gd name="T6" fmla="*/ 25 w 70"/>
                <a:gd name="T7" fmla="*/ 56 h 56"/>
                <a:gd name="T8" fmla="*/ 15 w 70"/>
                <a:gd name="T9" fmla="*/ 56 h 56"/>
                <a:gd name="T10" fmla="*/ 0 w 70"/>
                <a:gd name="T11" fmla="*/ 0 h 56"/>
                <a:gd name="T12" fmla="*/ 10 w 70"/>
                <a:gd name="T13" fmla="*/ 0 h 56"/>
                <a:gd name="T14" fmla="*/ 21 w 70"/>
                <a:gd name="T15" fmla="*/ 38 h 56"/>
                <a:gd name="T16" fmla="*/ 31 w 70"/>
                <a:gd name="T17" fmla="*/ 0 h 56"/>
                <a:gd name="T18" fmla="*/ 40 w 70"/>
                <a:gd name="T19" fmla="*/ 0 h 56"/>
                <a:gd name="T20" fmla="*/ 50 w 70"/>
                <a:gd name="T21" fmla="*/ 38 h 56"/>
                <a:gd name="T22" fmla="*/ 60 w 70"/>
                <a:gd name="T23" fmla="*/ 0 h 56"/>
                <a:gd name="T24" fmla="*/ 70 w 70"/>
                <a:gd name="T25" fmla="*/ 0 h 56"/>
                <a:gd name="T26" fmla="*/ 56 w 7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6">
                  <a:moveTo>
                    <a:pt x="56" y="56"/>
                  </a:moveTo>
                  <a:lnTo>
                    <a:pt x="46" y="56"/>
                  </a:lnTo>
                  <a:lnTo>
                    <a:pt x="35" y="16"/>
                  </a:lnTo>
                  <a:lnTo>
                    <a:pt x="25" y="56"/>
                  </a:lnTo>
                  <a:lnTo>
                    <a:pt x="15" y="56"/>
                  </a:lnTo>
                  <a:lnTo>
                    <a:pt x="0" y="0"/>
                  </a:lnTo>
                  <a:lnTo>
                    <a:pt x="10" y="0"/>
                  </a:lnTo>
                  <a:lnTo>
                    <a:pt x="21" y="38"/>
                  </a:lnTo>
                  <a:lnTo>
                    <a:pt x="31" y="0"/>
                  </a:lnTo>
                  <a:lnTo>
                    <a:pt x="40" y="0"/>
                  </a:lnTo>
                  <a:lnTo>
                    <a:pt x="50" y="38"/>
                  </a:lnTo>
                  <a:lnTo>
                    <a:pt x="60" y="0"/>
                  </a:lnTo>
                  <a:lnTo>
                    <a:pt x="70" y="0"/>
                  </a:lnTo>
                  <a:lnTo>
                    <a:pt x="56"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43" name="Freeform 61">
              <a:extLst>
                <a:ext uri="{FF2B5EF4-FFF2-40B4-BE49-F238E27FC236}">
                  <a16:creationId xmlns:a16="http://schemas.microsoft.com/office/drawing/2014/main" id="{79F75E0D-27A7-44C1-BF19-495F4768F995}"/>
                </a:ext>
              </a:extLst>
            </p:cNvPr>
            <p:cNvSpPr>
              <a:spLocks noEditPoints="1"/>
            </p:cNvSpPr>
            <p:nvPr userDrawn="1"/>
          </p:nvSpPr>
          <p:spPr bwMode="invGray">
            <a:xfrm>
              <a:off x="1859957" y="6418333"/>
              <a:ext cx="87186" cy="102879"/>
            </a:xfrm>
            <a:custGeom>
              <a:avLst/>
              <a:gdLst>
                <a:gd name="T0" fmla="*/ 34 w 34"/>
                <a:gd name="T1" fmla="*/ 20 h 40"/>
                <a:gd name="T2" fmla="*/ 33 w 34"/>
                <a:gd name="T3" fmla="*/ 28 h 40"/>
                <a:gd name="T4" fmla="*/ 29 w 34"/>
                <a:gd name="T5" fmla="*/ 35 h 40"/>
                <a:gd name="T6" fmla="*/ 24 w 34"/>
                <a:gd name="T7" fmla="*/ 39 h 40"/>
                <a:gd name="T8" fmla="*/ 17 w 34"/>
                <a:gd name="T9" fmla="*/ 40 h 40"/>
                <a:gd name="T10" fmla="*/ 10 w 34"/>
                <a:gd name="T11" fmla="*/ 39 h 40"/>
                <a:gd name="T12" fmla="*/ 5 w 34"/>
                <a:gd name="T13" fmla="*/ 35 h 40"/>
                <a:gd name="T14" fmla="*/ 1 w 34"/>
                <a:gd name="T15" fmla="*/ 28 h 40"/>
                <a:gd name="T16" fmla="*/ 0 w 34"/>
                <a:gd name="T17" fmla="*/ 20 h 40"/>
                <a:gd name="T18" fmla="*/ 1 w 34"/>
                <a:gd name="T19" fmla="*/ 12 h 40"/>
                <a:gd name="T20" fmla="*/ 5 w 34"/>
                <a:gd name="T21" fmla="*/ 5 h 40"/>
                <a:gd name="T22" fmla="*/ 11 w 34"/>
                <a:gd name="T23" fmla="*/ 1 h 40"/>
                <a:gd name="T24" fmla="*/ 17 w 34"/>
                <a:gd name="T25" fmla="*/ 0 h 40"/>
                <a:gd name="T26" fmla="*/ 24 w 34"/>
                <a:gd name="T27" fmla="*/ 1 h 40"/>
                <a:gd name="T28" fmla="*/ 29 w 34"/>
                <a:gd name="T29" fmla="*/ 5 h 40"/>
                <a:gd name="T30" fmla="*/ 33 w 34"/>
                <a:gd name="T31" fmla="*/ 12 h 40"/>
                <a:gd name="T32" fmla="*/ 34 w 34"/>
                <a:gd name="T33" fmla="*/ 20 h 40"/>
                <a:gd name="T34" fmla="*/ 27 w 34"/>
                <a:gd name="T35" fmla="*/ 20 h 40"/>
                <a:gd name="T36" fmla="*/ 26 w 34"/>
                <a:gd name="T37" fmla="*/ 15 h 40"/>
                <a:gd name="T38" fmla="*/ 24 w 34"/>
                <a:gd name="T39" fmla="*/ 11 h 40"/>
                <a:gd name="T40" fmla="*/ 21 w 34"/>
                <a:gd name="T41" fmla="*/ 8 h 40"/>
                <a:gd name="T42" fmla="*/ 17 w 34"/>
                <a:gd name="T43" fmla="*/ 7 h 40"/>
                <a:gd name="T44" fmla="*/ 13 w 34"/>
                <a:gd name="T45" fmla="*/ 8 h 40"/>
                <a:gd name="T46" fmla="*/ 10 w 34"/>
                <a:gd name="T47" fmla="*/ 11 h 40"/>
                <a:gd name="T48" fmla="*/ 8 w 34"/>
                <a:gd name="T49" fmla="*/ 15 h 40"/>
                <a:gd name="T50" fmla="*/ 8 w 34"/>
                <a:gd name="T51" fmla="*/ 20 h 40"/>
                <a:gd name="T52" fmla="*/ 8 w 34"/>
                <a:gd name="T53" fmla="*/ 26 h 40"/>
                <a:gd name="T54" fmla="*/ 10 w 34"/>
                <a:gd name="T55" fmla="*/ 30 h 40"/>
                <a:gd name="T56" fmla="*/ 13 w 34"/>
                <a:gd name="T57" fmla="*/ 32 h 40"/>
                <a:gd name="T58" fmla="*/ 17 w 34"/>
                <a:gd name="T59" fmla="*/ 33 h 40"/>
                <a:gd name="T60" fmla="*/ 21 w 34"/>
                <a:gd name="T61" fmla="*/ 32 h 40"/>
                <a:gd name="T62" fmla="*/ 24 w 34"/>
                <a:gd name="T63" fmla="*/ 29 h 40"/>
                <a:gd name="T64" fmla="*/ 26 w 34"/>
                <a:gd name="T65" fmla="*/ 25 h 40"/>
                <a:gd name="T66" fmla="*/ 27 w 34"/>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0">
                  <a:moveTo>
                    <a:pt x="34" y="20"/>
                  </a:moveTo>
                  <a:cubicBezTo>
                    <a:pt x="34" y="23"/>
                    <a:pt x="34" y="26"/>
                    <a:pt x="33" y="28"/>
                  </a:cubicBezTo>
                  <a:cubicBezTo>
                    <a:pt x="32" y="31"/>
                    <a:pt x="31" y="33"/>
                    <a:pt x="29" y="35"/>
                  </a:cubicBezTo>
                  <a:cubicBezTo>
                    <a:pt x="28" y="37"/>
                    <a:pt x="26" y="38"/>
                    <a:pt x="24" y="39"/>
                  </a:cubicBezTo>
                  <a:cubicBezTo>
                    <a:pt x="22" y="40"/>
                    <a:pt x="20" y="40"/>
                    <a:pt x="17" y="40"/>
                  </a:cubicBezTo>
                  <a:cubicBezTo>
                    <a:pt x="15" y="40"/>
                    <a:pt x="12" y="40"/>
                    <a:pt x="10" y="39"/>
                  </a:cubicBezTo>
                  <a:cubicBezTo>
                    <a:pt x="8" y="38"/>
                    <a:pt x="6" y="36"/>
                    <a:pt x="5" y="35"/>
                  </a:cubicBezTo>
                  <a:cubicBezTo>
                    <a:pt x="3" y="33"/>
                    <a:pt x="2" y="31"/>
                    <a:pt x="1" y="28"/>
                  </a:cubicBezTo>
                  <a:cubicBezTo>
                    <a:pt x="1" y="26"/>
                    <a:pt x="0" y="23"/>
                    <a:pt x="0" y="20"/>
                  </a:cubicBezTo>
                  <a:cubicBezTo>
                    <a:pt x="0" y="17"/>
                    <a:pt x="1" y="14"/>
                    <a:pt x="1" y="12"/>
                  </a:cubicBezTo>
                  <a:cubicBezTo>
                    <a:pt x="2" y="9"/>
                    <a:pt x="4" y="7"/>
                    <a:pt x="5" y="5"/>
                  </a:cubicBezTo>
                  <a:cubicBezTo>
                    <a:pt x="7" y="4"/>
                    <a:pt x="8" y="2"/>
                    <a:pt x="11" y="1"/>
                  </a:cubicBezTo>
                  <a:cubicBezTo>
                    <a:pt x="13" y="1"/>
                    <a:pt x="15" y="0"/>
                    <a:pt x="17" y="0"/>
                  </a:cubicBezTo>
                  <a:cubicBezTo>
                    <a:pt x="20" y="0"/>
                    <a:pt x="22" y="1"/>
                    <a:pt x="24" y="1"/>
                  </a:cubicBezTo>
                  <a:cubicBezTo>
                    <a:pt x="26" y="2"/>
                    <a:pt x="28" y="4"/>
                    <a:pt x="29" y="5"/>
                  </a:cubicBezTo>
                  <a:cubicBezTo>
                    <a:pt x="31" y="7"/>
                    <a:pt x="32" y="9"/>
                    <a:pt x="33" y="12"/>
                  </a:cubicBezTo>
                  <a:cubicBezTo>
                    <a:pt x="34" y="14"/>
                    <a:pt x="34" y="17"/>
                    <a:pt x="34" y="20"/>
                  </a:cubicBezTo>
                  <a:close/>
                  <a:moveTo>
                    <a:pt x="27" y="20"/>
                  </a:moveTo>
                  <a:cubicBezTo>
                    <a:pt x="27" y="18"/>
                    <a:pt x="27" y="16"/>
                    <a:pt x="26" y="15"/>
                  </a:cubicBezTo>
                  <a:cubicBezTo>
                    <a:pt x="26" y="13"/>
                    <a:pt x="25" y="12"/>
                    <a:pt x="24" y="11"/>
                  </a:cubicBezTo>
                  <a:cubicBezTo>
                    <a:pt x="23" y="10"/>
                    <a:pt x="22" y="9"/>
                    <a:pt x="21" y="8"/>
                  </a:cubicBezTo>
                  <a:cubicBezTo>
                    <a:pt x="20" y="8"/>
                    <a:pt x="18" y="7"/>
                    <a:pt x="17" y="7"/>
                  </a:cubicBezTo>
                  <a:cubicBezTo>
                    <a:pt x="16" y="7"/>
                    <a:pt x="14" y="8"/>
                    <a:pt x="13" y="8"/>
                  </a:cubicBezTo>
                  <a:cubicBezTo>
                    <a:pt x="12" y="9"/>
                    <a:pt x="11" y="10"/>
                    <a:pt x="10" y="11"/>
                  </a:cubicBezTo>
                  <a:cubicBezTo>
                    <a:pt x="9" y="12"/>
                    <a:pt x="9" y="13"/>
                    <a:pt x="8" y="15"/>
                  </a:cubicBezTo>
                  <a:cubicBezTo>
                    <a:pt x="8" y="16"/>
                    <a:pt x="8" y="18"/>
                    <a:pt x="8" y="20"/>
                  </a:cubicBezTo>
                  <a:cubicBezTo>
                    <a:pt x="8" y="22"/>
                    <a:pt x="8" y="24"/>
                    <a:pt x="8" y="26"/>
                  </a:cubicBezTo>
                  <a:cubicBezTo>
                    <a:pt x="9" y="27"/>
                    <a:pt x="10" y="28"/>
                    <a:pt x="10" y="30"/>
                  </a:cubicBezTo>
                  <a:cubicBezTo>
                    <a:pt x="11" y="31"/>
                    <a:pt x="12" y="32"/>
                    <a:pt x="13" y="32"/>
                  </a:cubicBezTo>
                  <a:cubicBezTo>
                    <a:pt x="15" y="33"/>
                    <a:pt x="16" y="33"/>
                    <a:pt x="17" y="33"/>
                  </a:cubicBezTo>
                  <a:cubicBezTo>
                    <a:pt x="19" y="33"/>
                    <a:pt x="20" y="33"/>
                    <a:pt x="21" y="32"/>
                  </a:cubicBezTo>
                  <a:cubicBezTo>
                    <a:pt x="22" y="31"/>
                    <a:pt x="23" y="30"/>
                    <a:pt x="24" y="29"/>
                  </a:cubicBezTo>
                  <a:cubicBezTo>
                    <a:pt x="25" y="28"/>
                    <a:pt x="26" y="27"/>
                    <a:pt x="26" y="25"/>
                  </a:cubicBezTo>
                  <a:cubicBezTo>
                    <a:pt x="27" y="24"/>
                    <a:pt x="27" y="22"/>
                    <a:pt x="27"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44" name="Freeform 62">
              <a:extLst>
                <a:ext uri="{FF2B5EF4-FFF2-40B4-BE49-F238E27FC236}">
                  <a16:creationId xmlns:a16="http://schemas.microsoft.com/office/drawing/2014/main" id="{E5B9E395-C74C-4D98-8911-EE2C765D8BEB}"/>
                </a:ext>
              </a:extLst>
            </p:cNvPr>
            <p:cNvSpPr>
              <a:spLocks/>
            </p:cNvSpPr>
            <p:nvPr userDrawn="1"/>
          </p:nvSpPr>
          <p:spPr bwMode="invGray">
            <a:xfrm>
              <a:off x="1968067" y="6418333"/>
              <a:ext cx="57543" cy="101135"/>
            </a:xfrm>
            <a:custGeom>
              <a:avLst/>
              <a:gdLst>
                <a:gd name="T0" fmla="*/ 21 w 23"/>
                <a:gd name="T1" fmla="*/ 9 h 39"/>
                <a:gd name="T2" fmla="*/ 18 w 23"/>
                <a:gd name="T3" fmla="*/ 8 h 39"/>
                <a:gd name="T4" fmla="*/ 15 w 23"/>
                <a:gd name="T5" fmla="*/ 7 h 39"/>
                <a:gd name="T6" fmla="*/ 10 w 23"/>
                <a:gd name="T7" fmla="*/ 10 h 39"/>
                <a:gd name="T8" fmla="*/ 8 w 23"/>
                <a:gd name="T9" fmla="*/ 17 h 39"/>
                <a:gd name="T10" fmla="*/ 8 w 23"/>
                <a:gd name="T11" fmla="*/ 39 h 39"/>
                <a:gd name="T12" fmla="*/ 0 w 23"/>
                <a:gd name="T13" fmla="*/ 39 h 39"/>
                <a:gd name="T14" fmla="*/ 0 w 23"/>
                <a:gd name="T15" fmla="*/ 1 h 39"/>
                <a:gd name="T16" fmla="*/ 8 w 23"/>
                <a:gd name="T17" fmla="*/ 1 h 39"/>
                <a:gd name="T18" fmla="*/ 8 w 23"/>
                <a:gd name="T19" fmla="*/ 5 h 39"/>
                <a:gd name="T20" fmla="*/ 9 w 23"/>
                <a:gd name="T21" fmla="*/ 3 h 39"/>
                <a:gd name="T22" fmla="*/ 11 w 23"/>
                <a:gd name="T23" fmla="*/ 1 h 39"/>
                <a:gd name="T24" fmla="*/ 14 w 23"/>
                <a:gd name="T25" fmla="*/ 0 h 39"/>
                <a:gd name="T26" fmla="*/ 17 w 23"/>
                <a:gd name="T27" fmla="*/ 0 h 39"/>
                <a:gd name="T28" fmla="*/ 20 w 23"/>
                <a:gd name="T29" fmla="*/ 1 h 39"/>
                <a:gd name="T30" fmla="*/ 23 w 23"/>
                <a:gd name="T31" fmla="*/ 2 h 39"/>
                <a:gd name="T32" fmla="*/ 21 w 23"/>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9"/>
                  </a:moveTo>
                  <a:cubicBezTo>
                    <a:pt x="20" y="8"/>
                    <a:pt x="19" y="8"/>
                    <a:pt x="18" y="8"/>
                  </a:cubicBezTo>
                  <a:cubicBezTo>
                    <a:pt x="18" y="8"/>
                    <a:pt x="17" y="7"/>
                    <a:pt x="15" y="7"/>
                  </a:cubicBezTo>
                  <a:cubicBezTo>
                    <a:pt x="13" y="7"/>
                    <a:pt x="11" y="8"/>
                    <a:pt x="10" y="10"/>
                  </a:cubicBezTo>
                  <a:cubicBezTo>
                    <a:pt x="8" y="12"/>
                    <a:pt x="8" y="14"/>
                    <a:pt x="8" y="17"/>
                  </a:cubicBezTo>
                  <a:cubicBezTo>
                    <a:pt x="8" y="39"/>
                    <a:pt x="8" y="39"/>
                    <a:pt x="8" y="39"/>
                  </a:cubicBezTo>
                  <a:cubicBezTo>
                    <a:pt x="0" y="39"/>
                    <a:pt x="0" y="39"/>
                    <a:pt x="0" y="39"/>
                  </a:cubicBezTo>
                  <a:cubicBezTo>
                    <a:pt x="0" y="1"/>
                    <a:pt x="0" y="1"/>
                    <a:pt x="0" y="1"/>
                  </a:cubicBezTo>
                  <a:cubicBezTo>
                    <a:pt x="8" y="1"/>
                    <a:pt x="8" y="1"/>
                    <a:pt x="8" y="1"/>
                  </a:cubicBezTo>
                  <a:cubicBezTo>
                    <a:pt x="8" y="5"/>
                    <a:pt x="8" y="5"/>
                    <a:pt x="8" y="5"/>
                  </a:cubicBezTo>
                  <a:cubicBezTo>
                    <a:pt x="8" y="4"/>
                    <a:pt x="9" y="3"/>
                    <a:pt x="9" y="3"/>
                  </a:cubicBezTo>
                  <a:cubicBezTo>
                    <a:pt x="10" y="2"/>
                    <a:pt x="11" y="2"/>
                    <a:pt x="11" y="1"/>
                  </a:cubicBezTo>
                  <a:cubicBezTo>
                    <a:pt x="12" y="1"/>
                    <a:pt x="13" y="1"/>
                    <a:pt x="14" y="0"/>
                  </a:cubicBezTo>
                  <a:cubicBezTo>
                    <a:pt x="15" y="0"/>
                    <a:pt x="16" y="0"/>
                    <a:pt x="17" y="0"/>
                  </a:cubicBezTo>
                  <a:cubicBezTo>
                    <a:pt x="18" y="0"/>
                    <a:pt x="19" y="0"/>
                    <a:pt x="20" y="1"/>
                  </a:cubicBezTo>
                  <a:cubicBezTo>
                    <a:pt x="21" y="1"/>
                    <a:pt x="22" y="1"/>
                    <a:pt x="23" y="2"/>
                  </a:cubicBezTo>
                  <a:lnTo>
                    <a:pt x="21"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45" name="Freeform 63">
              <a:extLst>
                <a:ext uri="{FF2B5EF4-FFF2-40B4-BE49-F238E27FC236}">
                  <a16:creationId xmlns:a16="http://schemas.microsoft.com/office/drawing/2014/main" id="{53BB8418-388C-4142-9A80-8BF00A87F7B0}"/>
                </a:ext>
              </a:extLst>
            </p:cNvPr>
            <p:cNvSpPr>
              <a:spLocks/>
            </p:cNvSpPr>
            <p:nvPr userDrawn="1"/>
          </p:nvSpPr>
          <p:spPr bwMode="invGray">
            <a:xfrm>
              <a:off x="2043046" y="6383459"/>
              <a:ext cx="19181" cy="136010"/>
            </a:xfrm>
            <a:custGeom>
              <a:avLst/>
              <a:gdLst>
                <a:gd name="T0" fmla="*/ 0 w 11"/>
                <a:gd name="T1" fmla="*/ 78 h 78"/>
                <a:gd name="T2" fmla="*/ 0 w 11"/>
                <a:gd name="T3" fmla="*/ 6 h 78"/>
                <a:gd name="T4" fmla="*/ 11 w 11"/>
                <a:gd name="T5" fmla="*/ 0 h 78"/>
                <a:gd name="T6" fmla="*/ 11 w 11"/>
                <a:gd name="T7" fmla="*/ 78 h 78"/>
                <a:gd name="T8" fmla="*/ 0 w 11"/>
                <a:gd name="T9" fmla="*/ 78 h 78"/>
              </a:gdLst>
              <a:ahLst/>
              <a:cxnLst>
                <a:cxn ang="0">
                  <a:pos x="T0" y="T1"/>
                </a:cxn>
                <a:cxn ang="0">
                  <a:pos x="T2" y="T3"/>
                </a:cxn>
                <a:cxn ang="0">
                  <a:pos x="T4" y="T5"/>
                </a:cxn>
                <a:cxn ang="0">
                  <a:pos x="T6" y="T7"/>
                </a:cxn>
                <a:cxn ang="0">
                  <a:pos x="T8" y="T9"/>
                </a:cxn>
              </a:cxnLst>
              <a:rect l="0" t="0" r="r" b="b"/>
              <a:pathLst>
                <a:path w="11" h="78">
                  <a:moveTo>
                    <a:pt x="0" y="78"/>
                  </a:moveTo>
                  <a:lnTo>
                    <a:pt x="0" y="6"/>
                  </a:lnTo>
                  <a:lnTo>
                    <a:pt x="11" y="0"/>
                  </a:lnTo>
                  <a:lnTo>
                    <a:pt x="11" y="78"/>
                  </a:lnTo>
                  <a:lnTo>
                    <a:pt x="0" y="7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46" name="Freeform 64">
              <a:extLst>
                <a:ext uri="{FF2B5EF4-FFF2-40B4-BE49-F238E27FC236}">
                  <a16:creationId xmlns:a16="http://schemas.microsoft.com/office/drawing/2014/main" id="{0256DB41-B3C1-4FEB-B394-9762C00E7F70}"/>
                </a:ext>
              </a:extLst>
            </p:cNvPr>
            <p:cNvSpPr>
              <a:spLocks noEditPoints="1"/>
            </p:cNvSpPr>
            <p:nvPr userDrawn="1"/>
          </p:nvSpPr>
          <p:spPr bwMode="invGray">
            <a:xfrm>
              <a:off x="2084896" y="6383459"/>
              <a:ext cx="80211" cy="137753"/>
            </a:xfrm>
            <a:custGeom>
              <a:avLst/>
              <a:gdLst>
                <a:gd name="T0" fmla="*/ 24 w 32"/>
                <a:gd name="T1" fmla="*/ 53 h 54"/>
                <a:gd name="T2" fmla="*/ 24 w 32"/>
                <a:gd name="T3" fmla="*/ 50 h 54"/>
                <a:gd name="T4" fmla="*/ 22 w 32"/>
                <a:gd name="T5" fmla="*/ 51 h 54"/>
                <a:gd name="T6" fmla="*/ 20 w 32"/>
                <a:gd name="T7" fmla="*/ 53 h 54"/>
                <a:gd name="T8" fmla="*/ 17 w 32"/>
                <a:gd name="T9" fmla="*/ 54 h 54"/>
                <a:gd name="T10" fmla="*/ 14 w 32"/>
                <a:gd name="T11" fmla="*/ 54 h 54"/>
                <a:gd name="T12" fmla="*/ 9 w 32"/>
                <a:gd name="T13" fmla="*/ 53 h 54"/>
                <a:gd name="T14" fmla="*/ 4 w 32"/>
                <a:gd name="T15" fmla="*/ 49 h 54"/>
                <a:gd name="T16" fmla="*/ 1 w 32"/>
                <a:gd name="T17" fmla="*/ 43 h 54"/>
                <a:gd name="T18" fmla="*/ 0 w 32"/>
                <a:gd name="T19" fmla="*/ 33 h 54"/>
                <a:gd name="T20" fmla="*/ 1 w 32"/>
                <a:gd name="T21" fmla="*/ 25 h 54"/>
                <a:gd name="T22" fmla="*/ 4 w 32"/>
                <a:gd name="T23" fmla="*/ 19 h 54"/>
                <a:gd name="T24" fmla="*/ 9 w 32"/>
                <a:gd name="T25" fmla="*/ 15 h 54"/>
                <a:gd name="T26" fmla="*/ 15 w 32"/>
                <a:gd name="T27" fmla="*/ 14 h 54"/>
                <a:gd name="T28" fmla="*/ 18 w 32"/>
                <a:gd name="T29" fmla="*/ 14 h 54"/>
                <a:gd name="T30" fmla="*/ 20 w 32"/>
                <a:gd name="T31" fmla="*/ 15 h 54"/>
                <a:gd name="T32" fmla="*/ 22 w 32"/>
                <a:gd name="T33" fmla="*/ 17 h 54"/>
                <a:gd name="T34" fmla="*/ 24 w 32"/>
                <a:gd name="T35" fmla="*/ 18 h 54"/>
                <a:gd name="T36" fmla="*/ 24 w 32"/>
                <a:gd name="T37" fmla="*/ 4 h 54"/>
                <a:gd name="T38" fmla="*/ 32 w 32"/>
                <a:gd name="T39" fmla="*/ 0 h 54"/>
                <a:gd name="T40" fmla="*/ 32 w 32"/>
                <a:gd name="T41" fmla="*/ 53 h 54"/>
                <a:gd name="T42" fmla="*/ 24 w 32"/>
                <a:gd name="T43" fmla="*/ 53 h 54"/>
                <a:gd name="T44" fmla="*/ 24 w 32"/>
                <a:gd name="T45" fmla="*/ 26 h 54"/>
                <a:gd name="T46" fmla="*/ 23 w 32"/>
                <a:gd name="T47" fmla="*/ 24 h 54"/>
                <a:gd name="T48" fmla="*/ 21 w 32"/>
                <a:gd name="T49" fmla="*/ 23 h 54"/>
                <a:gd name="T50" fmla="*/ 18 w 32"/>
                <a:gd name="T51" fmla="*/ 22 h 54"/>
                <a:gd name="T52" fmla="*/ 15 w 32"/>
                <a:gd name="T53" fmla="*/ 21 h 54"/>
                <a:gd name="T54" fmla="*/ 9 w 32"/>
                <a:gd name="T55" fmla="*/ 24 h 54"/>
                <a:gd name="T56" fmla="*/ 7 w 32"/>
                <a:gd name="T57" fmla="*/ 33 h 54"/>
                <a:gd name="T58" fmla="*/ 8 w 32"/>
                <a:gd name="T59" fmla="*/ 39 h 54"/>
                <a:gd name="T60" fmla="*/ 9 w 32"/>
                <a:gd name="T61" fmla="*/ 44 h 54"/>
                <a:gd name="T62" fmla="*/ 12 w 32"/>
                <a:gd name="T63" fmla="*/ 46 h 54"/>
                <a:gd name="T64" fmla="*/ 16 w 32"/>
                <a:gd name="T65" fmla="*/ 47 h 54"/>
                <a:gd name="T66" fmla="*/ 18 w 32"/>
                <a:gd name="T67" fmla="*/ 47 h 54"/>
                <a:gd name="T68" fmla="*/ 21 w 32"/>
                <a:gd name="T69" fmla="*/ 46 h 54"/>
                <a:gd name="T70" fmla="*/ 23 w 32"/>
                <a:gd name="T71" fmla="*/ 44 h 54"/>
                <a:gd name="T72" fmla="*/ 24 w 32"/>
                <a:gd name="T73" fmla="*/ 42 h 54"/>
                <a:gd name="T74" fmla="*/ 24 w 32"/>
                <a:gd name="T75" fmla="*/ 2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54">
                  <a:moveTo>
                    <a:pt x="24" y="53"/>
                  </a:moveTo>
                  <a:cubicBezTo>
                    <a:pt x="24" y="50"/>
                    <a:pt x="24" y="50"/>
                    <a:pt x="24" y="50"/>
                  </a:cubicBezTo>
                  <a:cubicBezTo>
                    <a:pt x="24" y="50"/>
                    <a:pt x="23" y="51"/>
                    <a:pt x="22" y="51"/>
                  </a:cubicBezTo>
                  <a:cubicBezTo>
                    <a:pt x="21" y="52"/>
                    <a:pt x="21" y="52"/>
                    <a:pt x="20" y="53"/>
                  </a:cubicBezTo>
                  <a:cubicBezTo>
                    <a:pt x="19" y="53"/>
                    <a:pt x="18" y="54"/>
                    <a:pt x="17" y="54"/>
                  </a:cubicBezTo>
                  <a:cubicBezTo>
                    <a:pt x="16" y="54"/>
                    <a:pt x="15" y="54"/>
                    <a:pt x="14" y="54"/>
                  </a:cubicBezTo>
                  <a:cubicBezTo>
                    <a:pt x="12" y="54"/>
                    <a:pt x="10" y="54"/>
                    <a:pt x="9" y="53"/>
                  </a:cubicBezTo>
                  <a:cubicBezTo>
                    <a:pt x="7" y="52"/>
                    <a:pt x="5" y="51"/>
                    <a:pt x="4" y="49"/>
                  </a:cubicBezTo>
                  <a:cubicBezTo>
                    <a:pt x="3" y="48"/>
                    <a:pt x="1" y="45"/>
                    <a:pt x="1" y="43"/>
                  </a:cubicBezTo>
                  <a:cubicBezTo>
                    <a:pt x="0" y="40"/>
                    <a:pt x="0" y="37"/>
                    <a:pt x="0" y="33"/>
                  </a:cubicBezTo>
                  <a:cubicBezTo>
                    <a:pt x="0" y="30"/>
                    <a:pt x="0" y="27"/>
                    <a:pt x="1" y="25"/>
                  </a:cubicBezTo>
                  <a:cubicBezTo>
                    <a:pt x="2" y="22"/>
                    <a:pt x="3" y="20"/>
                    <a:pt x="4" y="19"/>
                  </a:cubicBezTo>
                  <a:cubicBezTo>
                    <a:pt x="6" y="17"/>
                    <a:pt x="7" y="16"/>
                    <a:pt x="9" y="15"/>
                  </a:cubicBezTo>
                  <a:cubicBezTo>
                    <a:pt x="11" y="14"/>
                    <a:pt x="13" y="14"/>
                    <a:pt x="15" y="14"/>
                  </a:cubicBezTo>
                  <a:cubicBezTo>
                    <a:pt x="16" y="14"/>
                    <a:pt x="17" y="14"/>
                    <a:pt x="18" y="14"/>
                  </a:cubicBezTo>
                  <a:cubicBezTo>
                    <a:pt x="18" y="15"/>
                    <a:pt x="19" y="15"/>
                    <a:pt x="20" y="15"/>
                  </a:cubicBezTo>
                  <a:cubicBezTo>
                    <a:pt x="21" y="16"/>
                    <a:pt x="22" y="16"/>
                    <a:pt x="22" y="17"/>
                  </a:cubicBezTo>
                  <a:cubicBezTo>
                    <a:pt x="23" y="17"/>
                    <a:pt x="24" y="18"/>
                    <a:pt x="24" y="18"/>
                  </a:cubicBezTo>
                  <a:cubicBezTo>
                    <a:pt x="24" y="4"/>
                    <a:pt x="24" y="4"/>
                    <a:pt x="24" y="4"/>
                  </a:cubicBezTo>
                  <a:cubicBezTo>
                    <a:pt x="32" y="0"/>
                    <a:pt x="32" y="0"/>
                    <a:pt x="32" y="0"/>
                  </a:cubicBezTo>
                  <a:cubicBezTo>
                    <a:pt x="32" y="53"/>
                    <a:pt x="32" y="53"/>
                    <a:pt x="32" y="53"/>
                  </a:cubicBezTo>
                  <a:lnTo>
                    <a:pt x="24" y="53"/>
                  </a:lnTo>
                  <a:close/>
                  <a:moveTo>
                    <a:pt x="24" y="26"/>
                  </a:moveTo>
                  <a:cubicBezTo>
                    <a:pt x="24" y="26"/>
                    <a:pt x="23" y="25"/>
                    <a:pt x="23" y="24"/>
                  </a:cubicBezTo>
                  <a:cubicBezTo>
                    <a:pt x="22" y="24"/>
                    <a:pt x="22" y="23"/>
                    <a:pt x="21" y="23"/>
                  </a:cubicBezTo>
                  <a:cubicBezTo>
                    <a:pt x="20" y="22"/>
                    <a:pt x="19" y="22"/>
                    <a:pt x="18" y="22"/>
                  </a:cubicBezTo>
                  <a:cubicBezTo>
                    <a:pt x="17" y="21"/>
                    <a:pt x="16" y="21"/>
                    <a:pt x="15" y="21"/>
                  </a:cubicBezTo>
                  <a:cubicBezTo>
                    <a:pt x="13" y="21"/>
                    <a:pt x="11" y="22"/>
                    <a:pt x="9" y="24"/>
                  </a:cubicBezTo>
                  <a:cubicBezTo>
                    <a:pt x="8" y="26"/>
                    <a:pt x="7" y="29"/>
                    <a:pt x="7" y="33"/>
                  </a:cubicBezTo>
                  <a:cubicBezTo>
                    <a:pt x="7" y="36"/>
                    <a:pt x="7" y="38"/>
                    <a:pt x="8" y="39"/>
                  </a:cubicBezTo>
                  <a:cubicBezTo>
                    <a:pt x="8" y="41"/>
                    <a:pt x="9" y="43"/>
                    <a:pt x="9" y="44"/>
                  </a:cubicBezTo>
                  <a:cubicBezTo>
                    <a:pt x="10" y="45"/>
                    <a:pt x="11" y="46"/>
                    <a:pt x="12" y="46"/>
                  </a:cubicBezTo>
                  <a:cubicBezTo>
                    <a:pt x="13" y="47"/>
                    <a:pt x="14" y="47"/>
                    <a:pt x="16" y="47"/>
                  </a:cubicBezTo>
                  <a:cubicBezTo>
                    <a:pt x="17" y="47"/>
                    <a:pt x="18" y="47"/>
                    <a:pt x="18" y="47"/>
                  </a:cubicBezTo>
                  <a:cubicBezTo>
                    <a:pt x="19" y="46"/>
                    <a:pt x="20" y="46"/>
                    <a:pt x="21" y="46"/>
                  </a:cubicBezTo>
                  <a:cubicBezTo>
                    <a:pt x="21" y="45"/>
                    <a:pt x="22" y="45"/>
                    <a:pt x="23" y="44"/>
                  </a:cubicBezTo>
                  <a:cubicBezTo>
                    <a:pt x="23" y="43"/>
                    <a:pt x="24" y="43"/>
                    <a:pt x="24" y="42"/>
                  </a:cubicBezTo>
                  <a:lnTo>
                    <a:pt x="24" y="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47" name="Freeform 65">
              <a:extLst>
                <a:ext uri="{FF2B5EF4-FFF2-40B4-BE49-F238E27FC236}">
                  <a16:creationId xmlns:a16="http://schemas.microsoft.com/office/drawing/2014/main" id="{F2BC9C1F-3F30-47A6-B503-20FB179B7F3A}"/>
                </a:ext>
              </a:extLst>
            </p:cNvPr>
            <p:cNvSpPr>
              <a:spLocks/>
            </p:cNvSpPr>
            <p:nvPr userDrawn="1"/>
          </p:nvSpPr>
          <p:spPr bwMode="invGray">
            <a:xfrm>
              <a:off x="2229624" y="6421821"/>
              <a:ext cx="122060" cy="97648"/>
            </a:xfrm>
            <a:custGeom>
              <a:avLst/>
              <a:gdLst>
                <a:gd name="T0" fmla="*/ 55 w 70"/>
                <a:gd name="T1" fmla="*/ 56 h 56"/>
                <a:gd name="T2" fmla="*/ 45 w 70"/>
                <a:gd name="T3" fmla="*/ 56 h 56"/>
                <a:gd name="T4" fmla="*/ 35 w 70"/>
                <a:gd name="T5" fmla="*/ 16 h 56"/>
                <a:gd name="T6" fmla="*/ 25 w 70"/>
                <a:gd name="T7" fmla="*/ 56 h 56"/>
                <a:gd name="T8" fmla="*/ 16 w 70"/>
                <a:gd name="T9" fmla="*/ 56 h 56"/>
                <a:gd name="T10" fmla="*/ 0 w 70"/>
                <a:gd name="T11" fmla="*/ 0 h 56"/>
                <a:gd name="T12" fmla="*/ 12 w 70"/>
                <a:gd name="T13" fmla="*/ 0 h 56"/>
                <a:gd name="T14" fmla="*/ 20 w 70"/>
                <a:gd name="T15" fmla="*/ 38 h 56"/>
                <a:gd name="T16" fmla="*/ 31 w 70"/>
                <a:gd name="T17" fmla="*/ 0 h 56"/>
                <a:gd name="T18" fmla="*/ 39 w 70"/>
                <a:gd name="T19" fmla="*/ 0 h 56"/>
                <a:gd name="T20" fmla="*/ 51 w 70"/>
                <a:gd name="T21" fmla="*/ 38 h 56"/>
                <a:gd name="T22" fmla="*/ 60 w 70"/>
                <a:gd name="T23" fmla="*/ 0 h 56"/>
                <a:gd name="T24" fmla="*/ 70 w 70"/>
                <a:gd name="T25" fmla="*/ 0 h 56"/>
                <a:gd name="T26" fmla="*/ 55 w 7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6">
                  <a:moveTo>
                    <a:pt x="55" y="56"/>
                  </a:moveTo>
                  <a:lnTo>
                    <a:pt x="45" y="56"/>
                  </a:lnTo>
                  <a:lnTo>
                    <a:pt x="35" y="16"/>
                  </a:lnTo>
                  <a:lnTo>
                    <a:pt x="25" y="56"/>
                  </a:lnTo>
                  <a:lnTo>
                    <a:pt x="16" y="56"/>
                  </a:lnTo>
                  <a:lnTo>
                    <a:pt x="0" y="0"/>
                  </a:lnTo>
                  <a:lnTo>
                    <a:pt x="12" y="0"/>
                  </a:lnTo>
                  <a:lnTo>
                    <a:pt x="20" y="38"/>
                  </a:lnTo>
                  <a:lnTo>
                    <a:pt x="31" y="0"/>
                  </a:lnTo>
                  <a:lnTo>
                    <a:pt x="39" y="0"/>
                  </a:lnTo>
                  <a:lnTo>
                    <a:pt x="51" y="38"/>
                  </a:lnTo>
                  <a:lnTo>
                    <a:pt x="60" y="0"/>
                  </a:lnTo>
                  <a:lnTo>
                    <a:pt x="70" y="0"/>
                  </a:lnTo>
                  <a:lnTo>
                    <a:pt x="55"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48" name="Freeform 66">
              <a:extLst>
                <a:ext uri="{FF2B5EF4-FFF2-40B4-BE49-F238E27FC236}">
                  <a16:creationId xmlns:a16="http://schemas.microsoft.com/office/drawing/2014/main" id="{F2E1921C-CA0E-4886-93CA-956A6497CF03}"/>
                </a:ext>
              </a:extLst>
            </p:cNvPr>
            <p:cNvSpPr>
              <a:spLocks noEditPoints="1"/>
            </p:cNvSpPr>
            <p:nvPr userDrawn="1"/>
          </p:nvSpPr>
          <p:spPr bwMode="invGray">
            <a:xfrm>
              <a:off x="2362147" y="6418333"/>
              <a:ext cx="88930" cy="102879"/>
            </a:xfrm>
            <a:custGeom>
              <a:avLst/>
              <a:gdLst>
                <a:gd name="T0" fmla="*/ 35 w 35"/>
                <a:gd name="T1" fmla="*/ 20 h 40"/>
                <a:gd name="T2" fmla="*/ 33 w 35"/>
                <a:gd name="T3" fmla="*/ 28 h 40"/>
                <a:gd name="T4" fmla="*/ 30 w 35"/>
                <a:gd name="T5" fmla="*/ 35 h 40"/>
                <a:gd name="T6" fmla="*/ 24 w 35"/>
                <a:gd name="T7" fmla="*/ 39 h 40"/>
                <a:gd name="T8" fmla="*/ 17 w 35"/>
                <a:gd name="T9" fmla="*/ 40 h 40"/>
                <a:gd name="T10" fmla="*/ 11 w 35"/>
                <a:gd name="T11" fmla="*/ 39 h 40"/>
                <a:gd name="T12" fmla="*/ 5 w 35"/>
                <a:gd name="T13" fmla="*/ 35 h 40"/>
                <a:gd name="T14" fmla="*/ 2 w 35"/>
                <a:gd name="T15" fmla="*/ 28 h 40"/>
                <a:gd name="T16" fmla="*/ 0 w 35"/>
                <a:gd name="T17" fmla="*/ 20 h 40"/>
                <a:gd name="T18" fmla="*/ 2 w 35"/>
                <a:gd name="T19" fmla="*/ 12 h 40"/>
                <a:gd name="T20" fmla="*/ 5 w 35"/>
                <a:gd name="T21" fmla="*/ 5 h 40"/>
                <a:gd name="T22" fmla="*/ 11 w 35"/>
                <a:gd name="T23" fmla="*/ 1 h 40"/>
                <a:gd name="T24" fmla="*/ 18 w 35"/>
                <a:gd name="T25" fmla="*/ 0 h 40"/>
                <a:gd name="T26" fmla="*/ 24 w 35"/>
                <a:gd name="T27" fmla="*/ 1 h 40"/>
                <a:gd name="T28" fmla="*/ 30 w 35"/>
                <a:gd name="T29" fmla="*/ 5 h 40"/>
                <a:gd name="T30" fmla="*/ 33 w 35"/>
                <a:gd name="T31" fmla="*/ 12 h 40"/>
                <a:gd name="T32" fmla="*/ 35 w 35"/>
                <a:gd name="T33" fmla="*/ 20 h 40"/>
                <a:gd name="T34" fmla="*/ 27 w 35"/>
                <a:gd name="T35" fmla="*/ 20 h 40"/>
                <a:gd name="T36" fmla="*/ 26 w 35"/>
                <a:gd name="T37" fmla="*/ 15 h 40"/>
                <a:gd name="T38" fmla="*/ 24 w 35"/>
                <a:gd name="T39" fmla="*/ 11 h 40"/>
                <a:gd name="T40" fmla="*/ 21 w 35"/>
                <a:gd name="T41" fmla="*/ 8 h 40"/>
                <a:gd name="T42" fmla="*/ 17 w 35"/>
                <a:gd name="T43" fmla="*/ 7 h 40"/>
                <a:gd name="T44" fmla="*/ 13 w 35"/>
                <a:gd name="T45" fmla="*/ 8 h 40"/>
                <a:gd name="T46" fmla="*/ 10 w 35"/>
                <a:gd name="T47" fmla="*/ 11 h 40"/>
                <a:gd name="T48" fmla="*/ 9 w 35"/>
                <a:gd name="T49" fmla="*/ 15 h 40"/>
                <a:gd name="T50" fmla="*/ 8 w 35"/>
                <a:gd name="T51" fmla="*/ 20 h 40"/>
                <a:gd name="T52" fmla="*/ 9 w 35"/>
                <a:gd name="T53" fmla="*/ 26 h 40"/>
                <a:gd name="T54" fmla="*/ 11 w 35"/>
                <a:gd name="T55" fmla="*/ 30 h 40"/>
                <a:gd name="T56" fmla="*/ 14 w 35"/>
                <a:gd name="T57" fmla="*/ 32 h 40"/>
                <a:gd name="T58" fmla="*/ 18 w 35"/>
                <a:gd name="T59" fmla="*/ 33 h 40"/>
                <a:gd name="T60" fmla="*/ 21 w 35"/>
                <a:gd name="T61" fmla="*/ 32 h 40"/>
                <a:gd name="T62" fmla="*/ 24 w 35"/>
                <a:gd name="T63" fmla="*/ 29 h 40"/>
                <a:gd name="T64" fmla="*/ 26 w 35"/>
                <a:gd name="T65" fmla="*/ 25 h 40"/>
                <a:gd name="T66" fmla="*/ 27 w 35"/>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0">
                  <a:moveTo>
                    <a:pt x="35" y="20"/>
                  </a:moveTo>
                  <a:cubicBezTo>
                    <a:pt x="35" y="23"/>
                    <a:pt x="34" y="26"/>
                    <a:pt x="33" y="28"/>
                  </a:cubicBezTo>
                  <a:cubicBezTo>
                    <a:pt x="32" y="31"/>
                    <a:pt x="31" y="33"/>
                    <a:pt x="30" y="35"/>
                  </a:cubicBezTo>
                  <a:cubicBezTo>
                    <a:pt x="28" y="37"/>
                    <a:pt x="26" y="38"/>
                    <a:pt x="24" y="39"/>
                  </a:cubicBezTo>
                  <a:cubicBezTo>
                    <a:pt x="22" y="40"/>
                    <a:pt x="20" y="40"/>
                    <a:pt x="17" y="40"/>
                  </a:cubicBezTo>
                  <a:cubicBezTo>
                    <a:pt x="15" y="40"/>
                    <a:pt x="13" y="40"/>
                    <a:pt x="11" y="39"/>
                  </a:cubicBezTo>
                  <a:cubicBezTo>
                    <a:pt x="8" y="38"/>
                    <a:pt x="7" y="36"/>
                    <a:pt x="5" y="35"/>
                  </a:cubicBezTo>
                  <a:cubicBezTo>
                    <a:pt x="4" y="33"/>
                    <a:pt x="2" y="31"/>
                    <a:pt x="2" y="28"/>
                  </a:cubicBezTo>
                  <a:cubicBezTo>
                    <a:pt x="1" y="26"/>
                    <a:pt x="0" y="23"/>
                    <a:pt x="0" y="20"/>
                  </a:cubicBezTo>
                  <a:cubicBezTo>
                    <a:pt x="0" y="17"/>
                    <a:pt x="1" y="14"/>
                    <a:pt x="2" y="12"/>
                  </a:cubicBezTo>
                  <a:cubicBezTo>
                    <a:pt x="3" y="9"/>
                    <a:pt x="4" y="7"/>
                    <a:pt x="5" y="5"/>
                  </a:cubicBezTo>
                  <a:cubicBezTo>
                    <a:pt x="7" y="4"/>
                    <a:pt x="9" y="2"/>
                    <a:pt x="11" y="1"/>
                  </a:cubicBezTo>
                  <a:cubicBezTo>
                    <a:pt x="13" y="1"/>
                    <a:pt x="15" y="0"/>
                    <a:pt x="18" y="0"/>
                  </a:cubicBezTo>
                  <a:cubicBezTo>
                    <a:pt x="20" y="0"/>
                    <a:pt x="22" y="1"/>
                    <a:pt x="24" y="1"/>
                  </a:cubicBezTo>
                  <a:cubicBezTo>
                    <a:pt x="26" y="2"/>
                    <a:pt x="28" y="4"/>
                    <a:pt x="30" y="5"/>
                  </a:cubicBezTo>
                  <a:cubicBezTo>
                    <a:pt x="31" y="7"/>
                    <a:pt x="32" y="9"/>
                    <a:pt x="33" y="12"/>
                  </a:cubicBezTo>
                  <a:cubicBezTo>
                    <a:pt x="34" y="14"/>
                    <a:pt x="35" y="17"/>
                    <a:pt x="35" y="20"/>
                  </a:cubicBezTo>
                  <a:close/>
                  <a:moveTo>
                    <a:pt x="27" y="20"/>
                  </a:moveTo>
                  <a:cubicBezTo>
                    <a:pt x="27" y="18"/>
                    <a:pt x="27" y="16"/>
                    <a:pt x="26" y="15"/>
                  </a:cubicBezTo>
                  <a:cubicBezTo>
                    <a:pt x="26" y="13"/>
                    <a:pt x="25" y="12"/>
                    <a:pt x="24" y="11"/>
                  </a:cubicBezTo>
                  <a:cubicBezTo>
                    <a:pt x="24" y="10"/>
                    <a:pt x="23" y="9"/>
                    <a:pt x="21" y="8"/>
                  </a:cubicBezTo>
                  <a:cubicBezTo>
                    <a:pt x="20" y="8"/>
                    <a:pt x="19" y="7"/>
                    <a:pt x="17" y="7"/>
                  </a:cubicBezTo>
                  <a:cubicBezTo>
                    <a:pt x="16" y="7"/>
                    <a:pt x="14" y="8"/>
                    <a:pt x="13" y="8"/>
                  </a:cubicBezTo>
                  <a:cubicBezTo>
                    <a:pt x="12" y="9"/>
                    <a:pt x="11" y="10"/>
                    <a:pt x="10" y="11"/>
                  </a:cubicBezTo>
                  <a:cubicBezTo>
                    <a:pt x="10" y="12"/>
                    <a:pt x="9" y="13"/>
                    <a:pt x="9" y="15"/>
                  </a:cubicBezTo>
                  <a:cubicBezTo>
                    <a:pt x="8" y="16"/>
                    <a:pt x="8" y="18"/>
                    <a:pt x="8" y="20"/>
                  </a:cubicBezTo>
                  <a:cubicBezTo>
                    <a:pt x="8" y="22"/>
                    <a:pt x="8" y="24"/>
                    <a:pt x="9" y="26"/>
                  </a:cubicBezTo>
                  <a:cubicBezTo>
                    <a:pt x="9" y="27"/>
                    <a:pt x="10" y="28"/>
                    <a:pt x="11" y="30"/>
                  </a:cubicBezTo>
                  <a:cubicBezTo>
                    <a:pt x="11" y="31"/>
                    <a:pt x="12" y="32"/>
                    <a:pt x="14" y="32"/>
                  </a:cubicBezTo>
                  <a:cubicBezTo>
                    <a:pt x="15" y="33"/>
                    <a:pt x="16" y="33"/>
                    <a:pt x="18" y="33"/>
                  </a:cubicBezTo>
                  <a:cubicBezTo>
                    <a:pt x="19" y="33"/>
                    <a:pt x="20" y="33"/>
                    <a:pt x="21" y="32"/>
                  </a:cubicBezTo>
                  <a:cubicBezTo>
                    <a:pt x="23" y="31"/>
                    <a:pt x="24" y="30"/>
                    <a:pt x="24" y="29"/>
                  </a:cubicBezTo>
                  <a:cubicBezTo>
                    <a:pt x="25" y="28"/>
                    <a:pt x="26" y="27"/>
                    <a:pt x="26" y="25"/>
                  </a:cubicBezTo>
                  <a:cubicBezTo>
                    <a:pt x="27" y="24"/>
                    <a:pt x="27" y="22"/>
                    <a:pt x="27"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49" name="Freeform 67">
              <a:extLst>
                <a:ext uri="{FF2B5EF4-FFF2-40B4-BE49-F238E27FC236}">
                  <a16:creationId xmlns:a16="http://schemas.microsoft.com/office/drawing/2014/main" id="{33147323-CD74-4B45-8B3D-9FC2D6ABC4D5}"/>
                </a:ext>
              </a:extLst>
            </p:cNvPr>
            <p:cNvSpPr>
              <a:spLocks/>
            </p:cNvSpPr>
            <p:nvPr userDrawn="1"/>
          </p:nvSpPr>
          <p:spPr bwMode="invGray">
            <a:xfrm>
              <a:off x="2468514" y="6418333"/>
              <a:ext cx="59286" cy="101135"/>
            </a:xfrm>
            <a:custGeom>
              <a:avLst/>
              <a:gdLst>
                <a:gd name="T0" fmla="*/ 21 w 23"/>
                <a:gd name="T1" fmla="*/ 9 h 39"/>
                <a:gd name="T2" fmla="*/ 19 w 23"/>
                <a:gd name="T3" fmla="*/ 8 h 39"/>
                <a:gd name="T4" fmla="*/ 16 w 23"/>
                <a:gd name="T5" fmla="*/ 7 h 39"/>
                <a:gd name="T6" fmla="*/ 10 w 23"/>
                <a:gd name="T7" fmla="*/ 10 h 39"/>
                <a:gd name="T8" fmla="*/ 8 w 23"/>
                <a:gd name="T9" fmla="*/ 17 h 39"/>
                <a:gd name="T10" fmla="*/ 8 w 23"/>
                <a:gd name="T11" fmla="*/ 39 h 39"/>
                <a:gd name="T12" fmla="*/ 0 w 23"/>
                <a:gd name="T13" fmla="*/ 39 h 39"/>
                <a:gd name="T14" fmla="*/ 0 w 23"/>
                <a:gd name="T15" fmla="*/ 1 h 39"/>
                <a:gd name="T16" fmla="*/ 8 w 23"/>
                <a:gd name="T17" fmla="*/ 1 h 39"/>
                <a:gd name="T18" fmla="*/ 8 w 23"/>
                <a:gd name="T19" fmla="*/ 5 h 39"/>
                <a:gd name="T20" fmla="*/ 10 w 23"/>
                <a:gd name="T21" fmla="*/ 3 h 39"/>
                <a:gd name="T22" fmla="*/ 12 w 23"/>
                <a:gd name="T23" fmla="*/ 1 h 39"/>
                <a:gd name="T24" fmla="*/ 14 w 23"/>
                <a:gd name="T25" fmla="*/ 0 h 39"/>
                <a:gd name="T26" fmla="*/ 17 w 23"/>
                <a:gd name="T27" fmla="*/ 0 h 39"/>
                <a:gd name="T28" fmla="*/ 21 w 23"/>
                <a:gd name="T29" fmla="*/ 1 h 39"/>
                <a:gd name="T30" fmla="*/ 23 w 23"/>
                <a:gd name="T31" fmla="*/ 2 h 39"/>
                <a:gd name="T32" fmla="*/ 21 w 23"/>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9"/>
                  </a:moveTo>
                  <a:cubicBezTo>
                    <a:pt x="20" y="8"/>
                    <a:pt x="20" y="8"/>
                    <a:pt x="19" y="8"/>
                  </a:cubicBezTo>
                  <a:cubicBezTo>
                    <a:pt x="18" y="8"/>
                    <a:pt x="17" y="7"/>
                    <a:pt x="16" y="7"/>
                  </a:cubicBezTo>
                  <a:cubicBezTo>
                    <a:pt x="13" y="7"/>
                    <a:pt x="11" y="8"/>
                    <a:pt x="10" y="10"/>
                  </a:cubicBezTo>
                  <a:cubicBezTo>
                    <a:pt x="9" y="12"/>
                    <a:pt x="8" y="14"/>
                    <a:pt x="8" y="17"/>
                  </a:cubicBezTo>
                  <a:cubicBezTo>
                    <a:pt x="8" y="39"/>
                    <a:pt x="8" y="39"/>
                    <a:pt x="8" y="39"/>
                  </a:cubicBezTo>
                  <a:cubicBezTo>
                    <a:pt x="0" y="39"/>
                    <a:pt x="0" y="39"/>
                    <a:pt x="0" y="39"/>
                  </a:cubicBezTo>
                  <a:cubicBezTo>
                    <a:pt x="0" y="1"/>
                    <a:pt x="0" y="1"/>
                    <a:pt x="0" y="1"/>
                  </a:cubicBezTo>
                  <a:cubicBezTo>
                    <a:pt x="8" y="1"/>
                    <a:pt x="8" y="1"/>
                    <a:pt x="8" y="1"/>
                  </a:cubicBezTo>
                  <a:cubicBezTo>
                    <a:pt x="8" y="5"/>
                    <a:pt x="8" y="5"/>
                    <a:pt x="8" y="5"/>
                  </a:cubicBezTo>
                  <a:cubicBezTo>
                    <a:pt x="8" y="4"/>
                    <a:pt x="9" y="3"/>
                    <a:pt x="10" y="3"/>
                  </a:cubicBezTo>
                  <a:cubicBezTo>
                    <a:pt x="10" y="2"/>
                    <a:pt x="11" y="2"/>
                    <a:pt x="12" y="1"/>
                  </a:cubicBezTo>
                  <a:cubicBezTo>
                    <a:pt x="12" y="1"/>
                    <a:pt x="13" y="1"/>
                    <a:pt x="14" y="0"/>
                  </a:cubicBezTo>
                  <a:cubicBezTo>
                    <a:pt x="15" y="0"/>
                    <a:pt x="16" y="0"/>
                    <a:pt x="17" y="0"/>
                  </a:cubicBezTo>
                  <a:cubicBezTo>
                    <a:pt x="18" y="0"/>
                    <a:pt x="20" y="0"/>
                    <a:pt x="21" y="1"/>
                  </a:cubicBezTo>
                  <a:cubicBezTo>
                    <a:pt x="22" y="1"/>
                    <a:pt x="23" y="1"/>
                    <a:pt x="23" y="2"/>
                  </a:cubicBezTo>
                  <a:lnTo>
                    <a:pt x="21"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50" name="Freeform 68">
              <a:extLst>
                <a:ext uri="{FF2B5EF4-FFF2-40B4-BE49-F238E27FC236}">
                  <a16:creationId xmlns:a16="http://schemas.microsoft.com/office/drawing/2014/main" id="{646502BE-8655-4E99-B8D3-19E6C1D2B9F4}"/>
                </a:ext>
              </a:extLst>
            </p:cNvPr>
            <p:cNvSpPr>
              <a:spLocks/>
            </p:cNvSpPr>
            <p:nvPr userDrawn="1"/>
          </p:nvSpPr>
          <p:spPr bwMode="invGray">
            <a:xfrm>
              <a:off x="2545237" y="6383459"/>
              <a:ext cx="76723" cy="136010"/>
            </a:xfrm>
            <a:custGeom>
              <a:avLst/>
              <a:gdLst>
                <a:gd name="T0" fmla="*/ 31 w 44"/>
                <a:gd name="T1" fmla="*/ 78 h 78"/>
                <a:gd name="T2" fmla="*/ 19 w 44"/>
                <a:gd name="T3" fmla="*/ 50 h 78"/>
                <a:gd name="T4" fmla="*/ 10 w 44"/>
                <a:gd name="T5" fmla="*/ 61 h 78"/>
                <a:gd name="T6" fmla="*/ 10 w 44"/>
                <a:gd name="T7" fmla="*/ 78 h 78"/>
                <a:gd name="T8" fmla="*/ 0 w 44"/>
                <a:gd name="T9" fmla="*/ 78 h 78"/>
                <a:gd name="T10" fmla="*/ 0 w 44"/>
                <a:gd name="T11" fmla="*/ 6 h 78"/>
                <a:gd name="T12" fmla="*/ 10 w 44"/>
                <a:gd name="T13" fmla="*/ 0 h 78"/>
                <a:gd name="T14" fmla="*/ 10 w 44"/>
                <a:gd name="T15" fmla="*/ 47 h 78"/>
                <a:gd name="T16" fmla="*/ 28 w 44"/>
                <a:gd name="T17" fmla="*/ 22 h 78"/>
                <a:gd name="T18" fmla="*/ 41 w 44"/>
                <a:gd name="T19" fmla="*/ 22 h 78"/>
                <a:gd name="T20" fmla="*/ 26 w 44"/>
                <a:gd name="T21" fmla="*/ 41 h 78"/>
                <a:gd name="T22" fmla="*/ 44 w 44"/>
                <a:gd name="T23" fmla="*/ 78 h 78"/>
                <a:gd name="T24" fmla="*/ 31 w 44"/>
                <a:gd name="T25"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78">
                  <a:moveTo>
                    <a:pt x="31" y="78"/>
                  </a:moveTo>
                  <a:lnTo>
                    <a:pt x="19" y="50"/>
                  </a:lnTo>
                  <a:lnTo>
                    <a:pt x="10" y="61"/>
                  </a:lnTo>
                  <a:lnTo>
                    <a:pt x="10" y="78"/>
                  </a:lnTo>
                  <a:lnTo>
                    <a:pt x="0" y="78"/>
                  </a:lnTo>
                  <a:lnTo>
                    <a:pt x="0" y="6"/>
                  </a:lnTo>
                  <a:lnTo>
                    <a:pt x="10" y="0"/>
                  </a:lnTo>
                  <a:lnTo>
                    <a:pt x="10" y="47"/>
                  </a:lnTo>
                  <a:lnTo>
                    <a:pt x="28" y="22"/>
                  </a:lnTo>
                  <a:lnTo>
                    <a:pt x="41" y="22"/>
                  </a:lnTo>
                  <a:lnTo>
                    <a:pt x="26" y="41"/>
                  </a:lnTo>
                  <a:lnTo>
                    <a:pt x="44" y="78"/>
                  </a:lnTo>
                  <a:lnTo>
                    <a:pt x="31" y="7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51" name="Freeform 69">
              <a:extLst>
                <a:ext uri="{FF2B5EF4-FFF2-40B4-BE49-F238E27FC236}">
                  <a16:creationId xmlns:a16="http://schemas.microsoft.com/office/drawing/2014/main" id="{7B89F1B5-6B06-45D2-838B-039A44EFFD1B}"/>
                </a:ext>
              </a:extLst>
            </p:cNvPr>
            <p:cNvSpPr>
              <a:spLocks/>
            </p:cNvSpPr>
            <p:nvPr userDrawn="1"/>
          </p:nvSpPr>
          <p:spPr bwMode="invGray">
            <a:xfrm>
              <a:off x="2628936" y="6418333"/>
              <a:ext cx="74980" cy="102879"/>
            </a:xfrm>
            <a:custGeom>
              <a:avLst/>
              <a:gdLst>
                <a:gd name="T0" fmla="*/ 28 w 29"/>
                <a:gd name="T1" fmla="*/ 4 h 40"/>
                <a:gd name="T2" fmla="*/ 25 w 29"/>
                <a:gd name="T3" fmla="*/ 10 h 40"/>
                <a:gd name="T4" fmla="*/ 20 w 29"/>
                <a:gd name="T5" fmla="*/ 8 h 40"/>
                <a:gd name="T6" fmla="*/ 15 w 29"/>
                <a:gd name="T7" fmla="*/ 7 h 40"/>
                <a:gd name="T8" fmla="*/ 11 w 29"/>
                <a:gd name="T9" fmla="*/ 8 h 40"/>
                <a:gd name="T10" fmla="*/ 9 w 29"/>
                <a:gd name="T11" fmla="*/ 10 h 40"/>
                <a:gd name="T12" fmla="*/ 10 w 29"/>
                <a:gd name="T13" fmla="*/ 12 h 40"/>
                <a:gd name="T14" fmla="*/ 11 w 29"/>
                <a:gd name="T15" fmla="*/ 13 h 40"/>
                <a:gd name="T16" fmla="*/ 13 w 29"/>
                <a:gd name="T17" fmla="*/ 14 h 40"/>
                <a:gd name="T18" fmla="*/ 17 w 29"/>
                <a:gd name="T19" fmla="*/ 16 h 40"/>
                <a:gd name="T20" fmla="*/ 22 w 29"/>
                <a:gd name="T21" fmla="*/ 18 h 40"/>
                <a:gd name="T22" fmla="*/ 26 w 29"/>
                <a:gd name="T23" fmla="*/ 21 h 40"/>
                <a:gd name="T24" fmla="*/ 29 w 29"/>
                <a:gd name="T25" fmla="*/ 24 h 40"/>
                <a:gd name="T26" fmla="*/ 29 w 29"/>
                <a:gd name="T27" fmla="*/ 29 h 40"/>
                <a:gd name="T28" fmla="*/ 28 w 29"/>
                <a:gd name="T29" fmla="*/ 34 h 40"/>
                <a:gd name="T30" fmla="*/ 25 w 29"/>
                <a:gd name="T31" fmla="*/ 38 h 40"/>
                <a:gd name="T32" fmla="*/ 21 w 29"/>
                <a:gd name="T33" fmla="*/ 40 h 40"/>
                <a:gd name="T34" fmla="*/ 15 w 29"/>
                <a:gd name="T35" fmla="*/ 40 h 40"/>
                <a:gd name="T36" fmla="*/ 7 w 29"/>
                <a:gd name="T37" fmla="*/ 39 h 40"/>
                <a:gd name="T38" fmla="*/ 0 w 29"/>
                <a:gd name="T39" fmla="*/ 35 h 40"/>
                <a:gd name="T40" fmla="*/ 4 w 29"/>
                <a:gd name="T41" fmla="*/ 30 h 40"/>
                <a:gd name="T42" fmla="*/ 9 w 29"/>
                <a:gd name="T43" fmla="*/ 32 h 40"/>
                <a:gd name="T44" fmla="*/ 15 w 29"/>
                <a:gd name="T45" fmla="*/ 33 h 40"/>
                <a:gd name="T46" fmla="*/ 20 w 29"/>
                <a:gd name="T47" fmla="*/ 32 h 40"/>
                <a:gd name="T48" fmla="*/ 22 w 29"/>
                <a:gd name="T49" fmla="*/ 29 h 40"/>
                <a:gd name="T50" fmla="*/ 21 w 29"/>
                <a:gd name="T51" fmla="*/ 27 h 40"/>
                <a:gd name="T52" fmla="*/ 20 w 29"/>
                <a:gd name="T53" fmla="*/ 26 h 40"/>
                <a:gd name="T54" fmla="*/ 17 w 29"/>
                <a:gd name="T55" fmla="*/ 24 h 40"/>
                <a:gd name="T56" fmla="*/ 13 w 29"/>
                <a:gd name="T57" fmla="*/ 23 h 40"/>
                <a:gd name="T58" fmla="*/ 8 w 29"/>
                <a:gd name="T59" fmla="*/ 20 h 40"/>
                <a:gd name="T60" fmla="*/ 4 w 29"/>
                <a:gd name="T61" fmla="*/ 18 h 40"/>
                <a:gd name="T62" fmla="*/ 2 w 29"/>
                <a:gd name="T63" fmla="*/ 15 h 40"/>
                <a:gd name="T64" fmla="*/ 2 w 29"/>
                <a:gd name="T65" fmla="*/ 11 h 40"/>
                <a:gd name="T66" fmla="*/ 3 w 29"/>
                <a:gd name="T67" fmla="*/ 6 h 40"/>
                <a:gd name="T68" fmla="*/ 6 w 29"/>
                <a:gd name="T69" fmla="*/ 3 h 40"/>
                <a:gd name="T70" fmla="*/ 10 w 29"/>
                <a:gd name="T71" fmla="*/ 1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5" y="10"/>
                    <a:pt x="25" y="10"/>
                    <a:pt x="25" y="10"/>
                  </a:cubicBezTo>
                  <a:cubicBezTo>
                    <a:pt x="23" y="9"/>
                    <a:pt x="22" y="8"/>
                    <a:pt x="20" y="8"/>
                  </a:cubicBezTo>
                  <a:cubicBezTo>
                    <a:pt x="18" y="7"/>
                    <a:pt x="17" y="7"/>
                    <a:pt x="15" y="7"/>
                  </a:cubicBezTo>
                  <a:cubicBezTo>
                    <a:pt x="13" y="7"/>
                    <a:pt x="12" y="7"/>
                    <a:pt x="11" y="8"/>
                  </a:cubicBezTo>
                  <a:cubicBezTo>
                    <a:pt x="10" y="8"/>
                    <a:pt x="9" y="9"/>
                    <a:pt x="9" y="10"/>
                  </a:cubicBezTo>
                  <a:cubicBezTo>
                    <a:pt x="9" y="11"/>
                    <a:pt x="10" y="11"/>
                    <a:pt x="10" y="12"/>
                  </a:cubicBezTo>
                  <a:cubicBezTo>
                    <a:pt x="10" y="12"/>
                    <a:pt x="10" y="13"/>
                    <a:pt x="11" y="13"/>
                  </a:cubicBezTo>
                  <a:cubicBezTo>
                    <a:pt x="11" y="13"/>
                    <a:pt x="12" y="14"/>
                    <a:pt x="13" y="14"/>
                  </a:cubicBezTo>
                  <a:cubicBezTo>
                    <a:pt x="14" y="15"/>
                    <a:pt x="15" y="15"/>
                    <a:pt x="17" y="16"/>
                  </a:cubicBezTo>
                  <a:cubicBezTo>
                    <a:pt x="19" y="17"/>
                    <a:pt x="21" y="18"/>
                    <a:pt x="22" y="18"/>
                  </a:cubicBezTo>
                  <a:cubicBezTo>
                    <a:pt x="24" y="19"/>
                    <a:pt x="25" y="20"/>
                    <a:pt x="26" y="21"/>
                  </a:cubicBezTo>
                  <a:cubicBezTo>
                    <a:pt x="27" y="22"/>
                    <a:pt x="28" y="23"/>
                    <a:pt x="29" y="24"/>
                  </a:cubicBezTo>
                  <a:cubicBezTo>
                    <a:pt x="29" y="25"/>
                    <a:pt x="29" y="27"/>
                    <a:pt x="29" y="29"/>
                  </a:cubicBezTo>
                  <a:cubicBezTo>
                    <a:pt x="29" y="31"/>
                    <a:pt x="29" y="33"/>
                    <a:pt x="28" y="34"/>
                  </a:cubicBezTo>
                  <a:cubicBezTo>
                    <a:pt x="28" y="36"/>
                    <a:pt x="26" y="37"/>
                    <a:pt x="25" y="38"/>
                  </a:cubicBezTo>
                  <a:cubicBezTo>
                    <a:pt x="24" y="39"/>
                    <a:pt x="22" y="39"/>
                    <a:pt x="21" y="40"/>
                  </a:cubicBezTo>
                  <a:cubicBezTo>
                    <a:pt x="19" y="40"/>
                    <a:pt x="17" y="40"/>
                    <a:pt x="15" y="40"/>
                  </a:cubicBezTo>
                  <a:cubicBezTo>
                    <a:pt x="13" y="40"/>
                    <a:pt x="10" y="40"/>
                    <a:pt x="7" y="39"/>
                  </a:cubicBezTo>
                  <a:cubicBezTo>
                    <a:pt x="5" y="38"/>
                    <a:pt x="2" y="37"/>
                    <a:pt x="0" y="35"/>
                  </a:cubicBezTo>
                  <a:cubicBezTo>
                    <a:pt x="4" y="30"/>
                    <a:pt x="4" y="30"/>
                    <a:pt x="4" y="30"/>
                  </a:cubicBezTo>
                  <a:cubicBezTo>
                    <a:pt x="6" y="31"/>
                    <a:pt x="7" y="32"/>
                    <a:pt x="9" y="32"/>
                  </a:cubicBezTo>
                  <a:cubicBezTo>
                    <a:pt x="11" y="33"/>
                    <a:pt x="13" y="33"/>
                    <a:pt x="15" y="33"/>
                  </a:cubicBezTo>
                  <a:cubicBezTo>
                    <a:pt x="17" y="33"/>
                    <a:pt x="19" y="33"/>
                    <a:pt x="20" y="32"/>
                  </a:cubicBezTo>
                  <a:cubicBezTo>
                    <a:pt x="21" y="31"/>
                    <a:pt x="22" y="30"/>
                    <a:pt x="22" y="29"/>
                  </a:cubicBezTo>
                  <a:cubicBezTo>
                    <a:pt x="22" y="28"/>
                    <a:pt x="22" y="28"/>
                    <a:pt x="21" y="27"/>
                  </a:cubicBezTo>
                  <a:cubicBezTo>
                    <a:pt x="21" y="27"/>
                    <a:pt x="20" y="26"/>
                    <a:pt x="20" y="26"/>
                  </a:cubicBezTo>
                  <a:cubicBezTo>
                    <a:pt x="19" y="25"/>
                    <a:pt x="18" y="25"/>
                    <a:pt x="17" y="24"/>
                  </a:cubicBezTo>
                  <a:cubicBezTo>
                    <a:pt x="16" y="24"/>
                    <a:pt x="15" y="23"/>
                    <a:pt x="13" y="23"/>
                  </a:cubicBezTo>
                  <a:cubicBezTo>
                    <a:pt x="11" y="22"/>
                    <a:pt x="9" y="21"/>
                    <a:pt x="8" y="20"/>
                  </a:cubicBezTo>
                  <a:cubicBezTo>
                    <a:pt x="6" y="19"/>
                    <a:pt x="5" y="19"/>
                    <a:pt x="4" y="18"/>
                  </a:cubicBezTo>
                  <a:cubicBezTo>
                    <a:pt x="3" y="17"/>
                    <a:pt x="3" y="16"/>
                    <a:pt x="2" y="15"/>
                  </a:cubicBezTo>
                  <a:cubicBezTo>
                    <a:pt x="2" y="13"/>
                    <a:pt x="2" y="12"/>
                    <a:pt x="2" y="11"/>
                  </a:cubicBezTo>
                  <a:cubicBezTo>
                    <a:pt x="2" y="9"/>
                    <a:pt x="2" y="7"/>
                    <a:pt x="3" y="6"/>
                  </a:cubicBezTo>
                  <a:cubicBezTo>
                    <a:pt x="3" y="5"/>
                    <a:pt x="4" y="4"/>
                    <a:pt x="6" y="3"/>
                  </a:cubicBezTo>
                  <a:cubicBezTo>
                    <a:pt x="7" y="2"/>
                    <a:pt x="8" y="1"/>
                    <a:pt x="10" y="1"/>
                  </a:cubicBezTo>
                  <a:cubicBezTo>
                    <a:pt x="11" y="0"/>
                    <a:pt x="13" y="0"/>
                    <a:pt x="15" y="0"/>
                  </a:cubicBezTo>
                  <a:cubicBezTo>
                    <a:pt x="17" y="0"/>
                    <a:pt x="20"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52" name="Freeform 70">
              <a:extLst>
                <a:ext uri="{FF2B5EF4-FFF2-40B4-BE49-F238E27FC236}">
                  <a16:creationId xmlns:a16="http://schemas.microsoft.com/office/drawing/2014/main" id="{07A005EC-C937-4146-8D02-C00C5931EBCD}"/>
                </a:ext>
              </a:extLst>
            </p:cNvPr>
            <p:cNvSpPr>
              <a:spLocks/>
            </p:cNvSpPr>
            <p:nvPr userDrawn="1"/>
          </p:nvSpPr>
          <p:spPr bwMode="invGray">
            <a:xfrm>
              <a:off x="2723096" y="6489826"/>
              <a:ext cx="27899" cy="31387"/>
            </a:xfrm>
            <a:custGeom>
              <a:avLst/>
              <a:gdLst>
                <a:gd name="T0" fmla="*/ 11 w 11"/>
                <a:gd name="T1" fmla="*/ 6 h 12"/>
                <a:gd name="T2" fmla="*/ 11 w 11"/>
                <a:gd name="T3" fmla="*/ 9 h 12"/>
                <a:gd name="T4" fmla="*/ 10 w 11"/>
                <a:gd name="T5" fmla="*/ 10 h 12"/>
                <a:gd name="T6" fmla="*/ 8 w 11"/>
                <a:gd name="T7" fmla="*/ 12 h 12"/>
                <a:gd name="T8" fmla="*/ 6 w 11"/>
                <a:gd name="T9" fmla="*/ 12 h 12"/>
                <a:gd name="T10" fmla="*/ 3 w 11"/>
                <a:gd name="T11" fmla="*/ 12 h 12"/>
                <a:gd name="T12" fmla="*/ 1 w 11"/>
                <a:gd name="T13" fmla="*/ 10 h 12"/>
                <a:gd name="T14" fmla="*/ 0 w 11"/>
                <a:gd name="T15" fmla="*/ 9 h 12"/>
                <a:gd name="T16" fmla="*/ 0 w 11"/>
                <a:gd name="T17" fmla="*/ 6 h 12"/>
                <a:gd name="T18" fmla="*/ 0 w 11"/>
                <a:gd name="T19" fmla="*/ 4 h 12"/>
                <a:gd name="T20" fmla="*/ 1 w 11"/>
                <a:gd name="T21" fmla="*/ 2 h 12"/>
                <a:gd name="T22" fmla="*/ 3 w 11"/>
                <a:gd name="T23" fmla="*/ 1 h 12"/>
                <a:gd name="T24" fmla="*/ 6 w 11"/>
                <a:gd name="T25" fmla="*/ 0 h 12"/>
                <a:gd name="T26" fmla="*/ 8 w 11"/>
                <a:gd name="T27" fmla="*/ 1 h 12"/>
                <a:gd name="T28" fmla="*/ 10 w 11"/>
                <a:gd name="T29" fmla="*/ 2 h 12"/>
                <a:gd name="T30" fmla="*/ 11 w 11"/>
                <a:gd name="T31" fmla="*/ 4 h 12"/>
                <a:gd name="T32" fmla="*/ 11 w 11"/>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2">
                  <a:moveTo>
                    <a:pt x="11" y="6"/>
                  </a:moveTo>
                  <a:cubicBezTo>
                    <a:pt x="11" y="7"/>
                    <a:pt x="11" y="8"/>
                    <a:pt x="11" y="9"/>
                  </a:cubicBezTo>
                  <a:cubicBezTo>
                    <a:pt x="11" y="9"/>
                    <a:pt x="10" y="10"/>
                    <a:pt x="10" y="10"/>
                  </a:cubicBezTo>
                  <a:cubicBezTo>
                    <a:pt x="9" y="11"/>
                    <a:pt x="9" y="11"/>
                    <a:pt x="8" y="12"/>
                  </a:cubicBezTo>
                  <a:cubicBezTo>
                    <a:pt x="7" y="12"/>
                    <a:pt x="6" y="12"/>
                    <a:pt x="6" y="12"/>
                  </a:cubicBezTo>
                  <a:cubicBezTo>
                    <a:pt x="5" y="12"/>
                    <a:pt x="4" y="12"/>
                    <a:pt x="3" y="12"/>
                  </a:cubicBezTo>
                  <a:cubicBezTo>
                    <a:pt x="3" y="11"/>
                    <a:pt x="2" y="11"/>
                    <a:pt x="1" y="10"/>
                  </a:cubicBezTo>
                  <a:cubicBezTo>
                    <a:pt x="1" y="10"/>
                    <a:pt x="1" y="9"/>
                    <a:pt x="0" y="9"/>
                  </a:cubicBezTo>
                  <a:cubicBezTo>
                    <a:pt x="0" y="8"/>
                    <a:pt x="0" y="7"/>
                    <a:pt x="0" y="6"/>
                  </a:cubicBezTo>
                  <a:cubicBezTo>
                    <a:pt x="0" y="6"/>
                    <a:pt x="0" y="5"/>
                    <a:pt x="0" y="4"/>
                  </a:cubicBezTo>
                  <a:cubicBezTo>
                    <a:pt x="1" y="3"/>
                    <a:pt x="1" y="3"/>
                    <a:pt x="1" y="2"/>
                  </a:cubicBezTo>
                  <a:cubicBezTo>
                    <a:pt x="2" y="2"/>
                    <a:pt x="3" y="1"/>
                    <a:pt x="3" y="1"/>
                  </a:cubicBezTo>
                  <a:cubicBezTo>
                    <a:pt x="4" y="1"/>
                    <a:pt x="5" y="0"/>
                    <a:pt x="6" y="0"/>
                  </a:cubicBezTo>
                  <a:cubicBezTo>
                    <a:pt x="6" y="0"/>
                    <a:pt x="7" y="1"/>
                    <a:pt x="8" y="1"/>
                  </a:cubicBezTo>
                  <a:cubicBezTo>
                    <a:pt x="9" y="1"/>
                    <a:pt x="9" y="2"/>
                    <a:pt x="10" y="2"/>
                  </a:cubicBezTo>
                  <a:cubicBezTo>
                    <a:pt x="10" y="3"/>
                    <a:pt x="11" y="3"/>
                    <a:pt x="11" y="4"/>
                  </a:cubicBezTo>
                  <a:cubicBezTo>
                    <a:pt x="11" y="5"/>
                    <a:pt x="11" y="6"/>
                    <a:pt x="11"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grpSp>
      <p:sp>
        <p:nvSpPr>
          <p:cNvPr id="263" name="Title 1">
            <a:extLst>
              <a:ext uri="{FF2B5EF4-FFF2-40B4-BE49-F238E27FC236}">
                <a16:creationId xmlns:a16="http://schemas.microsoft.com/office/drawing/2014/main" id="{3F36D6CC-3534-47CC-AECE-83EDA4639FB5}"/>
              </a:ext>
            </a:extLst>
          </p:cNvPr>
          <p:cNvSpPr>
            <a:spLocks noGrp="1"/>
          </p:cNvSpPr>
          <p:nvPr>
            <p:ph type="ctrTitle" hasCustomPrompt="1"/>
          </p:nvPr>
        </p:nvSpPr>
        <p:spPr>
          <a:xfrm>
            <a:off x="1183998" y="2390150"/>
            <a:ext cx="4427864" cy="952813"/>
          </a:xfrm>
          <a:prstGeom prst="rect">
            <a:avLst/>
          </a:prstGeom>
        </p:spPr>
        <p:txBody>
          <a:bodyPr/>
          <a:lstStyle>
            <a:lvl1pPr>
              <a:defRPr sz="3320" b="0">
                <a:solidFill>
                  <a:schemeClr val="bg1"/>
                </a:solidFill>
                <a:latin typeface="EYInterstate Light" panose="02000506000000020004" pitchFamily="2" charset="0"/>
                <a:cs typeface="Arial" pitchFamily="34" charset="0"/>
              </a:defRPr>
            </a:lvl1pPr>
          </a:lstStyle>
          <a:p>
            <a:r>
              <a:rPr lang="en-US" noProof="0" dirty="0"/>
              <a:t>Click to edit Master title style</a:t>
            </a:r>
            <a:endParaRPr lang="de-DE" noProof="0" dirty="0"/>
          </a:p>
        </p:txBody>
      </p:sp>
      <p:sp>
        <p:nvSpPr>
          <p:cNvPr id="264" name="Subtitle 2">
            <a:extLst>
              <a:ext uri="{FF2B5EF4-FFF2-40B4-BE49-F238E27FC236}">
                <a16:creationId xmlns:a16="http://schemas.microsoft.com/office/drawing/2014/main" id="{C26FB38E-4E99-4AFB-8C8C-F03F7A963D9C}"/>
              </a:ext>
            </a:extLst>
          </p:cNvPr>
          <p:cNvSpPr>
            <a:spLocks noGrp="1"/>
          </p:cNvSpPr>
          <p:nvPr>
            <p:ph type="subTitle" idx="1" hasCustomPrompt="1"/>
          </p:nvPr>
        </p:nvSpPr>
        <p:spPr>
          <a:xfrm>
            <a:off x="1184210" y="3544068"/>
            <a:ext cx="4450214" cy="715099"/>
          </a:xfrm>
          <a:prstGeom prst="rect">
            <a:avLst/>
          </a:prstGeom>
        </p:spPr>
        <p:txBody>
          <a:bodyPr>
            <a:noAutofit/>
          </a:bodyPr>
          <a:lstStyle>
            <a:lvl1pPr marL="0" indent="0" algn="l">
              <a:buNone/>
              <a:defRPr sz="2214">
                <a:solidFill>
                  <a:schemeClr val="bg1"/>
                </a:solidFill>
                <a:latin typeface="EYInterstate Light" panose="02000506000000020004" pitchFamily="2" charset="0"/>
                <a:cs typeface="Arial" pitchFamily="34" charset="0"/>
              </a:defRPr>
            </a:lvl1pPr>
            <a:lvl2pPr marL="0" indent="0" algn="l">
              <a:buNone/>
              <a:defRPr sz="1771">
                <a:solidFill>
                  <a:schemeClr val="tx1">
                    <a:lumMod val="75000"/>
                    <a:lumOff val="25000"/>
                  </a:schemeClr>
                </a:solidFill>
              </a:defRPr>
            </a:lvl2pPr>
            <a:lvl3pPr marL="1012058" indent="0" algn="ctr">
              <a:buNone/>
              <a:defRPr>
                <a:solidFill>
                  <a:schemeClr val="tx1">
                    <a:tint val="75000"/>
                  </a:schemeClr>
                </a:solidFill>
              </a:defRPr>
            </a:lvl3pPr>
            <a:lvl4pPr marL="1518087" indent="0" algn="ctr">
              <a:buNone/>
              <a:defRPr>
                <a:solidFill>
                  <a:schemeClr val="tx1">
                    <a:tint val="75000"/>
                  </a:schemeClr>
                </a:solidFill>
              </a:defRPr>
            </a:lvl4pPr>
            <a:lvl5pPr marL="2024116" indent="0" algn="ctr">
              <a:buNone/>
              <a:defRPr>
                <a:solidFill>
                  <a:schemeClr val="tx1">
                    <a:tint val="75000"/>
                  </a:schemeClr>
                </a:solidFill>
              </a:defRPr>
            </a:lvl5pPr>
            <a:lvl6pPr marL="2530145" indent="0" algn="ctr">
              <a:buNone/>
              <a:defRPr>
                <a:solidFill>
                  <a:schemeClr val="tx1">
                    <a:tint val="75000"/>
                  </a:schemeClr>
                </a:solidFill>
              </a:defRPr>
            </a:lvl6pPr>
            <a:lvl7pPr marL="3036174" indent="0" algn="ctr">
              <a:buNone/>
              <a:defRPr>
                <a:solidFill>
                  <a:schemeClr val="tx1">
                    <a:tint val="75000"/>
                  </a:schemeClr>
                </a:solidFill>
              </a:defRPr>
            </a:lvl7pPr>
            <a:lvl8pPr marL="3542203" indent="0" algn="ctr">
              <a:buNone/>
              <a:defRPr>
                <a:solidFill>
                  <a:schemeClr val="tx1">
                    <a:tint val="75000"/>
                  </a:schemeClr>
                </a:solidFill>
              </a:defRPr>
            </a:lvl8pPr>
            <a:lvl9pPr marL="4048232" indent="0" algn="ctr">
              <a:buNone/>
              <a:defRPr>
                <a:solidFill>
                  <a:schemeClr val="tx1">
                    <a:tint val="75000"/>
                  </a:schemeClr>
                </a:solidFill>
              </a:defRPr>
            </a:lvl9pPr>
          </a:lstStyle>
          <a:p>
            <a:pPr lvl="0"/>
            <a:r>
              <a:rPr lang="en-US" noProof="0" dirty="0"/>
              <a:t>Click to edit Master subtitle style</a:t>
            </a:r>
          </a:p>
        </p:txBody>
      </p:sp>
      <p:grpSp>
        <p:nvGrpSpPr>
          <p:cNvPr id="77" name="Group 76">
            <a:extLst>
              <a:ext uri="{FF2B5EF4-FFF2-40B4-BE49-F238E27FC236}">
                <a16:creationId xmlns:a16="http://schemas.microsoft.com/office/drawing/2014/main" id="{AE95BC52-A56D-4358-A294-750179EBB698}"/>
              </a:ext>
            </a:extLst>
          </p:cNvPr>
          <p:cNvGrpSpPr/>
          <p:nvPr userDrawn="1"/>
        </p:nvGrpSpPr>
        <p:grpSpPr>
          <a:xfrm>
            <a:off x="679815" y="970153"/>
            <a:ext cx="5374061" cy="3736919"/>
            <a:chOff x="6855933" y="899048"/>
            <a:chExt cx="4855295" cy="3374475"/>
          </a:xfrm>
          <a:solidFill>
            <a:schemeClr val="tx2"/>
          </a:solidFill>
        </p:grpSpPr>
        <p:sp>
          <p:nvSpPr>
            <p:cNvPr id="78" name="Freeform: Shape 77">
              <a:extLst>
                <a:ext uri="{FF2B5EF4-FFF2-40B4-BE49-F238E27FC236}">
                  <a16:creationId xmlns:a16="http://schemas.microsoft.com/office/drawing/2014/main" id="{ECBD2AD5-9A79-4CFE-A808-769ADC8898F3}"/>
                </a:ext>
              </a:extLst>
            </p:cNvPr>
            <p:cNvSpPr/>
            <p:nvPr/>
          </p:nvSpPr>
          <p:spPr>
            <a:xfrm>
              <a:off x="6855933" y="899048"/>
              <a:ext cx="4855295" cy="3374475"/>
            </a:xfrm>
            <a:custGeom>
              <a:avLst/>
              <a:gdLst>
                <a:gd name="connsiteX0" fmla="*/ 6731 w 4855294"/>
                <a:gd name="connsiteY0" fmla="*/ 863542 h 3374474"/>
                <a:gd name="connsiteX1" fmla="*/ 6731 w 4855294"/>
                <a:gd name="connsiteY1" fmla="*/ 3095901 h 3374474"/>
                <a:gd name="connsiteX2" fmla="*/ 145659 w 4855294"/>
                <a:gd name="connsiteY2" fmla="*/ 3095901 h 3374474"/>
                <a:gd name="connsiteX3" fmla="*/ 145659 w 4855294"/>
                <a:gd name="connsiteY3" fmla="*/ 988380 h 3374474"/>
                <a:gd name="connsiteX4" fmla="*/ 4715918 w 4855294"/>
                <a:gd name="connsiteY4" fmla="*/ 179673 h 3374474"/>
                <a:gd name="connsiteX5" fmla="*/ 4715918 w 4855294"/>
                <a:gd name="connsiteY5" fmla="*/ 3234829 h 3374474"/>
                <a:gd name="connsiteX6" fmla="*/ 840208 w 4855294"/>
                <a:gd name="connsiteY6" fmla="*/ 3234829 h 3374474"/>
                <a:gd name="connsiteX7" fmla="*/ 840208 w 4855294"/>
                <a:gd name="connsiteY7" fmla="*/ 3373757 h 3374474"/>
                <a:gd name="connsiteX8" fmla="*/ 4854846 w 4855294"/>
                <a:gd name="connsiteY8" fmla="*/ 3373757 h 3374474"/>
                <a:gd name="connsiteX9" fmla="*/ 4854846 w 4855294"/>
                <a:gd name="connsiteY9" fmla="*/ 6731 h 3374474"/>
                <a:gd name="connsiteX10" fmla="*/ 6731 w 4855294"/>
                <a:gd name="connsiteY10" fmla="*/ 863542 h 337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55294" h="3374474">
                  <a:moveTo>
                    <a:pt x="6731" y="863542"/>
                  </a:moveTo>
                  <a:lnTo>
                    <a:pt x="6731" y="3095901"/>
                  </a:lnTo>
                  <a:lnTo>
                    <a:pt x="145659" y="3095901"/>
                  </a:lnTo>
                  <a:lnTo>
                    <a:pt x="145659" y="988380"/>
                  </a:lnTo>
                  <a:lnTo>
                    <a:pt x="4715918" y="179673"/>
                  </a:lnTo>
                  <a:lnTo>
                    <a:pt x="4715918" y="3234829"/>
                  </a:lnTo>
                  <a:lnTo>
                    <a:pt x="840208" y="3234829"/>
                  </a:lnTo>
                  <a:lnTo>
                    <a:pt x="840208" y="3373757"/>
                  </a:lnTo>
                  <a:lnTo>
                    <a:pt x="4854846" y="3373757"/>
                  </a:lnTo>
                  <a:lnTo>
                    <a:pt x="4854846" y="6731"/>
                  </a:lnTo>
                  <a:lnTo>
                    <a:pt x="6731" y="863542"/>
                  </a:lnTo>
                  <a:close/>
                </a:path>
              </a:pathLst>
            </a:custGeom>
            <a:grpFill/>
            <a:ln w="9525" cap="flat">
              <a:noFill/>
              <a:prstDash val="solid"/>
              <a:miter/>
            </a:ln>
          </p:spPr>
          <p:txBody>
            <a:bodyPr rtlCol="0" anchor="ctr"/>
            <a:lstStyle/>
            <a:p>
              <a:endParaRPr lang="en-US" sz="1992" noProof="0" dirty="0"/>
            </a:p>
          </p:txBody>
        </p:sp>
        <p:sp>
          <p:nvSpPr>
            <p:cNvPr id="79" name="Freeform: Shape 78">
              <a:extLst>
                <a:ext uri="{FF2B5EF4-FFF2-40B4-BE49-F238E27FC236}">
                  <a16:creationId xmlns:a16="http://schemas.microsoft.com/office/drawing/2014/main" id="{9EE673CB-A779-4F64-B72D-93428DD2B26D}"/>
                </a:ext>
              </a:extLst>
            </p:cNvPr>
            <p:cNvSpPr/>
            <p:nvPr/>
          </p:nvSpPr>
          <p:spPr>
            <a:xfrm>
              <a:off x="6855933" y="4127146"/>
              <a:ext cx="143595" cy="143595"/>
            </a:xfrm>
            <a:custGeom>
              <a:avLst/>
              <a:gdLst>
                <a:gd name="connsiteX0" fmla="*/ 6731 w 143594"/>
                <a:gd name="connsiteY0" fmla="*/ 6731 h 143594"/>
                <a:gd name="connsiteX1" fmla="*/ 145659 w 143594"/>
                <a:gd name="connsiteY1" fmla="*/ 6731 h 143594"/>
                <a:gd name="connsiteX2" fmla="*/ 145659 w 143594"/>
                <a:gd name="connsiteY2" fmla="*/ 145659 h 143594"/>
                <a:gd name="connsiteX3" fmla="*/ 6731 w 143594"/>
                <a:gd name="connsiteY3" fmla="*/ 145659 h 143594"/>
              </a:gdLst>
              <a:ahLst/>
              <a:cxnLst>
                <a:cxn ang="0">
                  <a:pos x="connsiteX0" y="connsiteY0"/>
                </a:cxn>
                <a:cxn ang="0">
                  <a:pos x="connsiteX1" y="connsiteY1"/>
                </a:cxn>
                <a:cxn ang="0">
                  <a:pos x="connsiteX2" y="connsiteY2"/>
                </a:cxn>
                <a:cxn ang="0">
                  <a:pos x="connsiteX3" y="connsiteY3"/>
                </a:cxn>
              </a:cxnLst>
              <a:rect l="l" t="t" r="r" b="b"/>
              <a:pathLst>
                <a:path w="143594" h="143594">
                  <a:moveTo>
                    <a:pt x="6731" y="6731"/>
                  </a:moveTo>
                  <a:lnTo>
                    <a:pt x="145659" y="6731"/>
                  </a:lnTo>
                  <a:lnTo>
                    <a:pt x="145659" y="145659"/>
                  </a:lnTo>
                  <a:lnTo>
                    <a:pt x="6731" y="145659"/>
                  </a:lnTo>
                  <a:close/>
                </a:path>
              </a:pathLst>
            </a:custGeom>
            <a:grpFill/>
            <a:ln w="9525" cap="flat">
              <a:noFill/>
              <a:prstDash val="solid"/>
              <a:miter/>
            </a:ln>
          </p:spPr>
          <p:txBody>
            <a:bodyPr rtlCol="0" anchor="ctr"/>
            <a:lstStyle/>
            <a:p>
              <a:endParaRPr lang="en-US" sz="1992" noProof="0" dirty="0"/>
            </a:p>
          </p:txBody>
        </p:sp>
        <p:sp>
          <p:nvSpPr>
            <p:cNvPr id="80" name="Freeform: Shape 79">
              <a:extLst>
                <a:ext uri="{FF2B5EF4-FFF2-40B4-BE49-F238E27FC236}">
                  <a16:creationId xmlns:a16="http://schemas.microsoft.com/office/drawing/2014/main" id="{88144C98-507D-403B-8819-FBBF64A82FA3}"/>
                </a:ext>
              </a:extLst>
            </p:cNvPr>
            <p:cNvSpPr/>
            <p:nvPr/>
          </p:nvSpPr>
          <p:spPr>
            <a:xfrm>
              <a:off x="7133789" y="4127146"/>
              <a:ext cx="143595" cy="143595"/>
            </a:xfrm>
            <a:custGeom>
              <a:avLst/>
              <a:gdLst>
                <a:gd name="connsiteX0" fmla="*/ 6731 w 143594"/>
                <a:gd name="connsiteY0" fmla="*/ 6731 h 143594"/>
                <a:gd name="connsiteX1" fmla="*/ 145659 w 143594"/>
                <a:gd name="connsiteY1" fmla="*/ 6731 h 143594"/>
                <a:gd name="connsiteX2" fmla="*/ 145659 w 143594"/>
                <a:gd name="connsiteY2" fmla="*/ 145659 h 143594"/>
                <a:gd name="connsiteX3" fmla="*/ 6731 w 143594"/>
                <a:gd name="connsiteY3" fmla="*/ 145659 h 143594"/>
              </a:gdLst>
              <a:ahLst/>
              <a:cxnLst>
                <a:cxn ang="0">
                  <a:pos x="connsiteX0" y="connsiteY0"/>
                </a:cxn>
                <a:cxn ang="0">
                  <a:pos x="connsiteX1" y="connsiteY1"/>
                </a:cxn>
                <a:cxn ang="0">
                  <a:pos x="connsiteX2" y="connsiteY2"/>
                </a:cxn>
                <a:cxn ang="0">
                  <a:pos x="connsiteX3" y="connsiteY3"/>
                </a:cxn>
              </a:cxnLst>
              <a:rect l="l" t="t" r="r" b="b"/>
              <a:pathLst>
                <a:path w="143594" h="143594">
                  <a:moveTo>
                    <a:pt x="6731" y="6731"/>
                  </a:moveTo>
                  <a:lnTo>
                    <a:pt x="145659" y="6731"/>
                  </a:lnTo>
                  <a:lnTo>
                    <a:pt x="145659" y="145659"/>
                  </a:lnTo>
                  <a:lnTo>
                    <a:pt x="6731" y="145659"/>
                  </a:lnTo>
                  <a:close/>
                </a:path>
              </a:pathLst>
            </a:custGeom>
            <a:grpFill/>
            <a:ln w="9525" cap="flat">
              <a:noFill/>
              <a:prstDash val="solid"/>
              <a:miter/>
            </a:ln>
          </p:spPr>
          <p:txBody>
            <a:bodyPr rtlCol="0" anchor="ctr"/>
            <a:lstStyle/>
            <a:p>
              <a:endParaRPr lang="en-US" sz="1992" noProof="0" dirty="0"/>
            </a:p>
          </p:txBody>
        </p:sp>
        <p:sp>
          <p:nvSpPr>
            <p:cNvPr id="81" name="Freeform: Shape 80">
              <a:extLst>
                <a:ext uri="{FF2B5EF4-FFF2-40B4-BE49-F238E27FC236}">
                  <a16:creationId xmlns:a16="http://schemas.microsoft.com/office/drawing/2014/main" id="{21919CB3-2430-4DA6-BF41-59A1EF9C03CB}"/>
                </a:ext>
              </a:extLst>
            </p:cNvPr>
            <p:cNvSpPr/>
            <p:nvPr/>
          </p:nvSpPr>
          <p:spPr>
            <a:xfrm>
              <a:off x="7411555" y="4127146"/>
              <a:ext cx="143595" cy="143595"/>
            </a:xfrm>
            <a:custGeom>
              <a:avLst/>
              <a:gdLst>
                <a:gd name="connsiteX0" fmla="*/ 6731 w 143594"/>
                <a:gd name="connsiteY0" fmla="*/ 6731 h 143594"/>
                <a:gd name="connsiteX1" fmla="*/ 145659 w 143594"/>
                <a:gd name="connsiteY1" fmla="*/ 6731 h 143594"/>
                <a:gd name="connsiteX2" fmla="*/ 145659 w 143594"/>
                <a:gd name="connsiteY2" fmla="*/ 145659 h 143594"/>
                <a:gd name="connsiteX3" fmla="*/ 6731 w 143594"/>
                <a:gd name="connsiteY3" fmla="*/ 145659 h 143594"/>
              </a:gdLst>
              <a:ahLst/>
              <a:cxnLst>
                <a:cxn ang="0">
                  <a:pos x="connsiteX0" y="connsiteY0"/>
                </a:cxn>
                <a:cxn ang="0">
                  <a:pos x="connsiteX1" y="connsiteY1"/>
                </a:cxn>
                <a:cxn ang="0">
                  <a:pos x="connsiteX2" y="connsiteY2"/>
                </a:cxn>
                <a:cxn ang="0">
                  <a:pos x="connsiteX3" y="connsiteY3"/>
                </a:cxn>
              </a:cxnLst>
              <a:rect l="l" t="t" r="r" b="b"/>
              <a:pathLst>
                <a:path w="143594" h="143594">
                  <a:moveTo>
                    <a:pt x="6731" y="6731"/>
                  </a:moveTo>
                  <a:lnTo>
                    <a:pt x="145659" y="6731"/>
                  </a:lnTo>
                  <a:lnTo>
                    <a:pt x="145659" y="145659"/>
                  </a:lnTo>
                  <a:lnTo>
                    <a:pt x="6731" y="145659"/>
                  </a:lnTo>
                  <a:close/>
                </a:path>
              </a:pathLst>
            </a:custGeom>
            <a:grpFill/>
            <a:ln w="9525" cap="flat">
              <a:noFill/>
              <a:prstDash val="solid"/>
              <a:miter/>
            </a:ln>
          </p:spPr>
          <p:txBody>
            <a:bodyPr rtlCol="0" anchor="ctr"/>
            <a:lstStyle/>
            <a:p>
              <a:endParaRPr lang="en-US" sz="1992" noProof="0" dirty="0"/>
            </a:p>
          </p:txBody>
        </p:sp>
      </p:grpSp>
      <p:grpSp>
        <p:nvGrpSpPr>
          <p:cNvPr id="82" name="Group 4">
            <a:extLst>
              <a:ext uri="{FF2B5EF4-FFF2-40B4-BE49-F238E27FC236}">
                <a16:creationId xmlns:a16="http://schemas.microsoft.com/office/drawing/2014/main" id="{C5FADEE5-07C4-41A9-88D6-C6D2ED1362B8}"/>
              </a:ext>
            </a:extLst>
          </p:cNvPr>
          <p:cNvGrpSpPr>
            <a:grpSpLocks noChangeAspect="1"/>
          </p:cNvGrpSpPr>
          <p:nvPr userDrawn="1"/>
        </p:nvGrpSpPr>
        <p:grpSpPr bwMode="invGray">
          <a:xfrm>
            <a:off x="11472218" y="5493780"/>
            <a:ext cx="1356494" cy="1589240"/>
            <a:chOff x="6529" y="3125"/>
            <a:chExt cx="772" cy="904"/>
          </a:xfrm>
        </p:grpSpPr>
        <p:sp>
          <p:nvSpPr>
            <p:cNvPr id="83" name="Freeform 5">
              <a:extLst>
                <a:ext uri="{FF2B5EF4-FFF2-40B4-BE49-F238E27FC236}">
                  <a16:creationId xmlns:a16="http://schemas.microsoft.com/office/drawing/2014/main" id="{5A2C465B-7D43-431D-A35E-50762E7696FC}"/>
                </a:ext>
              </a:extLst>
            </p:cNvPr>
            <p:cNvSpPr>
              <a:spLocks/>
            </p:cNvSpPr>
            <p:nvPr userDrawn="1"/>
          </p:nvSpPr>
          <p:spPr bwMode="invGray">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92" noProof="0" dirty="0"/>
            </a:p>
          </p:txBody>
        </p:sp>
        <p:sp>
          <p:nvSpPr>
            <p:cNvPr id="84" name="Freeform 6">
              <a:extLst>
                <a:ext uri="{FF2B5EF4-FFF2-40B4-BE49-F238E27FC236}">
                  <a16:creationId xmlns:a16="http://schemas.microsoft.com/office/drawing/2014/main" id="{AC35E6C1-71A8-4C9D-A1A5-682B0BD0A03F}"/>
                </a:ext>
              </a:extLst>
            </p:cNvPr>
            <p:cNvSpPr>
              <a:spLocks noEditPoints="1"/>
            </p:cNvSpPr>
            <p:nvPr userDrawn="1"/>
          </p:nvSpPr>
          <p:spPr bwMode="invGray">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92" noProof="0" dirty="0"/>
            </a:p>
          </p:txBody>
        </p:sp>
      </p:grpSp>
      <p:sp>
        <p:nvSpPr>
          <p:cNvPr id="85" name="Rectangle 9">
            <a:extLst>
              <a:ext uri="{FF2B5EF4-FFF2-40B4-BE49-F238E27FC236}">
                <a16:creationId xmlns:a16="http://schemas.microsoft.com/office/drawing/2014/main" id="{F314F876-941A-40CD-B64C-56E5901EC54D}"/>
              </a:ext>
            </a:extLst>
          </p:cNvPr>
          <p:cNvSpPr/>
          <p:nvPr userDrawn="1"/>
        </p:nvSpPr>
        <p:spPr>
          <a:xfrm>
            <a:off x="-2273710" y="-9374"/>
            <a:ext cx="2160893" cy="2709678"/>
          </a:xfrm>
          <a:prstGeom prst="rect">
            <a:avLst/>
          </a:prstGeom>
          <a:solidFill>
            <a:srgbClr val="FFE600"/>
          </a:solidFill>
          <a:ln>
            <a:noFill/>
          </a:ln>
        </p:spPr>
        <p:style>
          <a:lnRef idx="2">
            <a:schemeClr val="accent1">
              <a:shade val="50000"/>
            </a:schemeClr>
          </a:lnRef>
          <a:fillRef idx="1">
            <a:schemeClr val="accent1"/>
          </a:fillRef>
          <a:effectRef idx="0">
            <a:schemeClr val="accent1"/>
          </a:effectRef>
          <a:fontRef idx="minor">
            <a:schemeClr val="lt1"/>
          </a:fontRef>
        </p:style>
        <p:txBody>
          <a:bodyPr lIns="59739" tIns="59739" rIns="59739" bIns="59739" rtlCol="0" anchor="t" anchorCtr="0"/>
          <a:lstStyle/>
          <a:p>
            <a:pPr>
              <a:spcAft>
                <a:spcPts val="0"/>
              </a:spcAft>
            </a:pPr>
            <a:r>
              <a:rPr lang="en-US" sz="1328" b="1" dirty="0">
                <a:solidFill>
                  <a:srgbClr val="000000"/>
                </a:solidFill>
                <a:latin typeface="EYInterstate Light" panose="02000506000000020004" pitchFamily="2" charset="0"/>
              </a:rPr>
              <a:t>INSTRUCTIONS:</a:t>
            </a:r>
            <a:br>
              <a:rPr lang="en-US" sz="1328" b="1" dirty="0">
                <a:solidFill>
                  <a:srgbClr val="000000"/>
                </a:solidFill>
                <a:latin typeface="EYInterstate Light" panose="02000506000000020004" pitchFamily="2" charset="0"/>
              </a:rPr>
            </a:br>
            <a:r>
              <a:rPr lang="en-US" sz="1328" dirty="0">
                <a:solidFill>
                  <a:srgbClr val="000000"/>
                </a:solidFill>
              </a:rPr>
              <a:t>In order to use this frame cover template, </a:t>
            </a:r>
            <a:br>
              <a:rPr lang="en-US" sz="1328" dirty="0">
                <a:solidFill>
                  <a:srgbClr val="000000"/>
                </a:solidFill>
              </a:rPr>
            </a:br>
            <a:r>
              <a:rPr lang="en-US" sz="1328" dirty="0">
                <a:solidFill>
                  <a:srgbClr val="000000"/>
                </a:solidFill>
              </a:rPr>
              <a:t>an approved EY better question is required. See </a:t>
            </a:r>
            <a:r>
              <a:rPr lang="en-US" sz="1328" u="sng" dirty="0">
                <a:solidFill>
                  <a:srgbClr val="0563C1"/>
                </a:solidFill>
                <a:ea typeface="Calibri" panose="020F0502020204030204" pitchFamily="34" charset="0"/>
                <a:hlinkClick r:id="rId2"/>
              </a:rPr>
              <a:t>http://brandingzone.ey.net/national/bzcontest.nsf/controldocview/BetterQuestions/$file/fullpage.html#firstPage</a:t>
            </a:r>
            <a:r>
              <a:rPr lang="en-US" sz="1328" dirty="0">
                <a:ea typeface="Calibri" panose="020F0502020204030204" pitchFamily="34" charset="0"/>
              </a:rPr>
              <a:t> </a:t>
            </a:r>
            <a:r>
              <a:rPr lang="en-US" sz="1328" dirty="0">
                <a:solidFill>
                  <a:srgbClr val="000000"/>
                </a:solidFill>
              </a:rPr>
              <a:t>for information on how to formulate better questions.</a:t>
            </a:r>
            <a:endParaRPr lang="de-DE" sz="1328" dirty="0">
              <a:solidFill>
                <a:srgbClr val="000000"/>
              </a:solidFill>
            </a:endParaRPr>
          </a:p>
        </p:txBody>
      </p:sp>
    </p:spTree>
    <p:extLst>
      <p:ext uri="{BB962C8B-B14F-4D97-AF65-F5344CB8AC3E}">
        <p14:creationId xmlns:p14="http://schemas.microsoft.com/office/powerpoint/2010/main" val="358090187"/>
      </p:ext>
    </p:extLst>
  </p:cSld>
  <p:clrMapOvr>
    <a:masterClrMapping/>
  </p:clrMapOvr>
  <p:extLst>
    <p:ext uri="{DCECCB84-F9BA-43D5-87BE-67443E8EF086}">
      <p15:sldGuideLst xmlns:p15="http://schemas.microsoft.com/office/powerpoint/2012/main">
        <p15:guide id="1" pos="674">
          <p15:clr>
            <a:srgbClr val="FBAE40"/>
          </p15:clr>
        </p15:guide>
        <p15:guide id="2" orient="horz" pos="1350">
          <p15:clr>
            <a:srgbClr val="FBAE40"/>
          </p15:clr>
        </p15:guide>
        <p15:guide id="3" orient="horz" pos="2014">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userDrawn="1">
  <p:cSld name="16_Cover_approved_question_wide">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204469171"/>
              </p:ext>
            </p:extLst>
          </p:nvPr>
        </p:nvGraphicFramePr>
        <p:xfrm>
          <a:off x="1758" y="1758"/>
          <a:ext cx="1758" cy="1759"/>
        </p:xfrm>
        <a:graphic>
          <a:graphicData uri="http://schemas.openxmlformats.org/presentationml/2006/ole">
            <mc:AlternateContent xmlns:mc="http://schemas.openxmlformats.org/markup-compatibility/2006">
              <mc:Choice xmlns:v="urn:schemas-microsoft-com:vml" Requires="v">
                <p:oleObj name="think-cell Folie" r:id="rId4" imgW="352" imgH="353" progId="TCLayout.ActiveDocument.1">
                  <p:embed/>
                </p:oleObj>
              </mc:Choice>
              <mc:Fallback>
                <p:oleObj name="think-cell Folie" r:id="rId4" imgW="352" imgH="353" progId="TCLayout.ActiveDocument.1">
                  <p:embed/>
                  <p:pic>
                    <p:nvPicPr>
                      <p:cNvPr id="7" name="Objekt 6" hidden="1"/>
                      <p:cNvPicPr/>
                      <p:nvPr/>
                    </p:nvPicPr>
                    <p:blipFill>
                      <a:blip r:embed="rId5"/>
                      <a:stretch>
                        <a:fillRect/>
                      </a:stretch>
                    </p:blipFill>
                    <p:spPr>
                      <a:xfrm>
                        <a:off x="1758" y="1758"/>
                        <a:ext cx="1758" cy="1759"/>
                      </a:xfrm>
                      <a:prstGeom prst="rect">
                        <a:avLst/>
                      </a:prstGeom>
                    </p:spPr>
                  </p:pic>
                </p:oleObj>
              </mc:Fallback>
            </mc:AlternateContent>
          </a:graphicData>
        </a:graphic>
      </p:graphicFrame>
      <p:sp>
        <p:nvSpPr>
          <p:cNvPr id="2" name="Rechteck 1" hidden="1"/>
          <p:cNvSpPr/>
          <p:nvPr userDrawn="1">
            <p:custDataLst>
              <p:tags r:id="rId2"/>
            </p:custDataLst>
          </p:nvPr>
        </p:nvSpPr>
        <p:spPr>
          <a:xfrm>
            <a:off x="0" y="0"/>
            <a:ext cx="175712" cy="175801"/>
          </a:xfrm>
          <a:prstGeom prst="rect">
            <a:avLst/>
          </a:prstGeom>
          <a:solidFill>
            <a:srgbClr val="D2D2DA"/>
          </a:solidFill>
          <a:ln w="12700" cap="sq" cmpd="sng" algn="ctr">
            <a:noFill/>
            <a:prstDash val="solid"/>
            <a:miter lim="800000"/>
            <a:tailEnd type="none"/>
          </a:ln>
          <a:effectLst/>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1012058" eaLnBrk="1" fontAlgn="auto" latinLnBrk="0" hangingPunct="1">
              <a:lnSpc>
                <a:spcPct val="100000"/>
              </a:lnSpc>
              <a:spcBef>
                <a:spcPct val="0"/>
              </a:spcBef>
              <a:spcAft>
                <a:spcPct val="0"/>
              </a:spcAft>
              <a:buClrTx/>
              <a:buSzTx/>
              <a:buFontTx/>
              <a:buNone/>
              <a:tabLst/>
            </a:pPr>
            <a:endParaRPr kumimoji="0" lang="en-US" sz="3320" b="0" i="0" u="none" strike="noStrike" kern="0" cap="none" spc="0" normalizeH="0" baseline="0" noProof="0" dirty="0">
              <a:ln>
                <a:noFill/>
              </a:ln>
              <a:solidFill>
                <a:srgbClr val="2E2E38"/>
              </a:solidFill>
              <a:effectLst/>
              <a:uLnTx/>
              <a:uFillTx/>
              <a:latin typeface="EYInterstate Light" panose="02000506000000020004" pitchFamily="2" charset="0"/>
              <a:ea typeface="+mj-ea"/>
              <a:cs typeface="Arial" panose="020B0604020202020204" pitchFamily="34" charset="0"/>
              <a:sym typeface="EYInterstate Light" panose="02000506000000020004" pitchFamily="2" charset="0"/>
            </a:endParaRPr>
          </a:p>
        </p:txBody>
      </p:sp>
      <p:grpSp>
        <p:nvGrpSpPr>
          <p:cNvPr id="235" name="Group 234">
            <a:extLst>
              <a:ext uri="{FF2B5EF4-FFF2-40B4-BE49-F238E27FC236}">
                <a16:creationId xmlns:a16="http://schemas.microsoft.com/office/drawing/2014/main" id="{5342E118-6F1D-4C46-956E-4CCCBCAA7952}"/>
              </a:ext>
            </a:extLst>
          </p:cNvPr>
          <p:cNvGrpSpPr/>
          <p:nvPr userDrawn="1"/>
        </p:nvGrpSpPr>
        <p:grpSpPr bwMode="invGray">
          <a:xfrm>
            <a:off x="689499" y="6452434"/>
            <a:ext cx="4292372" cy="631438"/>
            <a:chOff x="498115" y="5951018"/>
            <a:chExt cx="3878023" cy="570195"/>
          </a:xfrm>
        </p:grpSpPr>
        <p:sp>
          <p:nvSpPr>
            <p:cNvPr id="168" name="Rectangle 167">
              <a:extLst>
                <a:ext uri="{FF2B5EF4-FFF2-40B4-BE49-F238E27FC236}">
                  <a16:creationId xmlns:a16="http://schemas.microsoft.com/office/drawing/2014/main" id="{A22049CA-64AE-409F-988D-A7317F8AD136}"/>
                </a:ext>
              </a:extLst>
            </p:cNvPr>
            <p:cNvSpPr>
              <a:spLocks noChangeArrowheads="1"/>
            </p:cNvSpPr>
            <p:nvPr userDrawn="1"/>
          </p:nvSpPr>
          <p:spPr bwMode="invGray">
            <a:xfrm>
              <a:off x="498115"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92" noProof="0" dirty="0"/>
            </a:p>
          </p:txBody>
        </p:sp>
        <p:sp>
          <p:nvSpPr>
            <p:cNvPr id="169" name="Rectangle 6">
              <a:extLst>
                <a:ext uri="{FF2B5EF4-FFF2-40B4-BE49-F238E27FC236}">
                  <a16:creationId xmlns:a16="http://schemas.microsoft.com/office/drawing/2014/main" id="{E37A0A05-0A78-44A7-8873-0A1A20C87175}"/>
                </a:ext>
              </a:extLst>
            </p:cNvPr>
            <p:cNvSpPr>
              <a:spLocks noChangeArrowheads="1"/>
            </p:cNvSpPr>
            <p:nvPr userDrawn="1"/>
          </p:nvSpPr>
          <p:spPr bwMode="invGray">
            <a:xfrm>
              <a:off x="693411"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92" noProof="0" dirty="0"/>
            </a:p>
          </p:txBody>
        </p:sp>
        <p:sp>
          <p:nvSpPr>
            <p:cNvPr id="170" name="Rectangle 7">
              <a:extLst>
                <a:ext uri="{FF2B5EF4-FFF2-40B4-BE49-F238E27FC236}">
                  <a16:creationId xmlns:a16="http://schemas.microsoft.com/office/drawing/2014/main" id="{0DEA0CBE-8527-4287-BF98-DA48947875F5}"/>
                </a:ext>
              </a:extLst>
            </p:cNvPr>
            <p:cNvSpPr>
              <a:spLocks noChangeArrowheads="1"/>
            </p:cNvSpPr>
            <p:nvPr userDrawn="1"/>
          </p:nvSpPr>
          <p:spPr bwMode="invGray">
            <a:xfrm>
              <a:off x="890451"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992" noProof="0" dirty="0"/>
            </a:p>
          </p:txBody>
        </p:sp>
        <p:sp>
          <p:nvSpPr>
            <p:cNvPr id="171" name="Freeform 8">
              <a:extLst>
                <a:ext uri="{FF2B5EF4-FFF2-40B4-BE49-F238E27FC236}">
                  <a16:creationId xmlns:a16="http://schemas.microsoft.com/office/drawing/2014/main" id="{444058C6-612A-446E-8F68-0E5CC4CFF366}"/>
                </a:ext>
              </a:extLst>
            </p:cNvPr>
            <p:cNvSpPr>
              <a:spLocks/>
            </p:cNvSpPr>
            <p:nvPr userDrawn="1"/>
          </p:nvSpPr>
          <p:spPr bwMode="invGray">
            <a:xfrm>
              <a:off x="498115" y="6181188"/>
              <a:ext cx="94161" cy="130778"/>
            </a:xfrm>
            <a:custGeom>
              <a:avLst/>
              <a:gdLst>
                <a:gd name="T0" fmla="*/ 32 w 54"/>
                <a:gd name="T1" fmla="*/ 11 h 75"/>
                <a:gd name="T2" fmla="*/ 32 w 54"/>
                <a:gd name="T3" fmla="*/ 75 h 75"/>
                <a:gd name="T4" fmla="*/ 22 w 54"/>
                <a:gd name="T5" fmla="*/ 75 h 75"/>
                <a:gd name="T6" fmla="*/ 22 w 54"/>
                <a:gd name="T7" fmla="*/ 11 h 75"/>
                <a:gd name="T8" fmla="*/ 0 w 54"/>
                <a:gd name="T9" fmla="*/ 11 h 75"/>
                <a:gd name="T10" fmla="*/ 0 w 54"/>
                <a:gd name="T11" fmla="*/ 0 h 75"/>
                <a:gd name="T12" fmla="*/ 54 w 54"/>
                <a:gd name="T13" fmla="*/ 0 h 75"/>
                <a:gd name="T14" fmla="*/ 54 w 54"/>
                <a:gd name="T15" fmla="*/ 11 h 75"/>
                <a:gd name="T16" fmla="*/ 32 w 54"/>
                <a:gd name="T17"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75">
                  <a:moveTo>
                    <a:pt x="32" y="11"/>
                  </a:moveTo>
                  <a:lnTo>
                    <a:pt x="32" y="75"/>
                  </a:lnTo>
                  <a:lnTo>
                    <a:pt x="22" y="75"/>
                  </a:lnTo>
                  <a:lnTo>
                    <a:pt x="22" y="11"/>
                  </a:lnTo>
                  <a:lnTo>
                    <a:pt x="0" y="11"/>
                  </a:lnTo>
                  <a:lnTo>
                    <a:pt x="0" y="0"/>
                  </a:lnTo>
                  <a:lnTo>
                    <a:pt x="54" y="0"/>
                  </a:lnTo>
                  <a:lnTo>
                    <a:pt x="54" y="11"/>
                  </a:lnTo>
                  <a:lnTo>
                    <a:pt x="32" y="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72" name="Freeform 9">
              <a:extLst>
                <a:ext uri="{FF2B5EF4-FFF2-40B4-BE49-F238E27FC236}">
                  <a16:creationId xmlns:a16="http://schemas.microsoft.com/office/drawing/2014/main" id="{1011EC31-E0C3-404F-93B3-EFD3DADC11CB}"/>
                </a:ext>
              </a:extLst>
            </p:cNvPr>
            <p:cNvSpPr>
              <a:spLocks/>
            </p:cNvSpPr>
            <p:nvPr userDrawn="1"/>
          </p:nvSpPr>
          <p:spPr bwMode="invGray">
            <a:xfrm>
              <a:off x="609713" y="6174213"/>
              <a:ext cx="78468"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9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1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2" y="26"/>
                    <a:pt x="21" y="24"/>
                  </a:cubicBezTo>
                  <a:cubicBezTo>
                    <a:pt x="20" y="22"/>
                    <a:pt x="18" y="22"/>
                    <a:pt x="15" y="22"/>
                  </a:cubicBezTo>
                  <a:cubicBezTo>
                    <a:pt x="14" y="22"/>
                    <a:pt x="13" y="22"/>
                    <a:pt x="12" y="22"/>
                  </a:cubicBezTo>
                  <a:cubicBezTo>
                    <a:pt x="11" y="22"/>
                    <a:pt x="10" y="23"/>
                    <a:pt x="9" y="24"/>
                  </a:cubicBezTo>
                  <a:cubicBezTo>
                    <a:pt x="9" y="25"/>
                    <a:pt x="8" y="26"/>
                    <a:pt x="8" y="27"/>
                  </a:cubicBezTo>
                  <a:cubicBezTo>
                    <a:pt x="7"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8" y="18"/>
                    <a:pt x="9" y="17"/>
                  </a:cubicBezTo>
                  <a:cubicBezTo>
                    <a:pt x="10" y="17"/>
                    <a:pt x="10" y="16"/>
                    <a:pt x="11" y="16"/>
                  </a:cubicBezTo>
                  <a:cubicBezTo>
                    <a:pt x="12" y="15"/>
                    <a:pt x="13" y="15"/>
                    <a:pt x="14" y="15"/>
                  </a:cubicBezTo>
                  <a:cubicBezTo>
                    <a:pt x="15" y="15"/>
                    <a:pt x="16" y="15"/>
                    <a:pt x="17" y="15"/>
                  </a:cubicBezTo>
                  <a:cubicBezTo>
                    <a:pt x="19" y="15"/>
                    <a:pt x="21" y="15"/>
                    <a:pt x="23" y="16"/>
                  </a:cubicBezTo>
                  <a:cubicBezTo>
                    <a:pt x="25" y="16"/>
                    <a:pt x="26" y="17"/>
                    <a:pt x="27" y="19"/>
                  </a:cubicBezTo>
                  <a:cubicBezTo>
                    <a:pt x="28" y="20"/>
                    <a:pt x="29" y="22"/>
                    <a:pt x="30" y="24"/>
                  </a:cubicBezTo>
                  <a:cubicBezTo>
                    <a:pt x="30"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73" name="Freeform 10">
              <a:extLst>
                <a:ext uri="{FF2B5EF4-FFF2-40B4-BE49-F238E27FC236}">
                  <a16:creationId xmlns:a16="http://schemas.microsoft.com/office/drawing/2014/main" id="{3C9D076B-D88C-4089-8D58-9A31CFCDB02A}"/>
                </a:ext>
              </a:extLst>
            </p:cNvPr>
            <p:cNvSpPr>
              <a:spLocks noEditPoints="1"/>
            </p:cNvSpPr>
            <p:nvPr userDrawn="1"/>
          </p:nvSpPr>
          <p:spPr bwMode="invGray">
            <a:xfrm>
              <a:off x="705618" y="6212575"/>
              <a:ext cx="85443"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19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19"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74" name="Freeform 11">
              <a:extLst>
                <a:ext uri="{FF2B5EF4-FFF2-40B4-BE49-F238E27FC236}">
                  <a16:creationId xmlns:a16="http://schemas.microsoft.com/office/drawing/2014/main" id="{29DB43AC-B765-4ECB-B483-562473BD4A38}"/>
                </a:ext>
              </a:extLst>
            </p:cNvPr>
            <p:cNvSpPr>
              <a:spLocks noEditPoints="1"/>
            </p:cNvSpPr>
            <p:nvPr userDrawn="1"/>
          </p:nvSpPr>
          <p:spPr bwMode="invGray">
            <a:xfrm>
              <a:off x="857320" y="6174213"/>
              <a:ext cx="83698" cy="139497"/>
            </a:xfrm>
            <a:custGeom>
              <a:avLst/>
              <a:gdLst>
                <a:gd name="T0" fmla="*/ 33 w 33"/>
                <a:gd name="T1" fmla="*/ 35 h 55"/>
                <a:gd name="T2" fmla="*/ 31 w 33"/>
                <a:gd name="T3" fmla="*/ 44 h 55"/>
                <a:gd name="T4" fmla="*/ 28 w 33"/>
                <a:gd name="T5" fmla="*/ 50 h 55"/>
                <a:gd name="T6" fmla="*/ 23 w 33"/>
                <a:gd name="T7" fmla="*/ 53 h 55"/>
                <a:gd name="T8" fmla="*/ 17 w 33"/>
                <a:gd name="T9" fmla="*/ 55 h 55"/>
                <a:gd name="T10" fmla="*/ 12 w 33"/>
                <a:gd name="T11" fmla="*/ 53 h 55"/>
                <a:gd name="T12" fmla="*/ 8 w 33"/>
                <a:gd name="T13" fmla="*/ 50 h 55"/>
                <a:gd name="T14" fmla="*/ 8 w 33"/>
                <a:gd name="T15" fmla="*/ 54 h 55"/>
                <a:gd name="T16" fmla="*/ 0 w 33"/>
                <a:gd name="T17" fmla="*/ 54 h 55"/>
                <a:gd name="T18" fmla="*/ 0 w 33"/>
                <a:gd name="T19" fmla="*/ 4 h 55"/>
                <a:gd name="T20" fmla="*/ 8 w 33"/>
                <a:gd name="T21" fmla="*/ 0 h 55"/>
                <a:gd name="T22" fmla="*/ 8 w 33"/>
                <a:gd name="T23" fmla="*/ 19 h 55"/>
                <a:gd name="T24" fmla="*/ 10 w 33"/>
                <a:gd name="T25" fmla="*/ 17 h 55"/>
                <a:gd name="T26" fmla="*/ 12 w 33"/>
                <a:gd name="T27" fmla="*/ 16 h 55"/>
                <a:gd name="T28" fmla="*/ 14 w 33"/>
                <a:gd name="T29" fmla="*/ 15 h 55"/>
                <a:gd name="T30" fmla="*/ 18 w 33"/>
                <a:gd name="T31" fmla="*/ 15 h 55"/>
                <a:gd name="T32" fmla="*/ 24 w 33"/>
                <a:gd name="T33" fmla="*/ 16 h 55"/>
                <a:gd name="T34" fmla="*/ 28 w 33"/>
                <a:gd name="T35" fmla="*/ 19 h 55"/>
                <a:gd name="T36" fmla="*/ 31 w 33"/>
                <a:gd name="T37" fmla="*/ 26 h 55"/>
                <a:gd name="T38" fmla="*/ 33 w 33"/>
                <a:gd name="T39" fmla="*/ 35 h 55"/>
                <a:gd name="T40" fmla="*/ 25 w 33"/>
                <a:gd name="T41" fmla="*/ 35 h 55"/>
                <a:gd name="T42" fmla="*/ 23 w 33"/>
                <a:gd name="T43" fmla="*/ 25 h 55"/>
                <a:gd name="T44" fmla="*/ 16 w 33"/>
                <a:gd name="T45" fmla="*/ 22 h 55"/>
                <a:gd name="T46" fmla="*/ 14 w 33"/>
                <a:gd name="T47" fmla="*/ 22 h 55"/>
                <a:gd name="T48" fmla="*/ 11 w 33"/>
                <a:gd name="T49" fmla="*/ 23 h 55"/>
                <a:gd name="T50" fmla="*/ 9 w 33"/>
                <a:gd name="T51" fmla="*/ 25 h 55"/>
                <a:gd name="T52" fmla="*/ 8 w 33"/>
                <a:gd name="T53" fmla="*/ 26 h 55"/>
                <a:gd name="T54" fmla="*/ 8 w 33"/>
                <a:gd name="T55" fmla="*/ 43 h 55"/>
                <a:gd name="T56" fmla="*/ 9 w 33"/>
                <a:gd name="T57" fmla="*/ 44 h 55"/>
                <a:gd name="T58" fmla="*/ 11 w 33"/>
                <a:gd name="T59" fmla="*/ 46 h 55"/>
                <a:gd name="T60" fmla="*/ 14 w 33"/>
                <a:gd name="T61" fmla="*/ 47 h 55"/>
                <a:gd name="T62" fmla="*/ 17 w 33"/>
                <a:gd name="T63" fmla="*/ 48 h 55"/>
                <a:gd name="T64" fmla="*/ 23 w 33"/>
                <a:gd name="T65" fmla="*/ 45 h 55"/>
                <a:gd name="T66" fmla="*/ 25 w 33"/>
                <a:gd name="T67" fmla="*/ 3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55">
                  <a:moveTo>
                    <a:pt x="33" y="35"/>
                  </a:moveTo>
                  <a:cubicBezTo>
                    <a:pt x="33" y="38"/>
                    <a:pt x="32" y="41"/>
                    <a:pt x="31" y="44"/>
                  </a:cubicBezTo>
                  <a:cubicBezTo>
                    <a:pt x="30" y="46"/>
                    <a:pt x="29" y="48"/>
                    <a:pt x="28" y="50"/>
                  </a:cubicBezTo>
                  <a:cubicBezTo>
                    <a:pt x="27" y="51"/>
                    <a:pt x="25" y="53"/>
                    <a:pt x="23" y="53"/>
                  </a:cubicBezTo>
                  <a:cubicBezTo>
                    <a:pt x="21" y="54"/>
                    <a:pt x="19" y="55"/>
                    <a:pt x="17" y="55"/>
                  </a:cubicBezTo>
                  <a:cubicBezTo>
                    <a:pt x="16" y="55"/>
                    <a:pt x="14" y="54"/>
                    <a:pt x="12" y="53"/>
                  </a:cubicBezTo>
                  <a:cubicBezTo>
                    <a:pt x="10" y="52"/>
                    <a:pt x="9" y="51"/>
                    <a:pt x="8" y="50"/>
                  </a:cubicBezTo>
                  <a:cubicBezTo>
                    <a:pt x="8" y="54"/>
                    <a:pt x="8" y="54"/>
                    <a:pt x="8" y="54"/>
                  </a:cubicBezTo>
                  <a:cubicBezTo>
                    <a:pt x="0" y="54"/>
                    <a:pt x="0" y="54"/>
                    <a:pt x="0" y="54"/>
                  </a:cubicBezTo>
                  <a:cubicBezTo>
                    <a:pt x="0" y="4"/>
                    <a:pt x="0" y="4"/>
                    <a:pt x="0" y="4"/>
                  </a:cubicBezTo>
                  <a:cubicBezTo>
                    <a:pt x="8" y="0"/>
                    <a:pt x="8" y="0"/>
                    <a:pt x="8" y="0"/>
                  </a:cubicBezTo>
                  <a:cubicBezTo>
                    <a:pt x="8" y="19"/>
                    <a:pt x="8" y="19"/>
                    <a:pt x="8" y="19"/>
                  </a:cubicBezTo>
                  <a:cubicBezTo>
                    <a:pt x="9" y="18"/>
                    <a:pt x="9" y="18"/>
                    <a:pt x="10" y="17"/>
                  </a:cubicBezTo>
                  <a:cubicBezTo>
                    <a:pt x="11" y="17"/>
                    <a:pt x="11" y="16"/>
                    <a:pt x="12" y="16"/>
                  </a:cubicBezTo>
                  <a:cubicBezTo>
                    <a:pt x="13" y="16"/>
                    <a:pt x="13" y="15"/>
                    <a:pt x="14" y="15"/>
                  </a:cubicBezTo>
                  <a:cubicBezTo>
                    <a:pt x="15" y="15"/>
                    <a:pt x="16" y="15"/>
                    <a:pt x="18" y="15"/>
                  </a:cubicBezTo>
                  <a:cubicBezTo>
                    <a:pt x="20" y="15"/>
                    <a:pt x="22" y="15"/>
                    <a:pt x="24" y="16"/>
                  </a:cubicBezTo>
                  <a:cubicBezTo>
                    <a:pt x="25" y="16"/>
                    <a:pt x="27" y="18"/>
                    <a:pt x="28" y="19"/>
                  </a:cubicBezTo>
                  <a:cubicBezTo>
                    <a:pt x="30" y="21"/>
                    <a:pt x="31" y="23"/>
                    <a:pt x="31" y="26"/>
                  </a:cubicBezTo>
                  <a:cubicBezTo>
                    <a:pt x="32" y="28"/>
                    <a:pt x="33" y="32"/>
                    <a:pt x="33" y="35"/>
                  </a:cubicBezTo>
                  <a:close/>
                  <a:moveTo>
                    <a:pt x="25" y="35"/>
                  </a:moveTo>
                  <a:cubicBezTo>
                    <a:pt x="25" y="31"/>
                    <a:pt x="24" y="27"/>
                    <a:pt x="23" y="25"/>
                  </a:cubicBezTo>
                  <a:cubicBezTo>
                    <a:pt x="21" y="23"/>
                    <a:pt x="19" y="22"/>
                    <a:pt x="16" y="22"/>
                  </a:cubicBezTo>
                  <a:cubicBezTo>
                    <a:pt x="15" y="22"/>
                    <a:pt x="15" y="22"/>
                    <a:pt x="14" y="22"/>
                  </a:cubicBezTo>
                  <a:cubicBezTo>
                    <a:pt x="13" y="22"/>
                    <a:pt x="12" y="23"/>
                    <a:pt x="11" y="23"/>
                  </a:cubicBezTo>
                  <a:cubicBezTo>
                    <a:pt x="11" y="23"/>
                    <a:pt x="10" y="24"/>
                    <a:pt x="9" y="25"/>
                  </a:cubicBezTo>
                  <a:cubicBezTo>
                    <a:pt x="9" y="25"/>
                    <a:pt x="8" y="26"/>
                    <a:pt x="8" y="26"/>
                  </a:cubicBezTo>
                  <a:cubicBezTo>
                    <a:pt x="8" y="43"/>
                    <a:pt x="8" y="43"/>
                    <a:pt x="8" y="43"/>
                  </a:cubicBezTo>
                  <a:cubicBezTo>
                    <a:pt x="8" y="43"/>
                    <a:pt x="9" y="44"/>
                    <a:pt x="9" y="44"/>
                  </a:cubicBezTo>
                  <a:cubicBezTo>
                    <a:pt x="10" y="45"/>
                    <a:pt x="11" y="45"/>
                    <a:pt x="11" y="46"/>
                  </a:cubicBezTo>
                  <a:cubicBezTo>
                    <a:pt x="12" y="46"/>
                    <a:pt x="13" y="47"/>
                    <a:pt x="14" y="47"/>
                  </a:cubicBezTo>
                  <a:cubicBezTo>
                    <a:pt x="15" y="47"/>
                    <a:pt x="16" y="48"/>
                    <a:pt x="17" y="48"/>
                  </a:cubicBezTo>
                  <a:cubicBezTo>
                    <a:pt x="19" y="48"/>
                    <a:pt x="21" y="47"/>
                    <a:pt x="23" y="45"/>
                  </a:cubicBezTo>
                  <a:cubicBezTo>
                    <a:pt x="24" y="43"/>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75" name="Freeform 12">
              <a:extLst>
                <a:ext uri="{FF2B5EF4-FFF2-40B4-BE49-F238E27FC236}">
                  <a16:creationId xmlns:a16="http://schemas.microsoft.com/office/drawing/2014/main" id="{AF1DE1B8-EA4B-4A98-A97D-BA5EEA42B197}"/>
                </a:ext>
              </a:extLst>
            </p:cNvPr>
            <p:cNvSpPr>
              <a:spLocks noEditPoints="1"/>
            </p:cNvSpPr>
            <p:nvPr userDrawn="1"/>
          </p:nvSpPr>
          <p:spPr bwMode="invGray">
            <a:xfrm>
              <a:off x="956713" y="6212575"/>
              <a:ext cx="83698" cy="101135"/>
            </a:xfrm>
            <a:custGeom>
              <a:avLst/>
              <a:gdLst>
                <a:gd name="T0" fmla="*/ 33 w 33"/>
                <a:gd name="T1" fmla="*/ 19 h 40"/>
                <a:gd name="T2" fmla="*/ 33 w 33"/>
                <a:gd name="T3" fmla="*/ 21 h 40"/>
                <a:gd name="T4" fmla="*/ 32 w 33"/>
                <a:gd name="T5" fmla="*/ 22 h 40"/>
                <a:gd name="T6" fmla="*/ 7 w 33"/>
                <a:gd name="T7" fmla="*/ 22 h 40"/>
                <a:gd name="T8" fmla="*/ 8 w 33"/>
                <a:gd name="T9" fmla="*/ 27 h 40"/>
                <a:gd name="T10" fmla="*/ 10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6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2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2" y="22"/>
                    <a:pt x="32" y="22"/>
                  </a:cubicBezTo>
                  <a:cubicBezTo>
                    <a:pt x="7" y="22"/>
                    <a:pt x="7" y="22"/>
                    <a:pt x="7" y="22"/>
                  </a:cubicBezTo>
                  <a:cubicBezTo>
                    <a:pt x="7" y="24"/>
                    <a:pt x="8" y="26"/>
                    <a:pt x="8" y="27"/>
                  </a:cubicBezTo>
                  <a:cubicBezTo>
                    <a:pt x="9" y="28"/>
                    <a:pt x="10" y="29"/>
                    <a:pt x="10" y="30"/>
                  </a:cubicBezTo>
                  <a:cubicBezTo>
                    <a:pt x="11" y="31"/>
                    <a:pt x="12" y="32"/>
                    <a:pt x="13" y="32"/>
                  </a:cubicBezTo>
                  <a:cubicBezTo>
                    <a:pt x="14" y="33"/>
                    <a:pt x="16" y="33"/>
                    <a:pt x="17" y="33"/>
                  </a:cubicBezTo>
                  <a:cubicBezTo>
                    <a:pt x="18" y="33"/>
                    <a:pt x="18" y="33"/>
                    <a:pt x="19" y="33"/>
                  </a:cubicBezTo>
                  <a:cubicBezTo>
                    <a:pt x="20" y="32"/>
                    <a:pt x="21" y="32"/>
                    <a:pt x="21" y="32"/>
                  </a:cubicBezTo>
                  <a:cubicBezTo>
                    <a:pt x="22" y="32"/>
                    <a:pt x="22" y="31"/>
                    <a:pt x="23" y="31"/>
                  </a:cubicBezTo>
                  <a:cubicBezTo>
                    <a:pt x="24" y="31"/>
                    <a:pt x="24"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6"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3" y="10"/>
                    <a:pt x="23" y="9"/>
                  </a:cubicBezTo>
                  <a:cubicBezTo>
                    <a:pt x="22" y="8"/>
                    <a:pt x="21" y="8"/>
                    <a:pt x="20" y="7"/>
                  </a:cubicBezTo>
                  <a:cubicBezTo>
                    <a:pt x="19" y="7"/>
                    <a:pt x="18" y="6"/>
                    <a:pt x="16" y="6"/>
                  </a:cubicBezTo>
                  <a:cubicBezTo>
                    <a:pt x="15" y="6"/>
                    <a:pt x="13" y="7"/>
                    <a:pt x="12" y="7"/>
                  </a:cubicBezTo>
                  <a:cubicBezTo>
                    <a:pt x="11"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76" name="Freeform 13">
              <a:extLst>
                <a:ext uri="{FF2B5EF4-FFF2-40B4-BE49-F238E27FC236}">
                  <a16:creationId xmlns:a16="http://schemas.microsoft.com/office/drawing/2014/main" id="{F8F60B79-7AF5-4C5E-A5EF-126F117D591C}"/>
                </a:ext>
              </a:extLst>
            </p:cNvPr>
            <p:cNvSpPr>
              <a:spLocks/>
            </p:cNvSpPr>
            <p:nvPr userDrawn="1"/>
          </p:nvSpPr>
          <p:spPr bwMode="invGray">
            <a:xfrm>
              <a:off x="1050873" y="6174213"/>
              <a:ext cx="55799" cy="139497"/>
            </a:xfrm>
            <a:custGeom>
              <a:avLst/>
              <a:gdLst>
                <a:gd name="T0" fmla="*/ 21 w 22"/>
                <a:gd name="T1" fmla="*/ 53 h 55"/>
                <a:gd name="T2" fmla="*/ 18 w 22"/>
                <a:gd name="T3" fmla="*/ 54 h 55"/>
                <a:gd name="T4" fmla="*/ 14 w 22"/>
                <a:gd name="T5" fmla="*/ 55 h 55"/>
                <a:gd name="T6" fmla="*/ 11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2" y="54"/>
                    <a:pt x="11" y="54"/>
                  </a:cubicBezTo>
                  <a:cubicBezTo>
                    <a:pt x="10" y="54"/>
                    <a:pt x="9" y="53"/>
                    <a:pt x="8" y="52"/>
                  </a:cubicBezTo>
                  <a:cubicBezTo>
                    <a:pt x="7" y="51"/>
                    <a:pt x="6" y="50"/>
                    <a:pt x="6" y="49"/>
                  </a:cubicBezTo>
                  <a:cubicBezTo>
                    <a:pt x="6"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2"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77" name="Freeform 14">
              <a:extLst>
                <a:ext uri="{FF2B5EF4-FFF2-40B4-BE49-F238E27FC236}">
                  <a16:creationId xmlns:a16="http://schemas.microsoft.com/office/drawing/2014/main" id="{0A0438AD-9937-4C25-AB9E-7F8C8CCA23F7}"/>
                </a:ext>
              </a:extLst>
            </p:cNvPr>
            <p:cNvSpPr>
              <a:spLocks/>
            </p:cNvSpPr>
            <p:nvPr userDrawn="1"/>
          </p:nvSpPr>
          <p:spPr bwMode="invGray">
            <a:xfrm>
              <a:off x="1118877"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1" y="54"/>
                    <a:pt x="10" y="54"/>
                  </a:cubicBezTo>
                  <a:cubicBezTo>
                    <a:pt x="9" y="54"/>
                    <a:pt x="9"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78" name="Freeform 15">
              <a:extLst>
                <a:ext uri="{FF2B5EF4-FFF2-40B4-BE49-F238E27FC236}">
                  <a16:creationId xmlns:a16="http://schemas.microsoft.com/office/drawing/2014/main" id="{6FDE2726-7032-4BE4-A420-0ECF49A32A8B}"/>
                </a:ext>
              </a:extLst>
            </p:cNvPr>
            <p:cNvSpPr>
              <a:spLocks noEditPoints="1"/>
            </p:cNvSpPr>
            <p:nvPr userDrawn="1"/>
          </p:nvSpPr>
          <p:spPr bwMode="invGray">
            <a:xfrm>
              <a:off x="1190370" y="6212575"/>
              <a:ext cx="83698" cy="101135"/>
            </a:xfrm>
            <a:custGeom>
              <a:avLst/>
              <a:gdLst>
                <a:gd name="T0" fmla="*/ 33 w 33"/>
                <a:gd name="T1" fmla="*/ 19 h 40"/>
                <a:gd name="T2" fmla="*/ 33 w 33"/>
                <a:gd name="T3" fmla="*/ 21 h 40"/>
                <a:gd name="T4" fmla="*/ 32 w 33"/>
                <a:gd name="T5" fmla="*/ 22 h 40"/>
                <a:gd name="T6" fmla="*/ 7 w 33"/>
                <a:gd name="T7" fmla="*/ 22 h 40"/>
                <a:gd name="T8" fmla="*/ 8 w 33"/>
                <a:gd name="T9" fmla="*/ 27 h 40"/>
                <a:gd name="T10" fmla="*/ 10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29 w 33"/>
                <a:gd name="T25" fmla="*/ 35 h 40"/>
                <a:gd name="T26" fmla="*/ 27 w 33"/>
                <a:gd name="T27" fmla="*/ 37 h 40"/>
                <a:gd name="T28" fmla="*/ 24 w 33"/>
                <a:gd name="T29" fmla="*/ 38 h 40"/>
                <a:gd name="T30" fmla="*/ 20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6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2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2" y="21"/>
                    <a:pt x="32" y="22"/>
                    <a:pt x="32" y="22"/>
                  </a:cubicBezTo>
                  <a:cubicBezTo>
                    <a:pt x="7" y="22"/>
                    <a:pt x="7" y="22"/>
                    <a:pt x="7" y="22"/>
                  </a:cubicBezTo>
                  <a:cubicBezTo>
                    <a:pt x="7" y="24"/>
                    <a:pt x="8" y="26"/>
                    <a:pt x="8" y="27"/>
                  </a:cubicBezTo>
                  <a:cubicBezTo>
                    <a:pt x="9" y="28"/>
                    <a:pt x="10" y="29"/>
                    <a:pt x="10" y="30"/>
                  </a:cubicBezTo>
                  <a:cubicBezTo>
                    <a:pt x="11" y="31"/>
                    <a:pt x="12" y="32"/>
                    <a:pt x="13" y="32"/>
                  </a:cubicBezTo>
                  <a:cubicBezTo>
                    <a:pt x="14" y="33"/>
                    <a:pt x="16" y="33"/>
                    <a:pt x="17" y="33"/>
                  </a:cubicBezTo>
                  <a:cubicBezTo>
                    <a:pt x="18" y="33"/>
                    <a:pt x="18" y="33"/>
                    <a:pt x="19" y="33"/>
                  </a:cubicBezTo>
                  <a:cubicBezTo>
                    <a:pt x="20" y="32"/>
                    <a:pt x="20" y="32"/>
                    <a:pt x="21" y="32"/>
                  </a:cubicBezTo>
                  <a:cubicBezTo>
                    <a:pt x="22" y="32"/>
                    <a:pt x="22" y="31"/>
                    <a:pt x="23" y="31"/>
                  </a:cubicBezTo>
                  <a:cubicBezTo>
                    <a:pt x="23" y="31"/>
                    <a:pt x="24" y="30"/>
                    <a:pt x="25" y="30"/>
                  </a:cubicBezTo>
                  <a:cubicBezTo>
                    <a:pt x="29" y="35"/>
                    <a:pt x="29" y="35"/>
                    <a:pt x="29" y="35"/>
                  </a:cubicBezTo>
                  <a:cubicBezTo>
                    <a:pt x="29" y="35"/>
                    <a:pt x="28" y="36"/>
                    <a:pt x="27" y="37"/>
                  </a:cubicBezTo>
                  <a:cubicBezTo>
                    <a:pt x="26" y="37"/>
                    <a:pt x="25" y="38"/>
                    <a:pt x="24" y="38"/>
                  </a:cubicBezTo>
                  <a:cubicBezTo>
                    <a:pt x="23" y="39"/>
                    <a:pt x="22" y="39"/>
                    <a:pt x="20"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6"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3" y="10"/>
                    <a:pt x="23" y="9"/>
                  </a:cubicBezTo>
                  <a:cubicBezTo>
                    <a:pt x="22" y="8"/>
                    <a:pt x="21" y="8"/>
                    <a:pt x="20" y="7"/>
                  </a:cubicBezTo>
                  <a:cubicBezTo>
                    <a:pt x="19" y="7"/>
                    <a:pt x="17" y="6"/>
                    <a:pt x="16" y="6"/>
                  </a:cubicBezTo>
                  <a:cubicBezTo>
                    <a:pt x="15" y="6"/>
                    <a:pt x="13" y="7"/>
                    <a:pt x="12" y="7"/>
                  </a:cubicBezTo>
                  <a:cubicBezTo>
                    <a:pt x="11"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79" name="Freeform 16">
              <a:extLst>
                <a:ext uri="{FF2B5EF4-FFF2-40B4-BE49-F238E27FC236}">
                  <a16:creationId xmlns:a16="http://schemas.microsoft.com/office/drawing/2014/main" id="{50C22C21-F8DB-486D-9042-765D68AE3A7C}"/>
                </a:ext>
              </a:extLst>
            </p:cNvPr>
            <p:cNvSpPr>
              <a:spLocks/>
            </p:cNvSpPr>
            <p:nvPr userDrawn="1"/>
          </p:nvSpPr>
          <p:spPr bwMode="invGray">
            <a:xfrm>
              <a:off x="1294993" y="6212575"/>
              <a:ext cx="55799" cy="99391"/>
            </a:xfrm>
            <a:custGeom>
              <a:avLst/>
              <a:gdLst>
                <a:gd name="T0" fmla="*/ 20 w 22"/>
                <a:gd name="T1" fmla="*/ 8 h 39"/>
                <a:gd name="T2" fmla="*/ 18 w 22"/>
                <a:gd name="T3" fmla="*/ 7 h 39"/>
                <a:gd name="T4" fmla="*/ 15 w 22"/>
                <a:gd name="T5" fmla="*/ 7 h 39"/>
                <a:gd name="T6" fmla="*/ 9 w 22"/>
                <a:gd name="T7" fmla="*/ 9 h 39"/>
                <a:gd name="T8" fmla="*/ 7 w 22"/>
                <a:gd name="T9" fmla="*/ 17 h 39"/>
                <a:gd name="T10" fmla="*/ 7 w 22"/>
                <a:gd name="T11" fmla="*/ 39 h 39"/>
                <a:gd name="T12" fmla="*/ 0 w 22"/>
                <a:gd name="T13" fmla="*/ 39 h 39"/>
                <a:gd name="T14" fmla="*/ 0 w 22"/>
                <a:gd name="T15" fmla="*/ 0 h 39"/>
                <a:gd name="T16" fmla="*/ 7 w 22"/>
                <a:gd name="T17" fmla="*/ 0 h 39"/>
                <a:gd name="T18" fmla="*/ 7 w 22"/>
                <a:gd name="T19" fmla="*/ 4 h 39"/>
                <a:gd name="T20" fmla="*/ 9 w 22"/>
                <a:gd name="T21" fmla="*/ 2 h 39"/>
                <a:gd name="T22" fmla="*/ 11 w 22"/>
                <a:gd name="T23" fmla="*/ 1 h 39"/>
                <a:gd name="T24" fmla="*/ 13 w 22"/>
                <a:gd name="T25" fmla="*/ 0 h 39"/>
                <a:gd name="T26" fmla="*/ 16 w 22"/>
                <a:gd name="T27" fmla="*/ 0 h 39"/>
                <a:gd name="T28" fmla="*/ 20 w 22"/>
                <a:gd name="T29" fmla="*/ 0 h 39"/>
                <a:gd name="T30" fmla="*/ 22 w 22"/>
                <a:gd name="T31" fmla="*/ 1 h 39"/>
                <a:gd name="T32" fmla="*/ 20 w 22"/>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39">
                  <a:moveTo>
                    <a:pt x="20" y="8"/>
                  </a:moveTo>
                  <a:cubicBezTo>
                    <a:pt x="20" y="8"/>
                    <a:pt x="19" y="8"/>
                    <a:pt x="18" y="7"/>
                  </a:cubicBezTo>
                  <a:cubicBezTo>
                    <a:pt x="17" y="7"/>
                    <a:pt x="16" y="7"/>
                    <a:pt x="15" y="7"/>
                  </a:cubicBezTo>
                  <a:cubicBezTo>
                    <a:pt x="12" y="7"/>
                    <a:pt x="10" y="8"/>
                    <a:pt x="9" y="9"/>
                  </a:cubicBezTo>
                  <a:cubicBezTo>
                    <a:pt x="8" y="11"/>
                    <a:pt x="7" y="14"/>
                    <a:pt x="7" y="17"/>
                  </a:cubicBezTo>
                  <a:cubicBezTo>
                    <a:pt x="7" y="39"/>
                    <a:pt x="7" y="39"/>
                    <a:pt x="7" y="39"/>
                  </a:cubicBezTo>
                  <a:cubicBezTo>
                    <a:pt x="0" y="39"/>
                    <a:pt x="0" y="39"/>
                    <a:pt x="0" y="39"/>
                  </a:cubicBezTo>
                  <a:cubicBezTo>
                    <a:pt x="0" y="0"/>
                    <a:pt x="0" y="0"/>
                    <a:pt x="0" y="0"/>
                  </a:cubicBezTo>
                  <a:cubicBezTo>
                    <a:pt x="7" y="0"/>
                    <a:pt x="7" y="0"/>
                    <a:pt x="7" y="0"/>
                  </a:cubicBezTo>
                  <a:cubicBezTo>
                    <a:pt x="7" y="4"/>
                    <a:pt x="7" y="4"/>
                    <a:pt x="7" y="4"/>
                  </a:cubicBezTo>
                  <a:cubicBezTo>
                    <a:pt x="8" y="3"/>
                    <a:pt x="8" y="3"/>
                    <a:pt x="9" y="2"/>
                  </a:cubicBezTo>
                  <a:cubicBezTo>
                    <a:pt x="9" y="2"/>
                    <a:pt x="10" y="1"/>
                    <a:pt x="11" y="1"/>
                  </a:cubicBezTo>
                  <a:cubicBezTo>
                    <a:pt x="11" y="0"/>
                    <a:pt x="12" y="0"/>
                    <a:pt x="13" y="0"/>
                  </a:cubicBezTo>
                  <a:cubicBezTo>
                    <a:pt x="14" y="0"/>
                    <a:pt x="15" y="0"/>
                    <a:pt x="16" y="0"/>
                  </a:cubicBezTo>
                  <a:cubicBezTo>
                    <a:pt x="17" y="0"/>
                    <a:pt x="19" y="0"/>
                    <a:pt x="20" y="0"/>
                  </a:cubicBezTo>
                  <a:cubicBezTo>
                    <a:pt x="21" y="0"/>
                    <a:pt x="22" y="1"/>
                    <a:pt x="22" y="1"/>
                  </a:cubicBezTo>
                  <a:lnTo>
                    <a:pt x="20"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80" name="Freeform 17">
              <a:extLst>
                <a:ext uri="{FF2B5EF4-FFF2-40B4-BE49-F238E27FC236}">
                  <a16:creationId xmlns:a16="http://schemas.microsoft.com/office/drawing/2014/main" id="{7F763F72-BB8F-482C-9FDA-40EDD6EE5FF8}"/>
                </a:ext>
              </a:extLst>
            </p:cNvPr>
            <p:cNvSpPr>
              <a:spLocks/>
            </p:cNvSpPr>
            <p:nvPr userDrawn="1"/>
          </p:nvSpPr>
          <p:spPr bwMode="invGray">
            <a:xfrm>
              <a:off x="1406591"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1" y="54"/>
                    <a:pt x="10" y="54"/>
                  </a:cubicBezTo>
                  <a:cubicBezTo>
                    <a:pt x="9" y="54"/>
                    <a:pt x="9"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81" name="Freeform 18">
              <a:extLst>
                <a:ext uri="{FF2B5EF4-FFF2-40B4-BE49-F238E27FC236}">
                  <a16:creationId xmlns:a16="http://schemas.microsoft.com/office/drawing/2014/main" id="{710F466C-6BEC-4970-9707-40D8002740B0}"/>
                </a:ext>
              </a:extLst>
            </p:cNvPr>
            <p:cNvSpPr>
              <a:spLocks/>
            </p:cNvSpPr>
            <p:nvPr userDrawn="1"/>
          </p:nvSpPr>
          <p:spPr bwMode="invGray">
            <a:xfrm>
              <a:off x="1485058" y="6174213"/>
              <a:ext cx="80211"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10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2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3" y="26"/>
                    <a:pt x="21" y="24"/>
                  </a:cubicBezTo>
                  <a:cubicBezTo>
                    <a:pt x="20" y="22"/>
                    <a:pt x="18" y="22"/>
                    <a:pt x="15" y="22"/>
                  </a:cubicBezTo>
                  <a:cubicBezTo>
                    <a:pt x="14" y="22"/>
                    <a:pt x="13" y="22"/>
                    <a:pt x="12" y="22"/>
                  </a:cubicBezTo>
                  <a:cubicBezTo>
                    <a:pt x="11" y="22"/>
                    <a:pt x="10" y="23"/>
                    <a:pt x="10" y="24"/>
                  </a:cubicBezTo>
                  <a:cubicBezTo>
                    <a:pt x="9" y="25"/>
                    <a:pt x="8" y="26"/>
                    <a:pt x="8" y="27"/>
                  </a:cubicBezTo>
                  <a:cubicBezTo>
                    <a:pt x="8"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9" y="18"/>
                    <a:pt x="9" y="17"/>
                  </a:cubicBezTo>
                  <a:cubicBezTo>
                    <a:pt x="10" y="17"/>
                    <a:pt x="11" y="16"/>
                    <a:pt x="12" y="16"/>
                  </a:cubicBezTo>
                  <a:cubicBezTo>
                    <a:pt x="12" y="15"/>
                    <a:pt x="13" y="15"/>
                    <a:pt x="14" y="15"/>
                  </a:cubicBezTo>
                  <a:cubicBezTo>
                    <a:pt x="15" y="15"/>
                    <a:pt x="16" y="15"/>
                    <a:pt x="17" y="15"/>
                  </a:cubicBezTo>
                  <a:cubicBezTo>
                    <a:pt x="19" y="15"/>
                    <a:pt x="21" y="15"/>
                    <a:pt x="23" y="16"/>
                  </a:cubicBezTo>
                  <a:cubicBezTo>
                    <a:pt x="25" y="16"/>
                    <a:pt x="26" y="17"/>
                    <a:pt x="27" y="19"/>
                  </a:cubicBezTo>
                  <a:cubicBezTo>
                    <a:pt x="29" y="20"/>
                    <a:pt x="29" y="22"/>
                    <a:pt x="30" y="24"/>
                  </a:cubicBezTo>
                  <a:cubicBezTo>
                    <a:pt x="31"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82" name="Freeform 19">
              <a:extLst>
                <a:ext uri="{FF2B5EF4-FFF2-40B4-BE49-F238E27FC236}">
                  <a16:creationId xmlns:a16="http://schemas.microsoft.com/office/drawing/2014/main" id="{3332407D-F423-41B2-985F-8A4482C61D9E}"/>
                </a:ext>
              </a:extLst>
            </p:cNvPr>
            <p:cNvSpPr>
              <a:spLocks noEditPoints="1"/>
            </p:cNvSpPr>
            <p:nvPr userDrawn="1"/>
          </p:nvSpPr>
          <p:spPr bwMode="invGray">
            <a:xfrm>
              <a:off x="1582706"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7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3" y="32"/>
                    <a:pt x="23" y="31"/>
                    <a:pt x="24" y="31"/>
                  </a:cubicBezTo>
                  <a:cubicBezTo>
                    <a:pt x="24" y="31"/>
                    <a:pt x="25" y="30"/>
                    <a:pt x="26" y="30"/>
                  </a:cubicBezTo>
                  <a:cubicBezTo>
                    <a:pt x="30" y="35"/>
                    <a:pt x="30" y="35"/>
                    <a:pt x="30" y="35"/>
                  </a:cubicBezTo>
                  <a:cubicBezTo>
                    <a:pt x="29" y="35"/>
                    <a:pt x="28" y="36"/>
                    <a:pt x="27" y="37"/>
                  </a:cubicBezTo>
                  <a:cubicBezTo>
                    <a:pt x="27" y="37"/>
                    <a:pt x="26" y="38"/>
                    <a:pt x="25" y="38"/>
                  </a:cubicBezTo>
                  <a:cubicBezTo>
                    <a:pt x="24" y="39"/>
                    <a:pt x="22" y="39"/>
                    <a:pt x="21" y="39"/>
                  </a:cubicBezTo>
                  <a:cubicBezTo>
                    <a:pt x="20" y="39"/>
                    <a:pt x="18" y="40"/>
                    <a:pt x="17" y="40"/>
                  </a:cubicBezTo>
                  <a:cubicBezTo>
                    <a:pt x="15" y="40"/>
                    <a:pt x="14" y="39"/>
                    <a:pt x="12" y="39"/>
                  </a:cubicBezTo>
                  <a:cubicBezTo>
                    <a:pt x="11" y="38"/>
                    <a:pt x="10" y="38"/>
                    <a:pt x="8" y="37"/>
                  </a:cubicBezTo>
                  <a:cubicBezTo>
                    <a:pt x="7" y="36"/>
                    <a:pt x="6" y="35"/>
                    <a:pt x="5" y="34"/>
                  </a:cubicBezTo>
                  <a:cubicBezTo>
                    <a:pt x="4"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6"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83" name="Freeform 20">
              <a:extLst>
                <a:ext uri="{FF2B5EF4-FFF2-40B4-BE49-F238E27FC236}">
                  <a16:creationId xmlns:a16="http://schemas.microsoft.com/office/drawing/2014/main" id="{44E3286F-1188-47B1-8B46-3498795DF2DC}"/>
                </a:ext>
              </a:extLst>
            </p:cNvPr>
            <p:cNvSpPr>
              <a:spLocks noEditPoints="1"/>
            </p:cNvSpPr>
            <p:nvPr userDrawn="1"/>
          </p:nvSpPr>
          <p:spPr bwMode="invGray">
            <a:xfrm>
              <a:off x="1730922" y="6212575"/>
              <a:ext cx="80211" cy="134265"/>
            </a:xfrm>
            <a:custGeom>
              <a:avLst/>
              <a:gdLst>
                <a:gd name="T0" fmla="*/ 25 w 32"/>
                <a:gd name="T1" fmla="*/ 53 h 53"/>
                <a:gd name="T2" fmla="*/ 25 w 32"/>
                <a:gd name="T3" fmla="*/ 35 h 53"/>
                <a:gd name="T4" fmla="*/ 20 w 32"/>
                <a:gd name="T5" fmla="*/ 38 h 53"/>
                <a:gd name="T6" fmla="*/ 15 w 32"/>
                <a:gd name="T7" fmla="*/ 40 h 53"/>
                <a:gd name="T8" fmla="*/ 9 w 32"/>
                <a:gd name="T9" fmla="*/ 38 h 53"/>
                <a:gd name="T10" fmla="*/ 4 w 32"/>
                <a:gd name="T11" fmla="*/ 35 h 53"/>
                <a:gd name="T12" fmla="*/ 1 w 32"/>
                <a:gd name="T13" fmla="*/ 28 h 53"/>
                <a:gd name="T14" fmla="*/ 0 w 32"/>
                <a:gd name="T15" fmla="*/ 19 h 53"/>
                <a:gd name="T16" fmla="*/ 1 w 32"/>
                <a:gd name="T17" fmla="*/ 10 h 53"/>
                <a:gd name="T18" fmla="*/ 4 w 32"/>
                <a:gd name="T19" fmla="*/ 4 h 53"/>
                <a:gd name="T20" fmla="*/ 9 w 32"/>
                <a:gd name="T21" fmla="*/ 1 h 53"/>
                <a:gd name="T22" fmla="*/ 15 w 32"/>
                <a:gd name="T23" fmla="*/ 0 h 53"/>
                <a:gd name="T24" fmla="*/ 18 w 32"/>
                <a:gd name="T25" fmla="*/ 0 h 53"/>
                <a:gd name="T26" fmla="*/ 20 w 32"/>
                <a:gd name="T27" fmla="*/ 1 h 53"/>
                <a:gd name="T28" fmla="*/ 23 w 32"/>
                <a:gd name="T29" fmla="*/ 2 h 53"/>
                <a:gd name="T30" fmla="*/ 25 w 32"/>
                <a:gd name="T31" fmla="*/ 4 h 53"/>
                <a:gd name="T32" fmla="*/ 25 w 32"/>
                <a:gd name="T33" fmla="*/ 0 h 53"/>
                <a:gd name="T34" fmla="*/ 32 w 32"/>
                <a:gd name="T35" fmla="*/ 0 h 53"/>
                <a:gd name="T36" fmla="*/ 32 w 32"/>
                <a:gd name="T37" fmla="*/ 49 h 53"/>
                <a:gd name="T38" fmla="*/ 25 w 32"/>
                <a:gd name="T39" fmla="*/ 53 h 53"/>
                <a:gd name="T40" fmla="*/ 25 w 32"/>
                <a:gd name="T41" fmla="*/ 12 h 53"/>
                <a:gd name="T42" fmla="*/ 23 w 32"/>
                <a:gd name="T43" fmla="*/ 10 h 53"/>
                <a:gd name="T44" fmla="*/ 21 w 32"/>
                <a:gd name="T45" fmla="*/ 8 h 53"/>
                <a:gd name="T46" fmla="*/ 18 w 32"/>
                <a:gd name="T47" fmla="*/ 7 h 53"/>
                <a:gd name="T48" fmla="*/ 16 w 32"/>
                <a:gd name="T49" fmla="*/ 7 h 53"/>
                <a:gd name="T50" fmla="*/ 9 w 32"/>
                <a:gd name="T51" fmla="*/ 10 h 53"/>
                <a:gd name="T52" fmla="*/ 7 w 32"/>
                <a:gd name="T53" fmla="*/ 19 h 53"/>
                <a:gd name="T54" fmla="*/ 10 w 32"/>
                <a:gd name="T55" fmla="*/ 29 h 53"/>
                <a:gd name="T56" fmla="*/ 16 w 32"/>
                <a:gd name="T57" fmla="*/ 33 h 53"/>
                <a:gd name="T58" fmla="*/ 21 w 32"/>
                <a:gd name="T59" fmla="*/ 31 h 53"/>
                <a:gd name="T60" fmla="*/ 25 w 32"/>
                <a:gd name="T61" fmla="*/ 28 h 53"/>
                <a:gd name="T62" fmla="*/ 25 w 32"/>
                <a:gd name="T63"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53">
                  <a:moveTo>
                    <a:pt x="25" y="53"/>
                  </a:moveTo>
                  <a:cubicBezTo>
                    <a:pt x="25" y="35"/>
                    <a:pt x="25" y="35"/>
                    <a:pt x="25" y="35"/>
                  </a:cubicBezTo>
                  <a:cubicBezTo>
                    <a:pt x="23" y="36"/>
                    <a:pt x="22" y="37"/>
                    <a:pt x="20" y="38"/>
                  </a:cubicBezTo>
                  <a:cubicBezTo>
                    <a:pt x="18" y="39"/>
                    <a:pt x="17" y="40"/>
                    <a:pt x="15" y="40"/>
                  </a:cubicBezTo>
                  <a:cubicBezTo>
                    <a:pt x="13" y="40"/>
                    <a:pt x="11" y="39"/>
                    <a:pt x="9" y="38"/>
                  </a:cubicBezTo>
                  <a:cubicBezTo>
                    <a:pt x="7" y="38"/>
                    <a:pt x="5" y="36"/>
                    <a:pt x="4" y="35"/>
                  </a:cubicBezTo>
                  <a:cubicBezTo>
                    <a:pt x="3" y="33"/>
                    <a:pt x="2" y="31"/>
                    <a:pt x="1" y="28"/>
                  </a:cubicBezTo>
                  <a:cubicBezTo>
                    <a:pt x="0" y="26"/>
                    <a:pt x="0" y="23"/>
                    <a:pt x="0" y="19"/>
                  </a:cubicBezTo>
                  <a:cubicBezTo>
                    <a:pt x="0" y="16"/>
                    <a:pt x="0" y="13"/>
                    <a:pt x="1" y="10"/>
                  </a:cubicBezTo>
                  <a:cubicBezTo>
                    <a:pt x="2" y="8"/>
                    <a:pt x="3" y="6"/>
                    <a:pt x="4" y="4"/>
                  </a:cubicBezTo>
                  <a:cubicBezTo>
                    <a:pt x="6" y="3"/>
                    <a:pt x="7" y="2"/>
                    <a:pt x="9" y="1"/>
                  </a:cubicBezTo>
                  <a:cubicBezTo>
                    <a:pt x="11" y="0"/>
                    <a:pt x="13" y="0"/>
                    <a:pt x="15" y="0"/>
                  </a:cubicBezTo>
                  <a:cubicBezTo>
                    <a:pt x="16" y="0"/>
                    <a:pt x="17" y="0"/>
                    <a:pt x="18" y="0"/>
                  </a:cubicBezTo>
                  <a:cubicBezTo>
                    <a:pt x="19" y="0"/>
                    <a:pt x="20" y="0"/>
                    <a:pt x="20" y="1"/>
                  </a:cubicBezTo>
                  <a:cubicBezTo>
                    <a:pt x="21" y="1"/>
                    <a:pt x="22" y="2"/>
                    <a:pt x="23" y="2"/>
                  </a:cubicBezTo>
                  <a:cubicBezTo>
                    <a:pt x="23" y="3"/>
                    <a:pt x="24" y="3"/>
                    <a:pt x="25" y="4"/>
                  </a:cubicBezTo>
                  <a:cubicBezTo>
                    <a:pt x="25" y="0"/>
                    <a:pt x="25" y="0"/>
                    <a:pt x="25" y="0"/>
                  </a:cubicBezTo>
                  <a:cubicBezTo>
                    <a:pt x="32" y="0"/>
                    <a:pt x="32" y="0"/>
                    <a:pt x="32" y="0"/>
                  </a:cubicBezTo>
                  <a:cubicBezTo>
                    <a:pt x="32" y="49"/>
                    <a:pt x="32" y="49"/>
                    <a:pt x="32" y="49"/>
                  </a:cubicBezTo>
                  <a:lnTo>
                    <a:pt x="25" y="53"/>
                  </a:lnTo>
                  <a:close/>
                  <a:moveTo>
                    <a:pt x="25" y="12"/>
                  </a:moveTo>
                  <a:cubicBezTo>
                    <a:pt x="24" y="11"/>
                    <a:pt x="24" y="10"/>
                    <a:pt x="23" y="10"/>
                  </a:cubicBezTo>
                  <a:cubicBezTo>
                    <a:pt x="23" y="9"/>
                    <a:pt x="22" y="9"/>
                    <a:pt x="21" y="8"/>
                  </a:cubicBezTo>
                  <a:cubicBezTo>
                    <a:pt x="20" y="8"/>
                    <a:pt x="19" y="7"/>
                    <a:pt x="18" y="7"/>
                  </a:cubicBezTo>
                  <a:cubicBezTo>
                    <a:pt x="18" y="7"/>
                    <a:pt x="17" y="7"/>
                    <a:pt x="16" y="7"/>
                  </a:cubicBezTo>
                  <a:cubicBezTo>
                    <a:pt x="13" y="7"/>
                    <a:pt x="11" y="8"/>
                    <a:pt x="9" y="10"/>
                  </a:cubicBezTo>
                  <a:cubicBezTo>
                    <a:pt x="8" y="12"/>
                    <a:pt x="7" y="15"/>
                    <a:pt x="7" y="19"/>
                  </a:cubicBezTo>
                  <a:cubicBezTo>
                    <a:pt x="7" y="23"/>
                    <a:pt x="8" y="27"/>
                    <a:pt x="10" y="29"/>
                  </a:cubicBezTo>
                  <a:cubicBezTo>
                    <a:pt x="11" y="31"/>
                    <a:pt x="13" y="33"/>
                    <a:pt x="16" y="33"/>
                  </a:cubicBezTo>
                  <a:cubicBezTo>
                    <a:pt x="18" y="33"/>
                    <a:pt x="19" y="32"/>
                    <a:pt x="21" y="31"/>
                  </a:cubicBezTo>
                  <a:cubicBezTo>
                    <a:pt x="22" y="30"/>
                    <a:pt x="24" y="29"/>
                    <a:pt x="25" y="28"/>
                  </a:cubicBezTo>
                  <a:lnTo>
                    <a:pt x="25"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84" name="Freeform 21">
              <a:extLst>
                <a:ext uri="{FF2B5EF4-FFF2-40B4-BE49-F238E27FC236}">
                  <a16:creationId xmlns:a16="http://schemas.microsoft.com/office/drawing/2014/main" id="{E7BD9E0B-920A-4409-95E7-40A47107B346}"/>
                </a:ext>
              </a:extLst>
            </p:cNvPr>
            <p:cNvSpPr>
              <a:spLocks/>
            </p:cNvSpPr>
            <p:nvPr userDrawn="1"/>
          </p:nvSpPr>
          <p:spPr bwMode="invGray">
            <a:xfrm>
              <a:off x="1835545" y="6212575"/>
              <a:ext cx="78468" cy="101135"/>
            </a:xfrm>
            <a:custGeom>
              <a:avLst/>
              <a:gdLst>
                <a:gd name="T0" fmla="*/ 24 w 31"/>
                <a:gd name="T1" fmla="*/ 39 h 40"/>
                <a:gd name="T2" fmla="*/ 24 w 31"/>
                <a:gd name="T3" fmla="*/ 35 h 40"/>
                <a:gd name="T4" fmla="*/ 20 w 31"/>
                <a:gd name="T5" fmla="*/ 38 h 40"/>
                <a:gd name="T6" fmla="*/ 14 w 31"/>
                <a:gd name="T7" fmla="*/ 40 h 40"/>
                <a:gd name="T8" fmla="*/ 4 w 31"/>
                <a:gd name="T9" fmla="*/ 35 h 40"/>
                <a:gd name="T10" fmla="*/ 0 w 31"/>
                <a:gd name="T11" fmla="*/ 22 h 40"/>
                <a:gd name="T12" fmla="*/ 0 w 31"/>
                <a:gd name="T13" fmla="*/ 0 h 40"/>
                <a:gd name="T14" fmla="*/ 8 w 31"/>
                <a:gd name="T15" fmla="*/ 0 h 40"/>
                <a:gd name="T16" fmla="*/ 8 w 31"/>
                <a:gd name="T17" fmla="*/ 22 h 40"/>
                <a:gd name="T18" fmla="*/ 10 w 31"/>
                <a:gd name="T19" fmla="*/ 30 h 40"/>
                <a:gd name="T20" fmla="*/ 16 w 31"/>
                <a:gd name="T21" fmla="*/ 33 h 40"/>
                <a:gd name="T22" fmla="*/ 22 w 31"/>
                <a:gd name="T23" fmla="*/ 30 h 40"/>
                <a:gd name="T24" fmla="*/ 24 w 31"/>
                <a:gd name="T25" fmla="*/ 23 h 40"/>
                <a:gd name="T26" fmla="*/ 24 w 31"/>
                <a:gd name="T27" fmla="*/ 0 h 40"/>
                <a:gd name="T28" fmla="*/ 31 w 31"/>
                <a:gd name="T29" fmla="*/ 0 h 40"/>
                <a:gd name="T30" fmla="*/ 31 w 31"/>
                <a:gd name="T31" fmla="*/ 39 h 40"/>
                <a:gd name="T32" fmla="*/ 24 w 31"/>
                <a:gd name="T33"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40">
                  <a:moveTo>
                    <a:pt x="24" y="39"/>
                  </a:moveTo>
                  <a:cubicBezTo>
                    <a:pt x="24" y="35"/>
                    <a:pt x="24" y="35"/>
                    <a:pt x="24" y="35"/>
                  </a:cubicBezTo>
                  <a:cubicBezTo>
                    <a:pt x="23" y="36"/>
                    <a:pt x="22" y="38"/>
                    <a:pt x="20" y="38"/>
                  </a:cubicBezTo>
                  <a:cubicBezTo>
                    <a:pt x="18" y="39"/>
                    <a:pt x="16" y="40"/>
                    <a:pt x="14" y="40"/>
                  </a:cubicBezTo>
                  <a:cubicBezTo>
                    <a:pt x="10" y="40"/>
                    <a:pt x="6" y="38"/>
                    <a:pt x="4" y="35"/>
                  </a:cubicBezTo>
                  <a:cubicBezTo>
                    <a:pt x="2" y="32"/>
                    <a:pt x="0" y="28"/>
                    <a:pt x="0" y="22"/>
                  </a:cubicBezTo>
                  <a:cubicBezTo>
                    <a:pt x="0" y="0"/>
                    <a:pt x="0" y="0"/>
                    <a:pt x="0" y="0"/>
                  </a:cubicBezTo>
                  <a:cubicBezTo>
                    <a:pt x="8" y="0"/>
                    <a:pt x="8" y="0"/>
                    <a:pt x="8" y="0"/>
                  </a:cubicBezTo>
                  <a:cubicBezTo>
                    <a:pt x="8" y="22"/>
                    <a:pt x="8" y="22"/>
                    <a:pt x="8" y="22"/>
                  </a:cubicBezTo>
                  <a:cubicBezTo>
                    <a:pt x="8" y="26"/>
                    <a:pt x="9" y="28"/>
                    <a:pt x="10" y="30"/>
                  </a:cubicBezTo>
                  <a:cubicBezTo>
                    <a:pt x="11" y="32"/>
                    <a:pt x="13" y="33"/>
                    <a:pt x="16" y="33"/>
                  </a:cubicBezTo>
                  <a:cubicBezTo>
                    <a:pt x="18" y="33"/>
                    <a:pt x="20" y="32"/>
                    <a:pt x="22" y="30"/>
                  </a:cubicBezTo>
                  <a:cubicBezTo>
                    <a:pt x="23" y="28"/>
                    <a:pt x="24" y="26"/>
                    <a:pt x="24" y="23"/>
                  </a:cubicBezTo>
                  <a:cubicBezTo>
                    <a:pt x="24" y="0"/>
                    <a:pt x="24" y="0"/>
                    <a:pt x="24" y="0"/>
                  </a:cubicBezTo>
                  <a:cubicBezTo>
                    <a:pt x="31" y="0"/>
                    <a:pt x="31" y="0"/>
                    <a:pt x="31" y="0"/>
                  </a:cubicBezTo>
                  <a:cubicBezTo>
                    <a:pt x="31" y="39"/>
                    <a:pt x="31" y="39"/>
                    <a:pt x="31" y="39"/>
                  </a:cubicBezTo>
                  <a:lnTo>
                    <a:pt x="24"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85" name="Freeform 22">
              <a:extLst>
                <a:ext uri="{FF2B5EF4-FFF2-40B4-BE49-F238E27FC236}">
                  <a16:creationId xmlns:a16="http://schemas.microsoft.com/office/drawing/2014/main" id="{9D2625B8-0A5B-46EF-8302-77353AB0D3A9}"/>
                </a:ext>
              </a:extLst>
            </p:cNvPr>
            <p:cNvSpPr>
              <a:spLocks noEditPoints="1"/>
            </p:cNvSpPr>
            <p:nvPr userDrawn="1"/>
          </p:nvSpPr>
          <p:spPr bwMode="invGray">
            <a:xfrm>
              <a:off x="1934936"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3 w 33"/>
                <a:gd name="T21" fmla="*/ 31 h 40"/>
                <a:gd name="T22" fmla="*/ 26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2" y="32"/>
                    <a:pt x="23" y="31"/>
                    <a:pt x="23" y="31"/>
                  </a:cubicBezTo>
                  <a:cubicBezTo>
                    <a:pt x="24" y="31"/>
                    <a:pt x="25" y="30"/>
                    <a:pt x="26"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4"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1"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6" y="16"/>
                  </a:moveTo>
                  <a:cubicBezTo>
                    <a:pt x="25" y="15"/>
                    <a:pt x="25" y="13"/>
                    <a:pt x="25" y="12"/>
                  </a:cubicBezTo>
                  <a:cubicBezTo>
                    <a:pt x="24" y="11"/>
                    <a:pt x="24" y="10"/>
                    <a:pt x="23" y="9"/>
                  </a:cubicBezTo>
                  <a:cubicBezTo>
                    <a:pt x="22" y="8"/>
                    <a:pt x="22"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86" name="Freeform 23">
              <a:extLst>
                <a:ext uri="{FF2B5EF4-FFF2-40B4-BE49-F238E27FC236}">
                  <a16:creationId xmlns:a16="http://schemas.microsoft.com/office/drawing/2014/main" id="{DE6C9E0E-C49B-4FBE-97F3-BB6DFAC57421}"/>
                </a:ext>
              </a:extLst>
            </p:cNvPr>
            <p:cNvSpPr>
              <a:spLocks/>
            </p:cNvSpPr>
            <p:nvPr userDrawn="1"/>
          </p:nvSpPr>
          <p:spPr bwMode="invGray">
            <a:xfrm>
              <a:off x="2030841" y="6212575"/>
              <a:ext cx="73236" cy="101135"/>
            </a:xfrm>
            <a:custGeom>
              <a:avLst/>
              <a:gdLst>
                <a:gd name="T0" fmla="*/ 28 w 29"/>
                <a:gd name="T1" fmla="*/ 4 h 40"/>
                <a:gd name="T2" fmla="*/ 24 w 29"/>
                <a:gd name="T3" fmla="*/ 10 h 40"/>
                <a:gd name="T4" fmla="*/ 20 w 29"/>
                <a:gd name="T5" fmla="*/ 7 h 40"/>
                <a:gd name="T6" fmla="*/ 14 w 29"/>
                <a:gd name="T7" fmla="*/ 6 h 40"/>
                <a:gd name="T8" fmla="*/ 10 w 29"/>
                <a:gd name="T9" fmla="*/ 7 h 40"/>
                <a:gd name="T10" fmla="*/ 9 w 29"/>
                <a:gd name="T11" fmla="*/ 10 h 40"/>
                <a:gd name="T12" fmla="*/ 9 w 29"/>
                <a:gd name="T13" fmla="*/ 11 h 40"/>
                <a:gd name="T14" fmla="*/ 11 w 29"/>
                <a:gd name="T15" fmla="*/ 12 h 40"/>
                <a:gd name="T16" fmla="*/ 13 w 29"/>
                <a:gd name="T17" fmla="*/ 14 h 40"/>
                <a:gd name="T18" fmla="*/ 16 w 29"/>
                <a:gd name="T19" fmla="*/ 15 h 40"/>
                <a:gd name="T20" fmla="*/ 22 w 29"/>
                <a:gd name="T21" fmla="*/ 18 h 40"/>
                <a:gd name="T22" fmla="*/ 26 w 29"/>
                <a:gd name="T23" fmla="*/ 20 h 40"/>
                <a:gd name="T24" fmla="*/ 28 w 29"/>
                <a:gd name="T25" fmla="*/ 24 h 40"/>
                <a:gd name="T26" fmla="*/ 29 w 29"/>
                <a:gd name="T27" fmla="*/ 28 h 40"/>
                <a:gd name="T28" fmla="*/ 28 w 29"/>
                <a:gd name="T29" fmla="*/ 34 h 40"/>
                <a:gd name="T30" fmla="*/ 25 w 29"/>
                <a:gd name="T31" fmla="*/ 37 h 40"/>
                <a:gd name="T32" fmla="*/ 20 w 29"/>
                <a:gd name="T33" fmla="*/ 39 h 40"/>
                <a:gd name="T34" fmla="*/ 15 w 29"/>
                <a:gd name="T35" fmla="*/ 40 h 40"/>
                <a:gd name="T36" fmla="*/ 7 w 29"/>
                <a:gd name="T37" fmla="*/ 38 h 40"/>
                <a:gd name="T38" fmla="*/ 0 w 29"/>
                <a:gd name="T39" fmla="*/ 35 h 40"/>
                <a:gd name="T40" fmla="*/ 4 w 29"/>
                <a:gd name="T41" fmla="*/ 29 h 40"/>
                <a:gd name="T42" fmla="*/ 9 w 29"/>
                <a:gd name="T43" fmla="*/ 32 h 40"/>
                <a:gd name="T44" fmla="*/ 15 w 29"/>
                <a:gd name="T45" fmla="*/ 33 h 40"/>
                <a:gd name="T46" fmla="*/ 20 w 29"/>
                <a:gd name="T47" fmla="*/ 32 h 40"/>
                <a:gd name="T48" fmla="*/ 22 w 29"/>
                <a:gd name="T49" fmla="*/ 29 h 40"/>
                <a:gd name="T50" fmla="*/ 21 w 29"/>
                <a:gd name="T51" fmla="*/ 27 h 40"/>
                <a:gd name="T52" fmla="*/ 19 w 29"/>
                <a:gd name="T53" fmla="*/ 25 h 40"/>
                <a:gd name="T54" fmla="*/ 17 w 29"/>
                <a:gd name="T55" fmla="*/ 24 h 40"/>
                <a:gd name="T56" fmla="*/ 13 w 29"/>
                <a:gd name="T57" fmla="*/ 22 h 40"/>
                <a:gd name="T58" fmla="*/ 8 w 29"/>
                <a:gd name="T59" fmla="*/ 20 h 40"/>
                <a:gd name="T60" fmla="*/ 4 w 29"/>
                <a:gd name="T61" fmla="*/ 17 h 40"/>
                <a:gd name="T62" fmla="*/ 2 w 29"/>
                <a:gd name="T63" fmla="*/ 14 h 40"/>
                <a:gd name="T64" fmla="*/ 2 w 29"/>
                <a:gd name="T65" fmla="*/ 10 h 40"/>
                <a:gd name="T66" fmla="*/ 2 w 29"/>
                <a:gd name="T67" fmla="*/ 5 h 40"/>
                <a:gd name="T68" fmla="*/ 5 w 29"/>
                <a:gd name="T69" fmla="*/ 2 h 40"/>
                <a:gd name="T70" fmla="*/ 9 w 29"/>
                <a:gd name="T71" fmla="*/ 0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4" y="10"/>
                    <a:pt x="24" y="10"/>
                    <a:pt x="24" y="10"/>
                  </a:cubicBezTo>
                  <a:cubicBezTo>
                    <a:pt x="23" y="8"/>
                    <a:pt x="21" y="8"/>
                    <a:pt x="20" y="7"/>
                  </a:cubicBezTo>
                  <a:cubicBezTo>
                    <a:pt x="18" y="7"/>
                    <a:pt x="16" y="6"/>
                    <a:pt x="14" y="6"/>
                  </a:cubicBezTo>
                  <a:cubicBezTo>
                    <a:pt x="13" y="6"/>
                    <a:pt x="11" y="7"/>
                    <a:pt x="10" y="7"/>
                  </a:cubicBezTo>
                  <a:cubicBezTo>
                    <a:pt x="10" y="8"/>
                    <a:pt x="9" y="9"/>
                    <a:pt x="9" y="10"/>
                  </a:cubicBezTo>
                  <a:cubicBezTo>
                    <a:pt x="9" y="10"/>
                    <a:pt x="9" y="11"/>
                    <a:pt x="9" y="11"/>
                  </a:cubicBezTo>
                  <a:cubicBezTo>
                    <a:pt x="10" y="12"/>
                    <a:pt x="10" y="12"/>
                    <a:pt x="11" y="12"/>
                  </a:cubicBezTo>
                  <a:cubicBezTo>
                    <a:pt x="11" y="13"/>
                    <a:pt x="12" y="13"/>
                    <a:pt x="13" y="14"/>
                  </a:cubicBezTo>
                  <a:cubicBezTo>
                    <a:pt x="14" y="14"/>
                    <a:pt x="15" y="15"/>
                    <a:pt x="16" y="15"/>
                  </a:cubicBezTo>
                  <a:cubicBezTo>
                    <a:pt x="18" y="16"/>
                    <a:pt x="20" y="17"/>
                    <a:pt x="22" y="18"/>
                  </a:cubicBezTo>
                  <a:cubicBezTo>
                    <a:pt x="23" y="19"/>
                    <a:pt x="25" y="19"/>
                    <a:pt x="26" y="20"/>
                  </a:cubicBezTo>
                  <a:cubicBezTo>
                    <a:pt x="27" y="21"/>
                    <a:pt x="28" y="22"/>
                    <a:pt x="28" y="24"/>
                  </a:cubicBezTo>
                  <a:cubicBezTo>
                    <a:pt x="29" y="25"/>
                    <a:pt x="29" y="26"/>
                    <a:pt x="29" y="28"/>
                  </a:cubicBezTo>
                  <a:cubicBezTo>
                    <a:pt x="29" y="30"/>
                    <a:pt x="29" y="32"/>
                    <a:pt x="28" y="34"/>
                  </a:cubicBezTo>
                  <a:cubicBezTo>
                    <a:pt x="27" y="35"/>
                    <a:pt x="26" y="36"/>
                    <a:pt x="25" y="37"/>
                  </a:cubicBezTo>
                  <a:cubicBezTo>
                    <a:pt x="23" y="38"/>
                    <a:pt x="22" y="39"/>
                    <a:pt x="20" y="39"/>
                  </a:cubicBezTo>
                  <a:cubicBezTo>
                    <a:pt x="18" y="39"/>
                    <a:pt x="17" y="40"/>
                    <a:pt x="15" y="40"/>
                  </a:cubicBezTo>
                  <a:cubicBezTo>
                    <a:pt x="12" y="40"/>
                    <a:pt x="10" y="39"/>
                    <a:pt x="7" y="38"/>
                  </a:cubicBezTo>
                  <a:cubicBezTo>
                    <a:pt x="4" y="37"/>
                    <a:pt x="2" y="36"/>
                    <a:pt x="0" y="35"/>
                  </a:cubicBezTo>
                  <a:cubicBezTo>
                    <a:pt x="4" y="29"/>
                    <a:pt x="4" y="29"/>
                    <a:pt x="4" y="29"/>
                  </a:cubicBezTo>
                  <a:cubicBezTo>
                    <a:pt x="5" y="30"/>
                    <a:pt x="7" y="31"/>
                    <a:pt x="9" y="32"/>
                  </a:cubicBezTo>
                  <a:cubicBezTo>
                    <a:pt x="11" y="32"/>
                    <a:pt x="13" y="33"/>
                    <a:pt x="15" y="33"/>
                  </a:cubicBezTo>
                  <a:cubicBezTo>
                    <a:pt x="17" y="33"/>
                    <a:pt x="19" y="32"/>
                    <a:pt x="20" y="32"/>
                  </a:cubicBezTo>
                  <a:cubicBezTo>
                    <a:pt x="21" y="31"/>
                    <a:pt x="22" y="30"/>
                    <a:pt x="22" y="29"/>
                  </a:cubicBezTo>
                  <a:cubicBezTo>
                    <a:pt x="22" y="28"/>
                    <a:pt x="22" y="27"/>
                    <a:pt x="21" y="27"/>
                  </a:cubicBezTo>
                  <a:cubicBezTo>
                    <a:pt x="21" y="26"/>
                    <a:pt x="20" y="25"/>
                    <a:pt x="19" y="25"/>
                  </a:cubicBezTo>
                  <a:cubicBezTo>
                    <a:pt x="19" y="25"/>
                    <a:pt x="18" y="24"/>
                    <a:pt x="17" y="24"/>
                  </a:cubicBezTo>
                  <a:cubicBezTo>
                    <a:pt x="15" y="23"/>
                    <a:pt x="14" y="23"/>
                    <a:pt x="13" y="22"/>
                  </a:cubicBezTo>
                  <a:cubicBezTo>
                    <a:pt x="11" y="21"/>
                    <a:pt x="9" y="20"/>
                    <a:pt x="8" y="20"/>
                  </a:cubicBezTo>
                  <a:cubicBezTo>
                    <a:pt x="6" y="19"/>
                    <a:pt x="5" y="18"/>
                    <a:pt x="4" y="17"/>
                  </a:cubicBezTo>
                  <a:cubicBezTo>
                    <a:pt x="3" y="16"/>
                    <a:pt x="3" y="15"/>
                    <a:pt x="2" y="14"/>
                  </a:cubicBezTo>
                  <a:cubicBezTo>
                    <a:pt x="2" y="13"/>
                    <a:pt x="2" y="12"/>
                    <a:pt x="2" y="10"/>
                  </a:cubicBezTo>
                  <a:cubicBezTo>
                    <a:pt x="2" y="8"/>
                    <a:pt x="2" y="7"/>
                    <a:pt x="2" y="5"/>
                  </a:cubicBezTo>
                  <a:cubicBezTo>
                    <a:pt x="3" y="4"/>
                    <a:pt x="4" y="3"/>
                    <a:pt x="5" y="2"/>
                  </a:cubicBezTo>
                  <a:cubicBezTo>
                    <a:pt x="6" y="1"/>
                    <a:pt x="8" y="1"/>
                    <a:pt x="9" y="0"/>
                  </a:cubicBezTo>
                  <a:cubicBezTo>
                    <a:pt x="11" y="0"/>
                    <a:pt x="13" y="0"/>
                    <a:pt x="15" y="0"/>
                  </a:cubicBezTo>
                  <a:cubicBezTo>
                    <a:pt x="17" y="0"/>
                    <a:pt x="19"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87" name="Freeform 24">
              <a:extLst>
                <a:ext uri="{FF2B5EF4-FFF2-40B4-BE49-F238E27FC236}">
                  <a16:creationId xmlns:a16="http://schemas.microsoft.com/office/drawing/2014/main" id="{580801ED-9260-41DB-A0B7-5AF24B32272B}"/>
                </a:ext>
              </a:extLst>
            </p:cNvPr>
            <p:cNvSpPr>
              <a:spLocks/>
            </p:cNvSpPr>
            <p:nvPr userDrawn="1"/>
          </p:nvSpPr>
          <p:spPr bwMode="invGray">
            <a:xfrm>
              <a:off x="2118027"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88" name="Freeform 25">
              <a:extLst>
                <a:ext uri="{FF2B5EF4-FFF2-40B4-BE49-F238E27FC236}">
                  <a16:creationId xmlns:a16="http://schemas.microsoft.com/office/drawing/2014/main" id="{3A9842FB-6E95-4D11-B5B9-58C4CB82C2FE}"/>
                </a:ext>
              </a:extLst>
            </p:cNvPr>
            <p:cNvSpPr>
              <a:spLocks noEditPoints="1"/>
            </p:cNvSpPr>
            <p:nvPr userDrawn="1"/>
          </p:nvSpPr>
          <p:spPr bwMode="invGray">
            <a:xfrm>
              <a:off x="2194750" y="6175958"/>
              <a:ext cx="24412" cy="136010"/>
            </a:xfrm>
            <a:custGeom>
              <a:avLst/>
              <a:gdLst>
                <a:gd name="T0" fmla="*/ 10 w 10"/>
                <a:gd name="T1" fmla="*/ 5 h 53"/>
                <a:gd name="T2" fmla="*/ 9 w 10"/>
                <a:gd name="T3" fmla="*/ 6 h 53"/>
                <a:gd name="T4" fmla="*/ 8 w 10"/>
                <a:gd name="T5" fmla="*/ 8 h 53"/>
                <a:gd name="T6" fmla="*/ 7 w 10"/>
                <a:gd name="T7" fmla="*/ 9 h 53"/>
                <a:gd name="T8" fmla="*/ 5 w 10"/>
                <a:gd name="T9" fmla="*/ 9 h 53"/>
                <a:gd name="T10" fmla="*/ 3 w 10"/>
                <a:gd name="T11" fmla="*/ 9 h 53"/>
                <a:gd name="T12" fmla="*/ 1 w 10"/>
                <a:gd name="T13" fmla="*/ 8 h 53"/>
                <a:gd name="T14" fmla="*/ 0 w 10"/>
                <a:gd name="T15" fmla="*/ 6 h 53"/>
                <a:gd name="T16" fmla="*/ 0 w 10"/>
                <a:gd name="T17" fmla="*/ 5 h 53"/>
                <a:gd name="T18" fmla="*/ 0 w 10"/>
                <a:gd name="T19" fmla="*/ 3 h 53"/>
                <a:gd name="T20" fmla="*/ 1 w 10"/>
                <a:gd name="T21" fmla="*/ 1 h 53"/>
                <a:gd name="T22" fmla="*/ 3 w 10"/>
                <a:gd name="T23" fmla="*/ 0 h 53"/>
                <a:gd name="T24" fmla="*/ 5 w 10"/>
                <a:gd name="T25" fmla="*/ 0 h 53"/>
                <a:gd name="T26" fmla="*/ 7 w 10"/>
                <a:gd name="T27" fmla="*/ 0 h 53"/>
                <a:gd name="T28" fmla="*/ 8 w 10"/>
                <a:gd name="T29" fmla="*/ 1 h 53"/>
                <a:gd name="T30" fmla="*/ 9 w 10"/>
                <a:gd name="T31" fmla="*/ 3 h 53"/>
                <a:gd name="T32" fmla="*/ 10 w 10"/>
                <a:gd name="T33" fmla="*/ 5 h 53"/>
                <a:gd name="T34" fmla="*/ 1 w 10"/>
                <a:gd name="T35" fmla="*/ 53 h 53"/>
                <a:gd name="T36" fmla="*/ 1 w 10"/>
                <a:gd name="T37" fmla="*/ 14 h 53"/>
                <a:gd name="T38" fmla="*/ 9 w 10"/>
                <a:gd name="T39" fmla="*/ 14 h 53"/>
                <a:gd name="T40" fmla="*/ 9 w 10"/>
                <a:gd name="T41" fmla="*/ 53 h 53"/>
                <a:gd name="T42" fmla="*/ 1 w 10"/>
                <a:gd name="T43"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 h="53">
                  <a:moveTo>
                    <a:pt x="10" y="5"/>
                  </a:moveTo>
                  <a:cubicBezTo>
                    <a:pt x="10" y="5"/>
                    <a:pt x="10" y="6"/>
                    <a:pt x="9" y="6"/>
                  </a:cubicBezTo>
                  <a:cubicBezTo>
                    <a:pt x="9" y="7"/>
                    <a:pt x="9" y="8"/>
                    <a:pt x="8" y="8"/>
                  </a:cubicBezTo>
                  <a:cubicBezTo>
                    <a:pt x="8" y="8"/>
                    <a:pt x="7" y="9"/>
                    <a:pt x="7" y="9"/>
                  </a:cubicBezTo>
                  <a:cubicBezTo>
                    <a:pt x="6" y="9"/>
                    <a:pt x="6" y="9"/>
                    <a:pt x="5" y="9"/>
                  </a:cubicBezTo>
                  <a:cubicBezTo>
                    <a:pt x="4" y="9"/>
                    <a:pt x="4" y="9"/>
                    <a:pt x="3" y="9"/>
                  </a:cubicBezTo>
                  <a:cubicBezTo>
                    <a:pt x="2" y="9"/>
                    <a:pt x="2" y="8"/>
                    <a:pt x="1" y="8"/>
                  </a:cubicBezTo>
                  <a:cubicBezTo>
                    <a:pt x="1" y="8"/>
                    <a:pt x="1" y="7"/>
                    <a:pt x="0" y="6"/>
                  </a:cubicBezTo>
                  <a:cubicBezTo>
                    <a:pt x="0" y="6"/>
                    <a:pt x="0" y="5"/>
                    <a:pt x="0" y="5"/>
                  </a:cubicBezTo>
                  <a:cubicBezTo>
                    <a:pt x="0" y="4"/>
                    <a:pt x="0" y="3"/>
                    <a:pt x="0" y="3"/>
                  </a:cubicBezTo>
                  <a:cubicBezTo>
                    <a:pt x="1" y="2"/>
                    <a:pt x="1" y="2"/>
                    <a:pt x="1" y="1"/>
                  </a:cubicBezTo>
                  <a:cubicBezTo>
                    <a:pt x="2" y="1"/>
                    <a:pt x="2" y="0"/>
                    <a:pt x="3" y="0"/>
                  </a:cubicBezTo>
                  <a:cubicBezTo>
                    <a:pt x="4" y="0"/>
                    <a:pt x="4" y="0"/>
                    <a:pt x="5" y="0"/>
                  </a:cubicBezTo>
                  <a:cubicBezTo>
                    <a:pt x="6" y="0"/>
                    <a:pt x="6" y="0"/>
                    <a:pt x="7" y="0"/>
                  </a:cubicBezTo>
                  <a:cubicBezTo>
                    <a:pt x="7" y="0"/>
                    <a:pt x="8" y="1"/>
                    <a:pt x="8" y="1"/>
                  </a:cubicBezTo>
                  <a:cubicBezTo>
                    <a:pt x="9" y="2"/>
                    <a:pt x="9" y="2"/>
                    <a:pt x="9" y="3"/>
                  </a:cubicBezTo>
                  <a:cubicBezTo>
                    <a:pt x="10" y="3"/>
                    <a:pt x="10" y="4"/>
                    <a:pt x="10" y="5"/>
                  </a:cubicBezTo>
                  <a:close/>
                  <a:moveTo>
                    <a:pt x="1" y="53"/>
                  </a:moveTo>
                  <a:cubicBezTo>
                    <a:pt x="1" y="14"/>
                    <a:pt x="1" y="14"/>
                    <a:pt x="1" y="14"/>
                  </a:cubicBezTo>
                  <a:cubicBezTo>
                    <a:pt x="9" y="14"/>
                    <a:pt x="9" y="14"/>
                    <a:pt x="9" y="14"/>
                  </a:cubicBezTo>
                  <a:cubicBezTo>
                    <a:pt x="9" y="53"/>
                    <a:pt x="9" y="53"/>
                    <a:pt x="9" y="53"/>
                  </a:cubicBezTo>
                  <a:lnTo>
                    <a:pt x="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89" name="Freeform 26">
              <a:extLst>
                <a:ext uri="{FF2B5EF4-FFF2-40B4-BE49-F238E27FC236}">
                  <a16:creationId xmlns:a16="http://schemas.microsoft.com/office/drawing/2014/main" id="{076538BB-C266-42BE-916B-458AF9EFB224}"/>
                </a:ext>
              </a:extLst>
            </p:cNvPr>
            <p:cNvSpPr>
              <a:spLocks noEditPoints="1"/>
            </p:cNvSpPr>
            <p:nvPr userDrawn="1"/>
          </p:nvSpPr>
          <p:spPr bwMode="invGray">
            <a:xfrm>
              <a:off x="2236599" y="6212575"/>
              <a:ext cx="87186" cy="101135"/>
            </a:xfrm>
            <a:custGeom>
              <a:avLst/>
              <a:gdLst>
                <a:gd name="T0" fmla="*/ 34 w 34"/>
                <a:gd name="T1" fmla="*/ 19 h 40"/>
                <a:gd name="T2" fmla="*/ 33 w 34"/>
                <a:gd name="T3" fmla="*/ 28 h 40"/>
                <a:gd name="T4" fmla="*/ 29 w 34"/>
                <a:gd name="T5" fmla="*/ 34 h 40"/>
                <a:gd name="T6" fmla="*/ 24 w 34"/>
                <a:gd name="T7" fmla="*/ 38 h 40"/>
                <a:gd name="T8" fmla="*/ 17 w 34"/>
                <a:gd name="T9" fmla="*/ 40 h 40"/>
                <a:gd name="T10" fmla="*/ 10 w 34"/>
                <a:gd name="T11" fmla="*/ 38 h 40"/>
                <a:gd name="T12" fmla="*/ 5 w 34"/>
                <a:gd name="T13" fmla="*/ 34 h 40"/>
                <a:gd name="T14" fmla="*/ 1 w 34"/>
                <a:gd name="T15" fmla="*/ 28 h 40"/>
                <a:gd name="T16" fmla="*/ 0 w 34"/>
                <a:gd name="T17" fmla="*/ 20 h 40"/>
                <a:gd name="T18" fmla="*/ 1 w 34"/>
                <a:gd name="T19" fmla="*/ 11 h 40"/>
                <a:gd name="T20" fmla="*/ 5 w 34"/>
                <a:gd name="T21" fmla="*/ 5 h 40"/>
                <a:gd name="T22" fmla="*/ 10 w 34"/>
                <a:gd name="T23" fmla="*/ 1 h 40"/>
                <a:gd name="T24" fmla="*/ 17 w 34"/>
                <a:gd name="T25" fmla="*/ 0 h 40"/>
                <a:gd name="T26" fmla="*/ 24 w 34"/>
                <a:gd name="T27" fmla="*/ 1 h 40"/>
                <a:gd name="T28" fmla="*/ 29 w 34"/>
                <a:gd name="T29" fmla="*/ 5 h 40"/>
                <a:gd name="T30" fmla="*/ 33 w 34"/>
                <a:gd name="T31" fmla="*/ 11 h 40"/>
                <a:gd name="T32" fmla="*/ 34 w 34"/>
                <a:gd name="T33" fmla="*/ 19 h 40"/>
                <a:gd name="T34" fmla="*/ 26 w 34"/>
                <a:gd name="T35" fmla="*/ 20 h 40"/>
                <a:gd name="T36" fmla="*/ 26 w 34"/>
                <a:gd name="T37" fmla="*/ 14 h 40"/>
                <a:gd name="T38" fmla="*/ 24 w 34"/>
                <a:gd name="T39" fmla="*/ 10 h 40"/>
                <a:gd name="T40" fmla="*/ 21 w 34"/>
                <a:gd name="T41" fmla="*/ 8 h 40"/>
                <a:gd name="T42" fmla="*/ 17 w 34"/>
                <a:gd name="T43" fmla="*/ 7 h 40"/>
                <a:gd name="T44" fmla="*/ 13 w 34"/>
                <a:gd name="T45" fmla="*/ 8 h 40"/>
                <a:gd name="T46" fmla="*/ 10 w 34"/>
                <a:gd name="T47" fmla="*/ 10 h 40"/>
                <a:gd name="T48" fmla="*/ 8 w 34"/>
                <a:gd name="T49" fmla="*/ 14 h 40"/>
                <a:gd name="T50" fmla="*/ 7 w 34"/>
                <a:gd name="T51" fmla="*/ 19 h 40"/>
                <a:gd name="T52" fmla="*/ 8 w 34"/>
                <a:gd name="T53" fmla="*/ 25 h 40"/>
                <a:gd name="T54" fmla="*/ 10 w 34"/>
                <a:gd name="T55" fmla="*/ 29 h 40"/>
                <a:gd name="T56" fmla="*/ 13 w 34"/>
                <a:gd name="T57" fmla="*/ 32 h 40"/>
                <a:gd name="T58" fmla="*/ 17 w 34"/>
                <a:gd name="T59" fmla="*/ 32 h 40"/>
                <a:gd name="T60" fmla="*/ 21 w 34"/>
                <a:gd name="T61" fmla="*/ 31 h 40"/>
                <a:gd name="T62" fmla="*/ 24 w 34"/>
                <a:gd name="T63" fmla="*/ 29 h 40"/>
                <a:gd name="T64" fmla="*/ 26 w 34"/>
                <a:gd name="T65" fmla="*/ 25 h 40"/>
                <a:gd name="T66" fmla="*/ 26 w 34"/>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0">
                  <a:moveTo>
                    <a:pt x="34" y="19"/>
                  </a:moveTo>
                  <a:cubicBezTo>
                    <a:pt x="34" y="23"/>
                    <a:pt x="34" y="25"/>
                    <a:pt x="33" y="28"/>
                  </a:cubicBezTo>
                  <a:cubicBezTo>
                    <a:pt x="32" y="30"/>
                    <a:pt x="31" y="33"/>
                    <a:pt x="29" y="34"/>
                  </a:cubicBezTo>
                  <a:cubicBezTo>
                    <a:pt x="28" y="36"/>
                    <a:pt x="26" y="37"/>
                    <a:pt x="24" y="38"/>
                  </a:cubicBezTo>
                  <a:cubicBezTo>
                    <a:pt x="21" y="39"/>
                    <a:pt x="19" y="40"/>
                    <a:pt x="17" y="40"/>
                  </a:cubicBezTo>
                  <a:cubicBezTo>
                    <a:pt x="14" y="40"/>
                    <a:pt x="12" y="39"/>
                    <a:pt x="10" y="38"/>
                  </a:cubicBezTo>
                  <a:cubicBezTo>
                    <a:pt x="8" y="37"/>
                    <a:pt x="6" y="36"/>
                    <a:pt x="5" y="34"/>
                  </a:cubicBezTo>
                  <a:cubicBezTo>
                    <a:pt x="3" y="32"/>
                    <a:pt x="2" y="30"/>
                    <a:pt x="1" y="28"/>
                  </a:cubicBezTo>
                  <a:cubicBezTo>
                    <a:pt x="0" y="25"/>
                    <a:pt x="0" y="23"/>
                    <a:pt x="0" y="20"/>
                  </a:cubicBezTo>
                  <a:cubicBezTo>
                    <a:pt x="0" y="16"/>
                    <a:pt x="0" y="14"/>
                    <a:pt x="1" y="11"/>
                  </a:cubicBezTo>
                  <a:cubicBezTo>
                    <a:pt x="2" y="9"/>
                    <a:pt x="3" y="7"/>
                    <a:pt x="5" y="5"/>
                  </a:cubicBezTo>
                  <a:cubicBezTo>
                    <a:pt x="6" y="3"/>
                    <a:pt x="8" y="2"/>
                    <a:pt x="10" y="1"/>
                  </a:cubicBezTo>
                  <a:cubicBezTo>
                    <a:pt x="12" y="0"/>
                    <a:pt x="14" y="0"/>
                    <a:pt x="17" y="0"/>
                  </a:cubicBezTo>
                  <a:cubicBezTo>
                    <a:pt x="19" y="0"/>
                    <a:pt x="22" y="0"/>
                    <a:pt x="24" y="1"/>
                  </a:cubicBezTo>
                  <a:cubicBezTo>
                    <a:pt x="26" y="2"/>
                    <a:pt x="28" y="3"/>
                    <a:pt x="29" y="5"/>
                  </a:cubicBezTo>
                  <a:cubicBezTo>
                    <a:pt x="31" y="7"/>
                    <a:pt x="32" y="9"/>
                    <a:pt x="33" y="11"/>
                  </a:cubicBezTo>
                  <a:cubicBezTo>
                    <a:pt x="34" y="14"/>
                    <a:pt x="34" y="16"/>
                    <a:pt x="34" y="19"/>
                  </a:cubicBezTo>
                  <a:close/>
                  <a:moveTo>
                    <a:pt x="26" y="20"/>
                  </a:moveTo>
                  <a:cubicBezTo>
                    <a:pt x="26" y="18"/>
                    <a:pt x="26" y="16"/>
                    <a:pt x="26" y="14"/>
                  </a:cubicBezTo>
                  <a:cubicBezTo>
                    <a:pt x="25" y="13"/>
                    <a:pt x="25" y="11"/>
                    <a:pt x="24" y="10"/>
                  </a:cubicBezTo>
                  <a:cubicBezTo>
                    <a:pt x="23" y="9"/>
                    <a:pt x="22" y="8"/>
                    <a:pt x="21" y="8"/>
                  </a:cubicBezTo>
                  <a:cubicBezTo>
                    <a:pt x="19" y="7"/>
                    <a:pt x="18" y="7"/>
                    <a:pt x="17" y="7"/>
                  </a:cubicBezTo>
                  <a:cubicBezTo>
                    <a:pt x="15" y="7"/>
                    <a:pt x="14" y="7"/>
                    <a:pt x="13" y="8"/>
                  </a:cubicBezTo>
                  <a:cubicBezTo>
                    <a:pt x="12" y="8"/>
                    <a:pt x="11" y="9"/>
                    <a:pt x="10" y="10"/>
                  </a:cubicBezTo>
                  <a:cubicBezTo>
                    <a:pt x="9" y="11"/>
                    <a:pt x="8" y="13"/>
                    <a:pt x="8" y="14"/>
                  </a:cubicBezTo>
                  <a:cubicBezTo>
                    <a:pt x="8" y="16"/>
                    <a:pt x="7" y="17"/>
                    <a:pt x="7" y="19"/>
                  </a:cubicBezTo>
                  <a:cubicBezTo>
                    <a:pt x="7" y="21"/>
                    <a:pt x="8" y="23"/>
                    <a:pt x="8" y="25"/>
                  </a:cubicBezTo>
                  <a:cubicBezTo>
                    <a:pt x="9" y="27"/>
                    <a:pt x="9" y="28"/>
                    <a:pt x="10" y="29"/>
                  </a:cubicBezTo>
                  <a:cubicBezTo>
                    <a:pt x="11" y="30"/>
                    <a:pt x="12" y="31"/>
                    <a:pt x="13" y="32"/>
                  </a:cubicBezTo>
                  <a:cubicBezTo>
                    <a:pt x="14" y="32"/>
                    <a:pt x="16" y="32"/>
                    <a:pt x="17" y="32"/>
                  </a:cubicBezTo>
                  <a:cubicBezTo>
                    <a:pt x="18" y="32"/>
                    <a:pt x="20" y="32"/>
                    <a:pt x="21" y="31"/>
                  </a:cubicBezTo>
                  <a:cubicBezTo>
                    <a:pt x="22" y="31"/>
                    <a:pt x="23" y="30"/>
                    <a:pt x="24" y="29"/>
                  </a:cubicBezTo>
                  <a:cubicBezTo>
                    <a:pt x="25" y="27"/>
                    <a:pt x="25" y="26"/>
                    <a:pt x="26" y="25"/>
                  </a:cubicBezTo>
                  <a:cubicBezTo>
                    <a:pt x="26" y="23"/>
                    <a:pt x="26" y="21"/>
                    <a:pt x="26"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90" name="Freeform 27">
              <a:extLst>
                <a:ext uri="{FF2B5EF4-FFF2-40B4-BE49-F238E27FC236}">
                  <a16:creationId xmlns:a16="http://schemas.microsoft.com/office/drawing/2014/main" id="{A7C95C0F-A1E9-46B5-B9DB-284F35C72801}"/>
                </a:ext>
              </a:extLst>
            </p:cNvPr>
            <p:cNvSpPr>
              <a:spLocks/>
            </p:cNvSpPr>
            <p:nvPr userDrawn="1"/>
          </p:nvSpPr>
          <p:spPr bwMode="invGray">
            <a:xfrm>
              <a:off x="2344710" y="6212575"/>
              <a:ext cx="78468" cy="99391"/>
            </a:xfrm>
            <a:custGeom>
              <a:avLst/>
              <a:gdLst>
                <a:gd name="T0" fmla="*/ 23 w 31"/>
                <a:gd name="T1" fmla="*/ 39 h 39"/>
                <a:gd name="T2" fmla="*/ 23 w 31"/>
                <a:gd name="T3" fmla="*/ 17 h 39"/>
                <a:gd name="T4" fmla="*/ 21 w 31"/>
                <a:gd name="T5" fmla="*/ 9 h 39"/>
                <a:gd name="T6" fmla="*/ 15 w 31"/>
                <a:gd name="T7" fmla="*/ 7 h 39"/>
                <a:gd name="T8" fmla="*/ 12 w 31"/>
                <a:gd name="T9" fmla="*/ 7 h 39"/>
                <a:gd name="T10" fmla="*/ 9 w 31"/>
                <a:gd name="T11" fmla="*/ 9 h 39"/>
                <a:gd name="T12" fmla="*/ 8 w 31"/>
                <a:gd name="T13" fmla="*/ 12 h 39"/>
                <a:gd name="T14" fmla="*/ 7 w 31"/>
                <a:gd name="T15" fmla="*/ 16 h 39"/>
                <a:gd name="T16" fmla="*/ 7 w 31"/>
                <a:gd name="T17" fmla="*/ 39 h 39"/>
                <a:gd name="T18" fmla="*/ 0 w 31"/>
                <a:gd name="T19" fmla="*/ 39 h 39"/>
                <a:gd name="T20" fmla="*/ 0 w 31"/>
                <a:gd name="T21" fmla="*/ 0 h 39"/>
                <a:gd name="T22" fmla="*/ 7 w 31"/>
                <a:gd name="T23" fmla="*/ 0 h 39"/>
                <a:gd name="T24" fmla="*/ 7 w 31"/>
                <a:gd name="T25" fmla="*/ 4 h 39"/>
                <a:gd name="T26" fmla="*/ 9 w 31"/>
                <a:gd name="T27" fmla="*/ 2 h 39"/>
                <a:gd name="T28" fmla="*/ 11 w 31"/>
                <a:gd name="T29" fmla="*/ 1 h 39"/>
                <a:gd name="T30" fmla="*/ 14 w 31"/>
                <a:gd name="T31" fmla="*/ 0 h 39"/>
                <a:gd name="T32" fmla="*/ 17 w 31"/>
                <a:gd name="T33" fmla="*/ 0 h 39"/>
                <a:gd name="T34" fmla="*/ 23 w 31"/>
                <a:gd name="T35" fmla="*/ 1 h 39"/>
                <a:gd name="T36" fmla="*/ 27 w 31"/>
                <a:gd name="T37" fmla="*/ 4 h 39"/>
                <a:gd name="T38" fmla="*/ 30 w 31"/>
                <a:gd name="T39" fmla="*/ 9 h 39"/>
                <a:gd name="T40" fmla="*/ 31 w 31"/>
                <a:gd name="T41" fmla="*/ 17 h 39"/>
                <a:gd name="T42" fmla="*/ 31 w 31"/>
                <a:gd name="T43" fmla="*/ 39 h 39"/>
                <a:gd name="T44" fmla="*/ 23 w 31"/>
                <a:gd name="T4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9">
                  <a:moveTo>
                    <a:pt x="23" y="39"/>
                  </a:moveTo>
                  <a:cubicBezTo>
                    <a:pt x="23" y="17"/>
                    <a:pt x="23" y="17"/>
                    <a:pt x="23" y="17"/>
                  </a:cubicBezTo>
                  <a:cubicBezTo>
                    <a:pt x="23" y="14"/>
                    <a:pt x="23" y="11"/>
                    <a:pt x="21" y="9"/>
                  </a:cubicBezTo>
                  <a:cubicBezTo>
                    <a:pt x="20" y="7"/>
                    <a:pt x="18" y="7"/>
                    <a:pt x="15" y="7"/>
                  </a:cubicBezTo>
                  <a:cubicBezTo>
                    <a:pt x="14" y="7"/>
                    <a:pt x="13" y="7"/>
                    <a:pt x="12" y="7"/>
                  </a:cubicBezTo>
                  <a:cubicBezTo>
                    <a:pt x="11" y="8"/>
                    <a:pt x="10" y="8"/>
                    <a:pt x="9" y="9"/>
                  </a:cubicBezTo>
                  <a:cubicBezTo>
                    <a:pt x="9" y="10"/>
                    <a:pt x="8" y="11"/>
                    <a:pt x="8" y="12"/>
                  </a:cubicBezTo>
                  <a:cubicBezTo>
                    <a:pt x="8" y="14"/>
                    <a:pt x="7" y="15"/>
                    <a:pt x="7" y="16"/>
                  </a:cubicBezTo>
                  <a:cubicBezTo>
                    <a:pt x="7" y="39"/>
                    <a:pt x="7" y="39"/>
                    <a:pt x="7" y="39"/>
                  </a:cubicBezTo>
                  <a:cubicBezTo>
                    <a:pt x="0" y="39"/>
                    <a:pt x="0" y="39"/>
                    <a:pt x="0" y="39"/>
                  </a:cubicBezTo>
                  <a:cubicBezTo>
                    <a:pt x="0" y="0"/>
                    <a:pt x="0" y="0"/>
                    <a:pt x="0" y="0"/>
                  </a:cubicBezTo>
                  <a:cubicBezTo>
                    <a:pt x="7" y="0"/>
                    <a:pt x="7" y="0"/>
                    <a:pt x="7" y="0"/>
                  </a:cubicBezTo>
                  <a:cubicBezTo>
                    <a:pt x="7" y="4"/>
                    <a:pt x="7" y="4"/>
                    <a:pt x="7" y="4"/>
                  </a:cubicBezTo>
                  <a:cubicBezTo>
                    <a:pt x="8" y="3"/>
                    <a:pt x="8" y="3"/>
                    <a:pt x="9" y="2"/>
                  </a:cubicBezTo>
                  <a:cubicBezTo>
                    <a:pt x="10" y="2"/>
                    <a:pt x="11" y="1"/>
                    <a:pt x="11" y="1"/>
                  </a:cubicBezTo>
                  <a:cubicBezTo>
                    <a:pt x="12" y="0"/>
                    <a:pt x="13" y="0"/>
                    <a:pt x="14" y="0"/>
                  </a:cubicBezTo>
                  <a:cubicBezTo>
                    <a:pt x="15" y="0"/>
                    <a:pt x="16" y="0"/>
                    <a:pt x="17" y="0"/>
                  </a:cubicBezTo>
                  <a:cubicBezTo>
                    <a:pt x="19" y="0"/>
                    <a:pt x="21" y="0"/>
                    <a:pt x="23" y="1"/>
                  </a:cubicBezTo>
                  <a:cubicBezTo>
                    <a:pt x="25" y="1"/>
                    <a:pt x="26" y="2"/>
                    <a:pt x="27" y="4"/>
                  </a:cubicBezTo>
                  <a:cubicBezTo>
                    <a:pt x="28" y="5"/>
                    <a:pt x="29" y="7"/>
                    <a:pt x="30" y="9"/>
                  </a:cubicBezTo>
                  <a:cubicBezTo>
                    <a:pt x="30" y="11"/>
                    <a:pt x="31" y="14"/>
                    <a:pt x="31" y="17"/>
                  </a:cubicBezTo>
                  <a:cubicBezTo>
                    <a:pt x="31" y="39"/>
                    <a:pt x="31" y="39"/>
                    <a:pt x="31" y="39"/>
                  </a:cubicBezTo>
                  <a:lnTo>
                    <a:pt x="23"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91" name="Freeform 28">
              <a:extLst>
                <a:ext uri="{FF2B5EF4-FFF2-40B4-BE49-F238E27FC236}">
                  <a16:creationId xmlns:a16="http://schemas.microsoft.com/office/drawing/2014/main" id="{BEEA6186-B2B9-4E5E-9631-B6332C7FDBA3}"/>
                </a:ext>
              </a:extLst>
            </p:cNvPr>
            <p:cNvSpPr>
              <a:spLocks/>
            </p:cNvSpPr>
            <p:nvPr userDrawn="1"/>
          </p:nvSpPr>
          <p:spPr bwMode="invGray">
            <a:xfrm>
              <a:off x="2445845" y="6284068"/>
              <a:ext cx="31387" cy="29643"/>
            </a:xfrm>
            <a:custGeom>
              <a:avLst/>
              <a:gdLst>
                <a:gd name="T0" fmla="*/ 12 w 12"/>
                <a:gd name="T1" fmla="*/ 6 h 12"/>
                <a:gd name="T2" fmla="*/ 11 w 12"/>
                <a:gd name="T3" fmla="*/ 8 h 12"/>
                <a:gd name="T4" fmla="*/ 10 w 12"/>
                <a:gd name="T5" fmla="*/ 10 h 12"/>
                <a:gd name="T6" fmla="*/ 8 w 12"/>
                <a:gd name="T7" fmla="*/ 11 h 12"/>
                <a:gd name="T8" fmla="*/ 6 w 12"/>
                <a:gd name="T9" fmla="*/ 12 h 12"/>
                <a:gd name="T10" fmla="*/ 4 w 12"/>
                <a:gd name="T11" fmla="*/ 11 h 12"/>
                <a:gd name="T12" fmla="*/ 2 w 12"/>
                <a:gd name="T13" fmla="*/ 10 h 12"/>
                <a:gd name="T14" fmla="*/ 1 w 12"/>
                <a:gd name="T15" fmla="*/ 8 h 12"/>
                <a:gd name="T16" fmla="*/ 0 w 12"/>
                <a:gd name="T17" fmla="*/ 6 h 12"/>
                <a:gd name="T18" fmla="*/ 1 w 12"/>
                <a:gd name="T19" fmla="*/ 4 h 12"/>
                <a:gd name="T20" fmla="*/ 2 w 12"/>
                <a:gd name="T21" fmla="*/ 2 h 12"/>
                <a:gd name="T22" fmla="*/ 4 w 12"/>
                <a:gd name="T23" fmla="*/ 0 h 12"/>
                <a:gd name="T24" fmla="*/ 6 w 12"/>
                <a:gd name="T25" fmla="*/ 0 h 12"/>
                <a:gd name="T26" fmla="*/ 8 w 12"/>
                <a:gd name="T27" fmla="*/ 0 h 12"/>
                <a:gd name="T28" fmla="*/ 10 w 12"/>
                <a:gd name="T29" fmla="*/ 2 h 12"/>
                <a:gd name="T30" fmla="*/ 11 w 12"/>
                <a:gd name="T31" fmla="*/ 4 h 12"/>
                <a:gd name="T32" fmla="*/ 12 w 12"/>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2">
                  <a:moveTo>
                    <a:pt x="12" y="6"/>
                  </a:moveTo>
                  <a:cubicBezTo>
                    <a:pt x="12" y="7"/>
                    <a:pt x="11" y="7"/>
                    <a:pt x="11" y="8"/>
                  </a:cubicBezTo>
                  <a:cubicBezTo>
                    <a:pt x="11" y="9"/>
                    <a:pt x="10" y="9"/>
                    <a:pt x="10" y="10"/>
                  </a:cubicBezTo>
                  <a:cubicBezTo>
                    <a:pt x="9" y="10"/>
                    <a:pt x="9" y="11"/>
                    <a:pt x="8" y="11"/>
                  </a:cubicBezTo>
                  <a:cubicBezTo>
                    <a:pt x="7" y="11"/>
                    <a:pt x="7" y="12"/>
                    <a:pt x="6" y="12"/>
                  </a:cubicBezTo>
                  <a:cubicBezTo>
                    <a:pt x="5" y="12"/>
                    <a:pt x="4" y="11"/>
                    <a:pt x="4" y="11"/>
                  </a:cubicBezTo>
                  <a:cubicBezTo>
                    <a:pt x="3" y="11"/>
                    <a:pt x="2" y="10"/>
                    <a:pt x="2" y="10"/>
                  </a:cubicBezTo>
                  <a:cubicBezTo>
                    <a:pt x="1" y="9"/>
                    <a:pt x="1" y="9"/>
                    <a:pt x="1" y="8"/>
                  </a:cubicBezTo>
                  <a:cubicBezTo>
                    <a:pt x="0" y="7"/>
                    <a:pt x="0" y="7"/>
                    <a:pt x="0" y="6"/>
                  </a:cubicBezTo>
                  <a:cubicBezTo>
                    <a:pt x="0" y="5"/>
                    <a:pt x="0" y="4"/>
                    <a:pt x="1" y="4"/>
                  </a:cubicBezTo>
                  <a:cubicBezTo>
                    <a:pt x="1" y="3"/>
                    <a:pt x="1" y="2"/>
                    <a:pt x="2" y="2"/>
                  </a:cubicBezTo>
                  <a:cubicBezTo>
                    <a:pt x="2" y="1"/>
                    <a:pt x="3" y="1"/>
                    <a:pt x="4" y="0"/>
                  </a:cubicBezTo>
                  <a:cubicBezTo>
                    <a:pt x="4" y="0"/>
                    <a:pt x="5" y="0"/>
                    <a:pt x="6" y="0"/>
                  </a:cubicBezTo>
                  <a:cubicBezTo>
                    <a:pt x="7" y="0"/>
                    <a:pt x="7" y="0"/>
                    <a:pt x="8" y="0"/>
                  </a:cubicBezTo>
                  <a:cubicBezTo>
                    <a:pt x="9" y="1"/>
                    <a:pt x="9" y="1"/>
                    <a:pt x="10" y="2"/>
                  </a:cubicBezTo>
                  <a:cubicBezTo>
                    <a:pt x="10" y="2"/>
                    <a:pt x="11" y="3"/>
                    <a:pt x="11" y="4"/>
                  </a:cubicBezTo>
                  <a:cubicBezTo>
                    <a:pt x="11" y="4"/>
                    <a:pt x="12" y="5"/>
                    <a:pt x="12"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92" name="Freeform 29">
              <a:extLst>
                <a:ext uri="{FF2B5EF4-FFF2-40B4-BE49-F238E27FC236}">
                  <a16:creationId xmlns:a16="http://schemas.microsoft.com/office/drawing/2014/main" id="{E9B00A5D-BE04-4D7D-B4A2-204E2D0E0485}"/>
                </a:ext>
              </a:extLst>
            </p:cNvPr>
            <p:cNvSpPr>
              <a:spLocks/>
            </p:cNvSpPr>
            <p:nvPr userDrawn="1"/>
          </p:nvSpPr>
          <p:spPr bwMode="invGray">
            <a:xfrm>
              <a:off x="2540006" y="6181188"/>
              <a:ext cx="97648" cy="130778"/>
            </a:xfrm>
            <a:custGeom>
              <a:avLst/>
              <a:gdLst>
                <a:gd name="T0" fmla="*/ 34 w 56"/>
                <a:gd name="T1" fmla="*/ 11 h 75"/>
                <a:gd name="T2" fmla="*/ 34 w 56"/>
                <a:gd name="T3" fmla="*/ 75 h 75"/>
                <a:gd name="T4" fmla="*/ 22 w 56"/>
                <a:gd name="T5" fmla="*/ 75 h 75"/>
                <a:gd name="T6" fmla="*/ 22 w 56"/>
                <a:gd name="T7" fmla="*/ 11 h 75"/>
                <a:gd name="T8" fmla="*/ 0 w 56"/>
                <a:gd name="T9" fmla="*/ 11 h 75"/>
                <a:gd name="T10" fmla="*/ 0 w 56"/>
                <a:gd name="T11" fmla="*/ 0 h 75"/>
                <a:gd name="T12" fmla="*/ 56 w 56"/>
                <a:gd name="T13" fmla="*/ 0 h 75"/>
                <a:gd name="T14" fmla="*/ 56 w 56"/>
                <a:gd name="T15" fmla="*/ 11 h 75"/>
                <a:gd name="T16" fmla="*/ 34 w 56"/>
                <a:gd name="T17"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75">
                  <a:moveTo>
                    <a:pt x="34" y="11"/>
                  </a:moveTo>
                  <a:lnTo>
                    <a:pt x="34" y="75"/>
                  </a:lnTo>
                  <a:lnTo>
                    <a:pt x="22" y="75"/>
                  </a:lnTo>
                  <a:lnTo>
                    <a:pt x="22" y="11"/>
                  </a:lnTo>
                  <a:lnTo>
                    <a:pt x="0" y="11"/>
                  </a:lnTo>
                  <a:lnTo>
                    <a:pt x="0" y="0"/>
                  </a:lnTo>
                  <a:lnTo>
                    <a:pt x="56" y="0"/>
                  </a:lnTo>
                  <a:lnTo>
                    <a:pt x="56" y="11"/>
                  </a:lnTo>
                  <a:lnTo>
                    <a:pt x="34" y="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93" name="Freeform 30">
              <a:extLst>
                <a:ext uri="{FF2B5EF4-FFF2-40B4-BE49-F238E27FC236}">
                  <a16:creationId xmlns:a16="http://schemas.microsoft.com/office/drawing/2014/main" id="{72C85502-C007-49A3-A8AB-2BCC8C53945F}"/>
                </a:ext>
              </a:extLst>
            </p:cNvPr>
            <p:cNvSpPr>
              <a:spLocks/>
            </p:cNvSpPr>
            <p:nvPr userDrawn="1"/>
          </p:nvSpPr>
          <p:spPr bwMode="invGray">
            <a:xfrm>
              <a:off x="2651603" y="6174213"/>
              <a:ext cx="80211" cy="137753"/>
            </a:xfrm>
            <a:custGeom>
              <a:avLst/>
              <a:gdLst>
                <a:gd name="T0" fmla="*/ 24 w 31"/>
                <a:gd name="T1" fmla="*/ 54 h 54"/>
                <a:gd name="T2" fmla="*/ 24 w 31"/>
                <a:gd name="T3" fmla="*/ 32 h 54"/>
                <a:gd name="T4" fmla="*/ 22 w 31"/>
                <a:gd name="T5" fmla="*/ 24 h 54"/>
                <a:gd name="T6" fmla="*/ 16 w 31"/>
                <a:gd name="T7" fmla="*/ 22 h 54"/>
                <a:gd name="T8" fmla="*/ 13 w 31"/>
                <a:gd name="T9" fmla="*/ 22 h 54"/>
                <a:gd name="T10" fmla="*/ 10 w 31"/>
                <a:gd name="T11" fmla="*/ 24 h 54"/>
                <a:gd name="T12" fmla="*/ 8 w 31"/>
                <a:gd name="T13" fmla="*/ 27 h 54"/>
                <a:gd name="T14" fmla="*/ 8 w 31"/>
                <a:gd name="T15" fmla="*/ 31 h 54"/>
                <a:gd name="T16" fmla="*/ 8 w 31"/>
                <a:gd name="T17" fmla="*/ 54 h 54"/>
                <a:gd name="T18" fmla="*/ 0 w 31"/>
                <a:gd name="T19" fmla="*/ 54 h 54"/>
                <a:gd name="T20" fmla="*/ 0 w 31"/>
                <a:gd name="T21" fmla="*/ 4 h 54"/>
                <a:gd name="T22" fmla="*/ 8 w 31"/>
                <a:gd name="T23" fmla="*/ 0 h 54"/>
                <a:gd name="T24" fmla="*/ 8 w 31"/>
                <a:gd name="T25" fmla="*/ 19 h 54"/>
                <a:gd name="T26" fmla="*/ 10 w 31"/>
                <a:gd name="T27" fmla="*/ 17 h 54"/>
                <a:gd name="T28" fmla="*/ 12 w 31"/>
                <a:gd name="T29" fmla="*/ 16 h 54"/>
                <a:gd name="T30" fmla="*/ 15 w 31"/>
                <a:gd name="T31" fmla="*/ 15 h 54"/>
                <a:gd name="T32" fmla="*/ 18 w 31"/>
                <a:gd name="T33" fmla="*/ 15 h 54"/>
                <a:gd name="T34" fmla="*/ 24 w 31"/>
                <a:gd name="T35" fmla="*/ 16 h 54"/>
                <a:gd name="T36" fmla="*/ 28 w 31"/>
                <a:gd name="T37" fmla="*/ 19 h 54"/>
                <a:gd name="T38" fmla="*/ 30 w 31"/>
                <a:gd name="T39" fmla="*/ 24 h 54"/>
                <a:gd name="T40" fmla="*/ 31 w 31"/>
                <a:gd name="T41" fmla="*/ 32 h 54"/>
                <a:gd name="T42" fmla="*/ 31 w 31"/>
                <a:gd name="T43" fmla="*/ 54 h 54"/>
                <a:gd name="T44" fmla="*/ 24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4" y="54"/>
                  </a:moveTo>
                  <a:cubicBezTo>
                    <a:pt x="24" y="32"/>
                    <a:pt x="24" y="32"/>
                    <a:pt x="24" y="32"/>
                  </a:cubicBezTo>
                  <a:cubicBezTo>
                    <a:pt x="24" y="28"/>
                    <a:pt x="23" y="26"/>
                    <a:pt x="22" y="24"/>
                  </a:cubicBezTo>
                  <a:cubicBezTo>
                    <a:pt x="21" y="22"/>
                    <a:pt x="19" y="22"/>
                    <a:pt x="16" y="22"/>
                  </a:cubicBezTo>
                  <a:cubicBezTo>
                    <a:pt x="15" y="22"/>
                    <a:pt x="14" y="22"/>
                    <a:pt x="13" y="22"/>
                  </a:cubicBezTo>
                  <a:cubicBezTo>
                    <a:pt x="12" y="22"/>
                    <a:pt x="11" y="23"/>
                    <a:pt x="10" y="24"/>
                  </a:cubicBezTo>
                  <a:cubicBezTo>
                    <a:pt x="9" y="25"/>
                    <a:pt x="9" y="26"/>
                    <a:pt x="8" y="27"/>
                  </a:cubicBezTo>
                  <a:cubicBezTo>
                    <a:pt x="8" y="28"/>
                    <a:pt x="8" y="30"/>
                    <a:pt x="8" y="31"/>
                  </a:cubicBezTo>
                  <a:cubicBezTo>
                    <a:pt x="8" y="54"/>
                    <a:pt x="8" y="54"/>
                    <a:pt x="8" y="54"/>
                  </a:cubicBezTo>
                  <a:cubicBezTo>
                    <a:pt x="0" y="54"/>
                    <a:pt x="0" y="54"/>
                    <a:pt x="0" y="54"/>
                  </a:cubicBezTo>
                  <a:cubicBezTo>
                    <a:pt x="0" y="4"/>
                    <a:pt x="0" y="4"/>
                    <a:pt x="0" y="4"/>
                  </a:cubicBezTo>
                  <a:cubicBezTo>
                    <a:pt x="8" y="0"/>
                    <a:pt x="8" y="0"/>
                    <a:pt x="8" y="0"/>
                  </a:cubicBezTo>
                  <a:cubicBezTo>
                    <a:pt x="8" y="19"/>
                    <a:pt x="8" y="19"/>
                    <a:pt x="8" y="19"/>
                  </a:cubicBezTo>
                  <a:cubicBezTo>
                    <a:pt x="8" y="18"/>
                    <a:pt x="9" y="18"/>
                    <a:pt x="10" y="17"/>
                  </a:cubicBezTo>
                  <a:cubicBezTo>
                    <a:pt x="10" y="17"/>
                    <a:pt x="11" y="16"/>
                    <a:pt x="12" y="16"/>
                  </a:cubicBezTo>
                  <a:cubicBezTo>
                    <a:pt x="13" y="15"/>
                    <a:pt x="14" y="15"/>
                    <a:pt x="15" y="15"/>
                  </a:cubicBezTo>
                  <a:cubicBezTo>
                    <a:pt x="16" y="15"/>
                    <a:pt x="17" y="15"/>
                    <a:pt x="18" y="15"/>
                  </a:cubicBezTo>
                  <a:cubicBezTo>
                    <a:pt x="20" y="15"/>
                    <a:pt x="22" y="15"/>
                    <a:pt x="24" y="16"/>
                  </a:cubicBezTo>
                  <a:cubicBezTo>
                    <a:pt x="25" y="16"/>
                    <a:pt x="27" y="17"/>
                    <a:pt x="28" y="19"/>
                  </a:cubicBezTo>
                  <a:cubicBezTo>
                    <a:pt x="29" y="20"/>
                    <a:pt x="30" y="22"/>
                    <a:pt x="30" y="24"/>
                  </a:cubicBezTo>
                  <a:cubicBezTo>
                    <a:pt x="31" y="27"/>
                    <a:pt x="31" y="29"/>
                    <a:pt x="31" y="32"/>
                  </a:cubicBezTo>
                  <a:cubicBezTo>
                    <a:pt x="31" y="54"/>
                    <a:pt x="31" y="54"/>
                    <a:pt x="31" y="54"/>
                  </a:cubicBezTo>
                  <a:lnTo>
                    <a:pt x="24"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94" name="Freeform 31">
              <a:extLst>
                <a:ext uri="{FF2B5EF4-FFF2-40B4-BE49-F238E27FC236}">
                  <a16:creationId xmlns:a16="http://schemas.microsoft.com/office/drawing/2014/main" id="{9A42586B-B388-4323-82EB-ED3423EDC5DE}"/>
                </a:ext>
              </a:extLst>
            </p:cNvPr>
            <p:cNvSpPr>
              <a:spLocks noEditPoints="1"/>
            </p:cNvSpPr>
            <p:nvPr userDrawn="1"/>
          </p:nvSpPr>
          <p:spPr bwMode="invGray">
            <a:xfrm>
              <a:off x="2750996" y="6212575"/>
              <a:ext cx="85443" cy="101135"/>
            </a:xfrm>
            <a:custGeom>
              <a:avLst/>
              <a:gdLst>
                <a:gd name="T0" fmla="*/ 33 w 33"/>
                <a:gd name="T1" fmla="*/ 19 h 40"/>
                <a:gd name="T2" fmla="*/ 33 w 33"/>
                <a:gd name="T3" fmla="*/ 21 h 40"/>
                <a:gd name="T4" fmla="*/ 33 w 33"/>
                <a:gd name="T5" fmla="*/ 22 h 40"/>
                <a:gd name="T6" fmla="*/ 7 w 33"/>
                <a:gd name="T7" fmla="*/ 22 h 40"/>
                <a:gd name="T8" fmla="*/ 8 w 33"/>
                <a:gd name="T9" fmla="*/ 27 h 40"/>
                <a:gd name="T10" fmla="*/ 11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7" y="24"/>
                    <a:pt x="8" y="26"/>
                    <a:pt x="8" y="27"/>
                  </a:cubicBezTo>
                  <a:cubicBezTo>
                    <a:pt x="9" y="28"/>
                    <a:pt x="10" y="29"/>
                    <a:pt x="11" y="30"/>
                  </a:cubicBezTo>
                  <a:cubicBezTo>
                    <a:pt x="11" y="31"/>
                    <a:pt x="12" y="32"/>
                    <a:pt x="13" y="32"/>
                  </a:cubicBezTo>
                  <a:cubicBezTo>
                    <a:pt x="15" y="33"/>
                    <a:pt x="16" y="33"/>
                    <a:pt x="17" y="33"/>
                  </a:cubicBezTo>
                  <a:cubicBezTo>
                    <a:pt x="18" y="33"/>
                    <a:pt x="18" y="33"/>
                    <a:pt x="19" y="33"/>
                  </a:cubicBezTo>
                  <a:cubicBezTo>
                    <a:pt x="20" y="32"/>
                    <a:pt x="21" y="32"/>
                    <a:pt x="21" y="32"/>
                  </a:cubicBezTo>
                  <a:cubicBezTo>
                    <a:pt x="22" y="32"/>
                    <a:pt x="23" y="31"/>
                    <a:pt x="23" y="31"/>
                  </a:cubicBezTo>
                  <a:cubicBezTo>
                    <a:pt x="24" y="31"/>
                    <a:pt x="24"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7"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95" name="Freeform 32">
              <a:extLst>
                <a:ext uri="{FF2B5EF4-FFF2-40B4-BE49-F238E27FC236}">
                  <a16:creationId xmlns:a16="http://schemas.microsoft.com/office/drawing/2014/main" id="{558D2F0C-3796-492F-9EBD-4BB822191F30}"/>
                </a:ext>
              </a:extLst>
            </p:cNvPr>
            <p:cNvSpPr>
              <a:spLocks noEditPoints="1"/>
            </p:cNvSpPr>
            <p:nvPr userDrawn="1"/>
          </p:nvSpPr>
          <p:spPr bwMode="invGray">
            <a:xfrm>
              <a:off x="2902698" y="6174213"/>
              <a:ext cx="80211" cy="139497"/>
            </a:xfrm>
            <a:custGeom>
              <a:avLst/>
              <a:gdLst>
                <a:gd name="T0" fmla="*/ 32 w 32"/>
                <a:gd name="T1" fmla="*/ 35 h 55"/>
                <a:gd name="T2" fmla="*/ 31 w 32"/>
                <a:gd name="T3" fmla="*/ 44 h 55"/>
                <a:gd name="T4" fmla="*/ 28 w 32"/>
                <a:gd name="T5" fmla="*/ 50 h 55"/>
                <a:gd name="T6" fmla="*/ 23 w 32"/>
                <a:gd name="T7" fmla="*/ 53 h 55"/>
                <a:gd name="T8" fmla="*/ 17 w 32"/>
                <a:gd name="T9" fmla="*/ 55 h 55"/>
                <a:gd name="T10" fmla="*/ 12 w 32"/>
                <a:gd name="T11" fmla="*/ 53 h 55"/>
                <a:gd name="T12" fmla="*/ 7 w 32"/>
                <a:gd name="T13" fmla="*/ 50 h 55"/>
                <a:gd name="T14" fmla="*/ 7 w 32"/>
                <a:gd name="T15" fmla="*/ 54 h 55"/>
                <a:gd name="T16" fmla="*/ 0 w 32"/>
                <a:gd name="T17" fmla="*/ 54 h 55"/>
                <a:gd name="T18" fmla="*/ 0 w 32"/>
                <a:gd name="T19" fmla="*/ 4 h 55"/>
                <a:gd name="T20" fmla="*/ 7 w 32"/>
                <a:gd name="T21" fmla="*/ 0 h 55"/>
                <a:gd name="T22" fmla="*/ 7 w 32"/>
                <a:gd name="T23" fmla="*/ 19 h 55"/>
                <a:gd name="T24" fmla="*/ 10 w 32"/>
                <a:gd name="T25" fmla="*/ 17 h 55"/>
                <a:gd name="T26" fmla="*/ 12 w 32"/>
                <a:gd name="T27" fmla="*/ 16 h 55"/>
                <a:gd name="T28" fmla="*/ 14 w 32"/>
                <a:gd name="T29" fmla="*/ 15 h 55"/>
                <a:gd name="T30" fmla="*/ 17 w 32"/>
                <a:gd name="T31" fmla="*/ 15 h 55"/>
                <a:gd name="T32" fmla="*/ 23 w 32"/>
                <a:gd name="T33" fmla="*/ 16 h 55"/>
                <a:gd name="T34" fmla="*/ 28 w 32"/>
                <a:gd name="T35" fmla="*/ 19 h 55"/>
                <a:gd name="T36" fmla="*/ 31 w 32"/>
                <a:gd name="T37" fmla="*/ 26 h 55"/>
                <a:gd name="T38" fmla="*/ 32 w 32"/>
                <a:gd name="T39" fmla="*/ 35 h 55"/>
                <a:gd name="T40" fmla="*/ 25 w 32"/>
                <a:gd name="T41" fmla="*/ 35 h 55"/>
                <a:gd name="T42" fmla="*/ 23 w 32"/>
                <a:gd name="T43" fmla="*/ 25 h 55"/>
                <a:gd name="T44" fmla="*/ 16 w 32"/>
                <a:gd name="T45" fmla="*/ 22 h 55"/>
                <a:gd name="T46" fmla="*/ 14 w 32"/>
                <a:gd name="T47" fmla="*/ 22 h 55"/>
                <a:gd name="T48" fmla="*/ 11 w 32"/>
                <a:gd name="T49" fmla="*/ 23 h 55"/>
                <a:gd name="T50" fmla="*/ 9 w 32"/>
                <a:gd name="T51" fmla="*/ 25 h 55"/>
                <a:gd name="T52" fmla="*/ 7 w 32"/>
                <a:gd name="T53" fmla="*/ 26 h 55"/>
                <a:gd name="T54" fmla="*/ 7 w 32"/>
                <a:gd name="T55" fmla="*/ 43 h 55"/>
                <a:gd name="T56" fmla="*/ 9 w 32"/>
                <a:gd name="T57" fmla="*/ 44 h 55"/>
                <a:gd name="T58" fmla="*/ 11 w 32"/>
                <a:gd name="T59" fmla="*/ 46 h 55"/>
                <a:gd name="T60" fmla="*/ 14 w 32"/>
                <a:gd name="T61" fmla="*/ 47 h 55"/>
                <a:gd name="T62" fmla="*/ 16 w 32"/>
                <a:gd name="T63" fmla="*/ 48 h 55"/>
                <a:gd name="T64" fmla="*/ 23 w 32"/>
                <a:gd name="T65" fmla="*/ 45 h 55"/>
                <a:gd name="T66" fmla="*/ 25 w 32"/>
                <a:gd name="T67" fmla="*/ 3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 h="55">
                  <a:moveTo>
                    <a:pt x="32" y="35"/>
                  </a:moveTo>
                  <a:cubicBezTo>
                    <a:pt x="32" y="38"/>
                    <a:pt x="32" y="41"/>
                    <a:pt x="31" y="44"/>
                  </a:cubicBezTo>
                  <a:cubicBezTo>
                    <a:pt x="30" y="46"/>
                    <a:pt x="29" y="48"/>
                    <a:pt x="28" y="50"/>
                  </a:cubicBezTo>
                  <a:cubicBezTo>
                    <a:pt x="26" y="51"/>
                    <a:pt x="25" y="53"/>
                    <a:pt x="23" y="53"/>
                  </a:cubicBezTo>
                  <a:cubicBezTo>
                    <a:pt x="21" y="54"/>
                    <a:pt x="19" y="55"/>
                    <a:pt x="17" y="55"/>
                  </a:cubicBezTo>
                  <a:cubicBezTo>
                    <a:pt x="15" y="55"/>
                    <a:pt x="13" y="54"/>
                    <a:pt x="12" y="53"/>
                  </a:cubicBezTo>
                  <a:cubicBezTo>
                    <a:pt x="10" y="52"/>
                    <a:pt x="9" y="51"/>
                    <a:pt x="7" y="50"/>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9" y="18"/>
                    <a:pt x="10" y="17"/>
                  </a:cubicBezTo>
                  <a:cubicBezTo>
                    <a:pt x="10" y="17"/>
                    <a:pt x="11" y="16"/>
                    <a:pt x="12" y="16"/>
                  </a:cubicBezTo>
                  <a:cubicBezTo>
                    <a:pt x="12" y="16"/>
                    <a:pt x="13" y="15"/>
                    <a:pt x="14" y="15"/>
                  </a:cubicBezTo>
                  <a:cubicBezTo>
                    <a:pt x="15" y="15"/>
                    <a:pt x="16" y="15"/>
                    <a:pt x="17" y="15"/>
                  </a:cubicBezTo>
                  <a:cubicBezTo>
                    <a:pt x="20" y="15"/>
                    <a:pt x="21" y="15"/>
                    <a:pt x="23" y="16"/>
                  </a:cubicBezTo>
                  <a:cubicBezTo>
                    <a:pt x="25" y="16"/>
                    <a:pt x="27" y="18"/>
                    <a:pt x="28" y="19"/>
                  </a:cubicBezTo>
                  <a:cubicBezTo>
                    <a:pt x="29" y="21"/>
                    <a:pt x="30" y="23"/>
                    <a:pt x="31" y="26"/>
                  </a:cubicBezTo>
                  <a:cubicBezTo>
                    <a:pt x="32" y="28"/>
                    <a:pt x="32" y="32"/>
                    <a:pt x="32" y="35"/>
                  </a:cubicBezTo>
                  <a:close/>
                  <a:moveTo>
                    <a:pt x="25" y="35"/>
                  </a:moveTo>
                  <a:cubicBezTo>
                    <a:pt x="25" y="31"/>
                    <a:pt x="24" y="27"/>
                    <a:pt x="23" y="25"/>
                  </a:cubicBezTo>
                  <a:cubicBezTo>
                    <a:pt x="21" y="23"/>
                    <a:pt x="19" y="22"/>
                    <a:pt x="16" y="22"/>
                  </a:cubicBezTo>
                  <a:cubicBezTo>
                    <a:pt x="15" y="22"/>
                    <a:pt x="14" y="22"/>
                    <a:pt x="14" y="22"/>
                  </a:cubicBezTo>
                  <a:cubicBezTo>
                    <a:pt x="13" y="22"/>
                    <a:pt x="12" y="23"/>
                    <a:pt x="11" y="23"/>
                  </a:cubicBezTo>
                  <a:cubicBezTo>
                    <a:pt x="10" y="23"/>
                    <a:pt x="10" y="24"/>
                    <a:pt x="9" y="25"/>
                  </a:cubicBezTo>
                  <a:cubicBezTo>
                    <a:pt x="8" y="25"/>
                    <a:pt x="8" y="26"/>
                    <a:pt x="7" y="26"/>
                  </a:cubicBezTo>
                  <a:cubicBezTo>
                    <a:pt x="7" y="43"/>
                    <a:pt x="7" y="43"/>
                    <a:pt x="7" y="43"/>
                  </a:cubicBezTo>
                  <a:cubicBezTo>
                    <a:pt x="8" y="43"/>
                    <a:pt x="8" y="44"/>
                    <a:pt x="9" y="44"/>
                  </a:cubicBezTo>
                  <a:cubicBezTo>
                    <a:pt x="10" y="45"/>
                    <a:pt x="10" y="45"/>
                    <a:pt x="11" y="46"/>
                  </a:cubicBezTo>
                  <a:cubicBezTo>
                    <a:pt x="12" y="46"/>
                    <a:pt x="13" y="47"/>
                    <a:pt x="14" y="47"/>
                  </a:cubicBezTo>
                  <a:cubicBezTo>
                    <a:pt x="15" y="47"/>
                    <a:pt x="15" y="48"/>
                    <a:pt x="16" y="48"/>
                  </a:cubicBezTo>
                  <a:cubicBezTo>
                    <a:pt x="19" y="48"/>
                    <a:pt x="21" y="47"/>
                    <a:pt x="23" y="45"/>
                  </a:cubicBezTo>
                  <a:cubicBezTo>
                    <a:pt x="24" y="43"/>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96" name="Freeform 33">
              <a:extLst>
                <a:ext uri="{FF2B5EF4-FFF2-40B4-BE49-F238E27FC236}">
                  <a16:creationId xmlns:a16="http://schemas.microsoft.com/office/drawing/2014/main" id="{DE4E3633-17EF-414F-A86D-0B6A9F2F098F}"/>
                </a:ext>
              </a:extLst>
            </p:cNvPr>
            <p:cNvSpPr>
              <a:spLocks noEditPoints="1"/>
            </p:cNvSpPr>
            <p:nvPr userDrawn="1"/>
          </p:nvSpPr>
          <p:spPr bwMode="invGray">
            <a:xfrm>
              <a:off x="2998603"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8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1" y="32"/>
                    <a:pt x="21" y="32"/>
                    <a:pt x="22" y="32"/>
                  </a:cubicBezTo>
                  <a:cubicBezTo>
                    <a:pt x="23" y="32"/>
                    <a:pt x="23" y="31"/>
                    <a:pt x="24" y="31"/>
                  </a:cubicBezTo>
                  <a:cubicBezTo>
                    <a:pt x="24" y="31"/>
                    <a:pt x="25" y="30"/>
                    <a:pt x="26" y="30"/>
                  </a:cubicBezTo>
                  <a:cubicBezTo>
                    <a:pt x="30" y="35"/>
                    <a:pt x="30" y="35"/>
                    <a:pt x="30" y="35"/>
                  </a:cubicBezTo>
                  <a:cubicBezTo>
                    <a:pt x="29" y="35"/>
                    <a:pt x="28" y="36"/>
                    <a:pt x="28" y="37"/>
                  </a:cubicBezTo>
                  <a:cubicBezTo>
                    <a:pt x="27" y="37"/>
                    <a:pt x="26" y="38"/>
                    <a:pt x="25" y="38"/>
                  </a:cubicBezTo>
                  <a:cubicBezTo>
                    <a:pt x="24" y="39"/>
                    <a:pt x="23" y="39"/>
                    <a:pt x="21" y="39"/>
                  </a:cubicBezTo>
                  <a:cubicBezTo>
                    <a:pt x="20" y="39"/>
                    <a:pt x="19" y="40"/>
                    <a:pt x="17" y="40"/>
                  </a:cubicBezTo>
                  <a:cubicBezTo>
                    <a:pt x="15" y="40"/>
                    <a:pt x="14" y="39"/>
                    <a:pt x="12" y="39"/>
                  </a:cubicBezTo>
                  <a:cubicBezTo>
                    <a:pt x="11" y="38"/>
                    <a:pt x="10" y="38"/>
                    <a:pt x="8" y="37"/>
                  </a:cubicBezTo>
                  <a:cubicBezTo>
                    <a:pt x="7" y="36"/>
                    <a:pt x="6" y="35"/>
                    <a:pt x="5" y="34"/>
                  </a:cubicBezTo>
                  <a:cubicBezTo>
                    <a:pt x="5"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7"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97" name="Freeform 34">
              <a:extLst>
                <a:ext uri="{FF2B5EF4-FFF2-40B4-BE49-F238E27FC236}">
                  <a16:creationId xmlns:a16="http://schemas.microsoft.com/office/drawing/2014/main" id="{2572AE39-9386-47FC-B6AF-FBCF804BEBF8}"/>
                </a:ext>
              </a:extLst>
            </p:cNvPr>
            <p:cNvSpPr>
              <a:spLocks/>
            </p:cNvSpPr>
            <p:nvPr userDrawn="1"/>
          </p:nvSpPr>
          <p:spPr bwMode="invGray">
            <a:xfrm>
              <a:off x="3096251"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3"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98" name="Freeform 35">
              <a:extLst>
                <a:ext uri="{FF2B5EF4-FFF2-40B4-BE49-F238E27FC236}">
                  <a16:creationId xmlns:a16="http://schemas.microsoft.com/office/drawing/2014/main" id="{7096AEC6-B8C0-4212-842F-89677AE7D800}"/>
                </a:ext>
              </a:extLst>
            </p:cNvPr>
            <p:cNvSpPr>
              <a:spLocks/>
            </p:cNvSpPr>
            <p:nvPr userDrawn="1"/>
          </p:nvSpPr>
          <p:spPr bwMode="invGray">
            <a:xfrm>
              <a:off x="3164256" y="6174213"/>
              <a:ext cx="55799" cy="139497"/>
            </a:xfrm>
            <a:custGeom>
              <a:avLst/>
              <a:gdLst>
                <a:gd name="T0" fmla="*/ 21 w 22"/>
                <a:gd name="T1" fmla="*/ 53 h 55"/>
                <a:gd name="T2" fmla="*/ 18 w 22"/>
                <a:gd name="T3" fmla="*/ 54 h 55"/>
                <a:gd name="T4" fmla="*/ 14 w 22"/>
                <a:gd name="T5" fmla="*/ 55 h 55"/>
                <a:gd name="T6" fmla="*/ 10 w 22"/>
                <a:gd name="T7" fmla="*/ 54 h 55"/>
                <a:gd name="T8" fmla="*/ 7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6" y="54"/>
                    <a:pt x="15" y="55"/>
                    <a:pt x="14" y="55"/>
                  </a:cubicBezTo>
                  <a:cubicBezTo>
                    <a:pt x="12" y="55"/>
                    <a:pt x="11" y="54"/>
                    <a:pt x="10" y="54"/>
                  </a:cubicBezTo>
                  <a:cubicBezTo>
                    <a:pt x="9" y="54"/>
                    <a:pt x="8" y="53"/>
                    <a:pt x="7"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199" name="Freeform 36">
              <a:extLst>
                <a:ext uri="{FF2B5EF4-FFF2-40B4-BE49-F238E27FC236}">
                  <a16:creationId xmlns:a16="http://schemas.microsoft.com/office/drawing/2014/main" id="{406AD873-E434-40CF-BFBD-6D1D1CA7CB89}"/>
                </a:ext>
              </a:extLst>
            </p:cNvPr>
            <p:cNvSpPr>
              <a:spLocks noEditPoints="1"/>
            </p:cNvSpPr>
            <p:nvPr userDrawn="1"/>
          </p:nvSpPr>
          <p:spPr bwMode="invGray">
            <a:xfrm>
              <a:off x="3234004"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7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1" y="32"/>
                    <a:pt x="21" y="32"/>
                    <a:pt x="22" y="32"/>
                  </a:cubicBezTo>
                  <a:cubicBezTo>
                    <a:pt x="23" y="32"/>
                    <a:pt x="23" y="31"/>
                    <a:pt x="24" y="31"/>
                  </a:cubicBezTo>
                  <a:cubicBezTo>
                    <a:pt x="24" y="31"/>
                    <a:pt x="25" y="30"/>
                    <a:pt x="26" y="30"/>
                  </a:cubicBezTo>
                  <a:cubicBezTo>
                    <a:pt x="30" y="35"/>
                    <a:pt x="30" y="35"/>
                    <a:pt x="30" y="35"/>
                  </a:cubicBezTo>
                  <a:cubicBezTo>
                    <a:pt x="29" y="35"/>
                    <a:pt x="28" y="36"/>
                    <a:pt x="27" y="37"/>
                  </a:cubicBezTo>
                  <a:cubicBezTo>
                    <a:pt x="27" y="37"/>
                    <a:pt x="26" y="38"/>
                    <a:pt x="25" y="38"/>
                  </a:cubicBezTo>
                  <a:cubicBezTo>
                    <a:pt x="24" y="39"/>
                    <a:pt x="22" y="39"/>
                    <a:pt x="21" y="39"/>
                  </a:cubicBezTo>
                  <a:cubicBezTo>
                    <a:pt x="20" y="39"/>
                    <a:pt x="19" y="40"/>
                    <a:pt x="17" y="40"/>
                  </a:cubicBezTo>
                  <a:cubicBezTo>
                    <a:pt x="15" y="40"/>
                    <a:pt x="14" y="39"/>
                    <a:pt x="12" y="39"/>
                  </a:cubicBezTo>
                  <a:cubicBezTo>
                    <a:pt x="11" y="38"/>
                    <a:pt x="10" y="38"/>
                    <a:pt x="8" y="37"/>
                  </a:cubicBezTo>
                  <a:cubicBezTo>
                    <a:pt x="7" y="36"/>
                    <a:pt x="6" y="35"/>
                    <a:pt x="5" y="34"/>
                  </a:cubicBezTo>
                  <a:cubicBezTo>
                    <a:pt x="5"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6"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00" name="Freeform 37">
              <a:extLst>
                <a:ext uri="{FF2B5EF4-FFF2-40B4-BE49-F238E27FC236}">
                  <a16:creationId xmlns:a16="http://schemas.microsoft.com/office/drawing/2014/main" id="{74857EE2-44CC-4E8F-B1BB-355509B3EFE5}"/>
                </a:ext>
              </a:extLst>
            </p:cNvPr>
            <p:cNvSpPr>
              <a:spLocks/>
            </p:cNvSpPr>
            <p:nvPr userDrawn="1"/>
          </p:nvSpPr>
          <p:spPr bwMode="invGray">
            <a:xfrm>
              <a:off x="3336884" y="6212575"/>
              <a:ext cx="59286" cy="99391"/>
            </a:xfrm>
            <a:custGeom>
              <a:avLst/>
              <a:gdLst>
                <a:gd name="T0" fmla="*/ 21 w 23"/>
                <a:gd name="T1" fmla="*/ 8 h 39"/>
                <a:gd name="T2" fmla="*/ 19 w 23"/>
                <a:gd name="T3" fmla="*/ 7 h 39"/>
                <a:gd name="T4" fmla="*/ 15 w 23"/>
                <a:gd name="T5" fmla="*/ 7 h 39"/>
                <a:gd name="T6" fmla="*/ 10 w 23"/>
                <a:gd name="T7" fmla="*/ 9 h 39"/>
                <a:gd name="T8" fmla="*/ 8 w 23"/>
                <a:gd name="T9" fmla="*/ 17 h 39"/>
                <a:gd name="T10" fmla="*/ 8 w 23"/>
                <a:gd name="T11" fmla="*/ 39 h 39"/>
                <a:gd name="T12" fmla="*/ 0 w 23"/>
                <a:gd name="T13" fmla="*/ 39 h 39"/>
                <a:gd name="T14" fmla="*/ 0 w 23"/>
                <a:gd name="T15" fmla="*/ 0 h 39"/>
                <a:gd name="T16" fmla="*/ 8 w 23"/>
                <a:gd name="T17" fmla="*/ 0 h 39"/>
                <a:gd name="T18" fmla="*/ 8 w 23"/>
                <a:gd name="T19" fmla="*/ 4 h 39"/>
                <a:gd name="T20" fmla="*/ 9 w 23"/>
                <a:gd name="T21" fmla="*/ 2 h 39"/>
                <a:gd name="T22" fmla="*/ 11 w 23"/>
                <a:gd name="T23" fmla="*/ 1 h 39"/>
                <a:gd name="T24" fmla="*/ 14 w 23"/>
                <a:gd name="T25" fmla="*/ 0 h 39"/>
                <a:gd name="T26" fmla="*/ 17 w 23"/>
                <a:gd name="T27" fmla="*/ 0 h 39"/>
                <a:gd name="T28" fmla="*/ 20 w 23"/>
                <a:gd name="T29" fmla="*/ 0 h 39"/>
                <a:gd name="T30" fmla="*/ 23 w 23"/>
                <a:gd name="T31" fmla="*/ 1 h 39"/>
                <a:gd name="T32" fmla="*/ 21 w 23"/>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8"/>
                  </a:moveTo>
                  <a:cubicBezTo>
                    <a:pt x="20" y="8"/>
                    <a:pt x="19" y="8"/>
                    <a:pt x="19" y="7"/>
                  </a:cubicBezTo>
                  <a:cubicBezTo>
                    <a:pt x="18" y="7"/>
                    <a:pt x="17" y="7"/>
                    <a:pt x="15" y="7"/>
                  </a:cubicBezTo>
                  <a:cubicBezTo>
                    <a:pt x="13" y="7"/>
                    <a:pt x="11" y="8"/>
                    <a:pt x="10" y="9"/>
                  </a:cubicBezTo>
                  <a:cubicBezTo>
                    <a:pt x="8" y="11"/>
                    <a:pt x="8" y="14"/>
                    <a:pt x="8" y="17"/>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1" y="1"/>
                    <a:pt x="11" y="1"/>
                  </a:cubicBezTo>
                  <a:cubicBezTo>
                    <a:pt x="12" y="0"/>
                    <a:pt x="13" y="0"/>
                    <a:pt x="14" y="0"/>
                  </a:cubicBezTo>
                  <a:cubicBezTo>
                    <a:pt x="15" y="0"/>
                    <a:pt x="16" y="0"/>
                    <a:pt x="17" y="0"/>
                  </a:cubicBezTo>
                  <a:cubicBezTo>
                    <a:pt x="18" y="0"/>
                    <a:pt x="19" y="0"/>
                    <a:pt x="20" y="0"/>
                  </a:cubicBezTo>
                  <a:cubicBezTo>
                    <a:pt x="21" y="0"/>
                    <a:pt x="22" y="1"/>
                    <a:pt x="23" y="1"/>
                  </a:cubicBezTo>
                  <a:lnTo>
                    <a:pt x="2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01" name="Freeform 38">
              <a:extLst>
                <a:ext uri="{FF2B5EF4-FFF2-40B4-BE49-F238E27FC236}">
                  <a16:creationId xmlns:a16="http://schemas.microsoft.com/office/drawing/2014/main" id="{D39EC8B1-952E-4BF5-9735-6A38584161BC}"/>
                </a:ext>
              </a:extLst>
            </p:cNvPr>
            <p:cNvSpPr>
              <a:spLocks/>
            </p:cNvSpPr>
            <p:nvPr userDrawn="1"/>
          </p:nvSpPr>
          <p:spPr bwMode="invGray">
            <a:xfrm>
              <a:off x="3451969"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02" name="Freeform 39">
              <a:extLst>
                <a:ext uri="{FF2B5EF4-FFF2-40B4-BE49-F238E27FC236}">
                  <a16:creationId xmlns:a16="http://schemas.microsoft.com/office/drawing/2014/main" id="{EA37D3DF-3401-44BD-97F4-F423BFC87A10}"/>
                </a:ext>
              </a:extLst>
            </p:cNvPr>
            <p:cNvSpPr>
              <a:spLocks/>
            </p:cNvSpPr>
            <p:nvPr userDrawn="1"/>
          </p:nvSpPr>
          <p:spPr bwMode="invGray">
            <a:xfrm>
              <a:off x="3530436" y="6174213"/>
              <a:ext cx="80211"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9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1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2" y="26"/>
                    <a:pt x="21" y="24"/>
                  </a:cubicBezTo>
                  <a:cubicBezTo>
                    <a:pt x="20" y="22"/>
                    <a:pt x="18" y="22"/>
                    <a:pt x="15" y="22"/>
                  </a:cubicBezTo>
                  <a:cubicBezTo>
                    <a:pt x="14" y="22"/>
                    <a:pt x="13" y="22"/>
                    <a:pt x="12" y="22"/>
                  </a:cubicBezTo>
                  <a:cubicBezTo>
                    <a:pt x="11" y="22"/>
                    <a:pt x="10" y="23"/>
                    <a:pt x="9" y="24"/>
                  </a:cubicBezTo>
                  <a:cubicBezTo>
                    <a:pt x="9" y="25"/>
                    <a:pt x="8" y="26"/>
                    <a:pt x="8" y="27"/>
                  </a:cubicBezTo>
                  <a:cubicBezTo>
                    <a:pt x="7"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8" y="18"/>
                    <a:pt x="9" y="17"/>
                  </a:cubicBezTo>
                  <a:cubicBezTo>
                    <a:pt x="10" y="17"/>
                    <a:pt x="10" y="16"/>
                    <a:pt x="11" y="16"/>
                  </a:cubicBezTo>
                  <a:cubicBezTo>
                    <a:pt x="12" y="15"/>
                    <a:pt x="13" y="15"/>
                    <a:pt x="14" y="15"/>
                  </a:cubicBezTo>
                  <a:cubicBezTo>
                    <a:pt x="15" y="15"/>
                    <a:pt x="16" y="15"/>
                    <a:pt x="17" y="15"/>
                  </a:cubicBezTo>
                  <a:cubicBezTo>
                    <a:pt x="19" y="15"/>
                    <a:pt x="21" y="15"/>
                    <a:pt x="23" y="16"/>
                  </a:cubicBezTo>
                  <a:cubicBezTo>
                    <a:pt x="25" y="16"/>
                    <a:pt x="26" y="17"/>
                    <a:pt x="27" y="19"/>
                  </a:cubicBezTo>
                  <a:cubicBezTo>
                    <a:pt x="28" y="20"/>
                    <a:pt x="29" y="22"/>
                    <a:pt x="30" y="24"/>
                  </a:cubicBezTo>
                  <a:cubicBezTo>
                    <a:pt x="30"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03" name="Freeform 40">
              <a:extLst>
                <a:ext uri="{FF2B5EF4-FFF2-40B4-BE49-F238E27FC236}">
                  <a16:creationId xmlns:a16="http://schemas.microsoft.com/office/drawing/2014/main" id="{7DFA4B46-95EA-4D4D-800F-4D2DB7BB66E0}"/>
                </a:ext>
              </a:extLst>
            </p:cNvPr>
            <p:cNvSpPr>
              <a:spLocks noEditPoints="1"/>
            </p:cNvSpPr>
            <p:nvPr userDrawn="1"/>
          </p:nvSpPr>
          <p:spPr bwMode="invGray">
            <a:xfrm>
              <a:off x="3628084" y="6212575"/>
              <a:ext cx="83698"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19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19"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04" name="Freeform 41">
              <a:extLst>
                <a:ext uri="{FF2B5EF4-FFF2-40B4-BE49-F238E27FC236}">
                  <a16:creationId xmlns:a16="http://schemas.microsoft.com/office/drawing/2014/main" id="{EF5012BA-3255-4BEF-8F4F-9117A6BEF324}"/>
                </a:ext>
              </a:extLst>
            </p:cNvPr>
            <p:cNvSpPr>
              <a:spLocks noEditPoints="1"/>
            </p:cNvSpPr>
            <p:nvPr userDrawn="1"/>
          </p:nvSpPr>
          <p:spPr bwMode="invGray">
            <a:xfrm>
              <a:off x="3772813" y="6212575"/>
              <a:ext cx="81955" cy="101135"/>
            </a:xfrm>
            <a:custGeom>
              <a:avLst/>
              <a:gdLst>
                <a:gd name="T0" fmla="*/ 24 w 32"/>
                <a:gd name="T1" fmla="*/ 39 h 40"/>
                <a:gd name="T2" fmla="*/ 24 w 32"/>
                <a:gd name="T3" fmla="*/ 35 h 40"/>
                <a:gd name="T4" fmla="*/ 22 w 32"/>
                <a:gd name="T5" fmla="*/ 37 h 40"/>
                <a:gd name="T6" fmla="*/ 20 w 32"/>
                <a:gd name="T7" fmla="*/ 38 h 40"/>
                <a:gd name="T8" fmla="*/ 17 w 32"/>
                <a:gd name="T9" fmla="*/ 39 h 40"/>
                <a:gd name="T10" fmla="*/ 14 w 32"/>
                <a:gd name="T11" fmla="*/ 40 h 40"/>
                <a:gd name="T12" fmla="*/ 9 w 32"/>
                <a:gd name="T13" fmla="*/ 39 h 40"/>
                <a:gd name="T14" fmla="*/ 5 w 32"/>
                <a:gd name="T15" fmla="*/ 37 h 40"/>
                <a:gd name="T16" fmla="*/ 2 w 32"/>
                <a:gd name="T17" fmla="*/ 33 h 40"/>
                <a:gd name="T18" fmla="*/ 0 w 32"/>
                <a:gd name="T19" fmla="*/ 27 h 40"/>
                <a:gd name="T20" fmla="*/ 2 w 32"/>
                <a:gd name="T21" fmla="*/ 21 h 40"/>
                <a:gd name="T22" fmla="*/ 5 w 32"/>
                <a:gd name="T23" fmla="*/ 17 h 40"/>
                <a:gd name="T24" fmla="*/ 10 w 32"/>
                <a:gd name="T25" fmla="*/ 15 h 40"/>
                <a:gd name="T26" fmla="*/ 16 w 32"/>
                <a:gd name="T27" fmla="*/ 14 h 40"/>
                <a:gd name="T28" fmla="*/ 21 w 32"/>
                <a:gd name="T29" fmla="*/ 15 h 40"/>
                <a:gd name="T30" fmla="*/ 24 w 32"/>
                <a:gd name="T31" fmla="*/ 16 h 40"/>
                <a:gd name="T32" fmla="*/ 24 w 32"/>
                <a:gd name="T33" fmla="*/ 13 h 40"/>
                <a:gd name="T34" fmla="*/ 22 w 32"/>
                <a:gd name="T35" fmla="*/ 8 h 40"/>
                <a:gd name="T36" fmla="*/ 17 w 32"/>
                <a:gd name="T37" fmla="*/ 6 h 40"/>
                <a:gd name="T38" fmla="*/ 12 w 32"/>
                <a:gd name="T39" fmla="*/ 7 h 40"/>
                <a:gd name="T40" fmla="*/ 7 w 32"/>
                <a:gd name="T41" fmla="*/ 9 h 40"/>
                <a:gd name="T42" fmla="*/ 4 w 32"/>
                <a:gd name="T43" fmla="*/ 3 h 40"/>
                <a:gd name="T44" fmla="*/ 10 w 32"/>
                <a:gd name="T45" fmla="*/ 0 h 40"/>
                <a:gd name="T46" fmla="*/ 17 w 32"/>
                <a:gd name="T47" fmla="*/ 0 h 40"/>
                <a:gd name="T48" fmla="*/ 23 w 32"/>
                <a:gd name="T49" fmla="*/ 0 h 40"/>
                <a:gd name="T50" fmla="*/ 28 w 32"/>
                <a:gd name="T51" fmla="*/ 3 h 40"/>
                <a:gd name="T52" fmla="*/ 31 w 32"/>
                <a:gd name="T53" fmla="*/ 7 h 40"/>
                <a:gd name="T54" fmla="*/ 32 w 32"/>
                <a:gd name="T55" fmla="*/ 12 h 40"/>
                <a:gd name="T56" fmla="*/ 32 w 32"/>
                <a:gd name="T57" fmla="*/ 39 h 40"/>
                <a:gd name="T58" fmla="*/ 24 w 32"/>
                <a:gd name="T59" fmla="*/ 39 h 40"/>
                <a:gd name="T60" fmla="*/ 24 w 32"/>
                <a:gd name="T61" fmla="*/ 22 h 40"/>
                <a:gd name="T62" fmla="*/ 22 w 32"/>
                <a:gd name="T63" fmla="*/ 22 h 40"/>
                <a:gd name="T64" fmla="*/ 21 w 32"/>
                <a:gd name="T65" fmla="*/ 21 h 40"/>
                <a:gd name="T66" fmla="*/ 18 w 32"/>
                <a:gd name="T67" fmla="*/ 21 h 40"/>
                <a:gd name="T68" fmla="*/ 16 w 32"/>
                <a:gd name="T69" fmla="*/ 21 h 40"/>
                <a:gd name="T70" fmla="*/ 10 w 32"/>
                <a:gd name="T71" fmla="*/ 22 h 40"/>
                <a:gd name="T72" fmla="*/ 8 w 32"/>
                <a:gd name="T73" fmla="*/ 26 h 40"/>
                <a:gd name="T74" fmla="*/ 8 w 32"/>
                <a:gd name="T75" fmla="*/ 29 h 40"/>
                <a:gd name="T76" fmla="*/ 10 w 32"/>
                <a:gd name="T77" fmla="*/ 31 h 40"/>
                <a:gd name="T78" fmla="*/ 12 w 32"/>
                <a:gd name="T79" fmla="*/ 32 h 40"/>
                <a:gd name="T80" fmla="*/ 15 w 32"/>
                <a:gd name="T81" fmla="*/ 33 h 40"/>
                <a:gd name="T82" fmla="*/ 18 w 32"/>
                <a:gd name="T83" fmla="*/ 32 h 40"/>
                <a:gd name="T84" fmla="*/ 21 w 32"/>
                <a:gd name="T85" fmla="*/ 31 h 40"/>
                <a:gd name="T86" fmla="*/ 23 w 32"/>
                <a:gd name="T87" fmla="*/ 30 h 40"/>
                <a:gd name="T88" fmla="*/ 24 w 32"/>
                <a:gd name="T89" fmla="*/ 28 h 40"/>
                <a:gd name="T90" fmla="*/ 24 w 32"/>
                <a:gd name="T91"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40">
                  <a:moveTo>
                    <a:pt x="24" y="39"/>
                  </a:moveTo>
                  <a:cubicBezTo>
                    <a:pt x="24" y="35"/>
                    <a:pt x="24" y="35"/>
                    <a:pt x="24" y="35"/>
                  </a:cubicBezTo>
                  <a:cubicBezTo>
                    <a:pt x="23" y="36"/>
                    <a:pt x="23" y="37"/>
                    <a:pt x="22" y="37"/>
                  </a:cubicBezTo>
                  <a:cubicBezTo>
                    <a:pt x="21" y="37"/>
                    <a:pt x="21" y="38"/>
                    <a:pt x="20" y="38"/>
                  </a:cubicBezTo>
                  <a:cubicBezTo>
                    <a:pt x="19" y="39"/>
                    <a:pt x="18" y="39"/>
                    <a:pt x="17" y="39"/>
                  </a:cubicBezTo>
                  <a:cubicBezTo>
                    <a:pt x="16" y="39"/>
                    <a:pt x="15" y="40"/>
                    <a:pt x="14" y="40"/>
                  </a:cubicBezTo>
                  <a:cubicBezTo>
                    <a:pt x="12" y="40"/>
                    <a:pt x="11" y="39"/>
                    <a:pt x="9" y="39"/>
                  </a:cubicBezTo>
                  <a:cubicBezTo>
                    <a:pt x="7" y="38"/>
                    <a:pt x="6" y="38"/>
                    <a:pt x="5" y="37"/>
                  </a:cubicBezTo>
                  <a:cubicBezTo>
                    <a:pt x="3" y="36"/>
                    <a:pt x="2" y="34"/>
                    <a:pt x="2" y="33"/>
                  </a:cubicBezTo>
                  <a:cubicBezTo>
                    <a:pt x="1" y="31"/>
                    <a:pt x="0" y="29"/>
                    <a:pt x="0" y="27"/>
                  </a:cubicBezTo>
                  <a:cubicBezTo>
                    <a:pt x="0" y="24"/>
                    <a:pt x="1" y="23"/>
                    <a:pt x="2" y="21"/>
                  </a:cubicBezTo>
                  <a:cubicBezTo>
                    <a:pt x="2" y="20"/>
                    <a:pt x="3" y="18"/>
                    <a:pt x="5" y="17"/>
                  </a:cubicBezTo>
                  <a:cubicBezTo>
                    <a:pt x="6" y="16"/>
                    <a:pt x="8" y="15"/>
                    <a:pt x="10" y="15"/>
                  </a:cubicBezTo>
                  <a:cubicBezTo>
                    <a:pt x="12" y="14"/>
                    <a:pt x="14" y="14"/>
                    <a:pt x="16" y="14"/>
                  </a:cubicBezTo>
                  <a:cubicBezTo>
                    <a:pt x="18" y="14"/>
                    <a:pt x="19" y="14"/>
                    <a:pt x="21" y="15"/>
                  </a:cubicBezTo>
                  <a:cubicBezTo>
                    <a:pt x="22" y="15"/>
                    <a:pt x="23" y="15"/>
                    <a:pt x="24" y="16"/>
                  </a:cubicBezTo>
                  <a:cubicBezTo>
                    <a:pt x="24" y="13"/>
                    <a:pt x="24" y="13"/>
                    <a:pt x="24" y="13"/>
                  </a:cubicBezTo>
                  <a:cubicBezTo>
                    <a:pt x="24" y="11"/>
                    <a:pt x="24" y="9"/>
                    <a:pt x="22" y="8"/>
                  </a:cubicBezTo>
                  <a:cubicBezTo>
                    <a:pt x="21" y="7"/>
                    <a:pt x="19" y="6"/>
                    <a:pt x="17" y="6"/>
                  </a:cubicBezTo>
                  <a:cubicBezTo>
                    <a:pt x="15" y="6"/>
                    <a:pt x="13" y="6"/>
                    <a:pt x="12" y="7"/>
                  </a:cubicBezTo>
                  <a:cubicBezTo>
                    <a:pt x="10" y="7"/>
                    <a:pt x="9" y="8"/>
                    <a:pt x="7" y="9"/>
                  </a:cubicBezTo>
                  <a:cubicBezTo>
                    <a:pt x="4" y="3"/>
                    <a:pt x="4" y="3"/>
                    <a:pt x="4" y="3"/>
                  </a:cubicBezTo>
                  <a:cubicBezTo>
                    <a:pt x="6" y="2"/>
                    <a:pt x="8" y="1"/>
                    <a:pt x="10" y="0"/>
                  </a:cubicBezTo>
                  <a:cubicBezTo>
                    <a:pt x="12" y="0"/>
                    <a:pt x="15" y="0"/>
                    <a:pt x="17" y="0"/>
                  </a:cubicBezTo>
                  <a:cubicBezTo>
                    <a:pt x="19" y="0"/>
                    <a:pt x="21" y="0"/>
                    <a:pt x="23" y="0"/>
                  </a:cubicBezTo>
                  <a:cubicBezTo>
                    <a:pt x="25" y="1"/>
                    <a:pt x="26" y="2"/>
                    <a:pt x="28" y="3"/>
                  </a:cubicBezTo>
                  <a:cubicBezTo>
                    <a:pt x="29" y="4"/>
                    <a:pt x="30" y="5"/>
                    <a:pt x="31" y="7"/>
                  </a:cubicBezTo>
                  <a:cubicBezTo>
                    <a:pt x="31" y="8"/>
                    <a:pt x="32" y="10"/>
                    <a:pt x="32" y="12"/>
                  </a:cubicBezTo>
                  <a:cubicBezTo>
                    <a:pt x="32" y="39"/>
                    <a:pt x="32" y="39"/>
                    <a:pt x="32" y="39"/>
                  </a:cubicBezTo>
                  <a:lnTo>
                    <a:pt x="24" y="39"/>
                  </a:lnTo>
                  <a:close/>
                  <a:moveTo>
                    <a:pt x="24" y="22"/>
                  </a:moveTo>
                  <a:cubicBezTo>
                    <a:pt x="24" y="22"/>
                    <a:pt x="23" y="22"/>
                    <a:pt x="22" y="22"/>
                  </a:cubicBezTo>
                  <a:cubicBezTo>
                    <a:pt x="22" y="21"/>
                    <a:pt x="21" y="21"/>
                    <a:pt x="21" y="21"/>
                  </a:cubicBezTo>
                  <a:cubicBezTo>
                    <a:pt x="20" y="21"/>
                    <a:pt x="19" y="21"/>
                    <a:pt x="18" y="21"/>
                  </a:cubicBezTo>
                  <a:cubicBezTo>
                    <a:pt x="17" y="21"/>
                    <a:pt x="17" y="21"/>
                    <a:pt x="16" y="21"/>
                  </a:cubicBezTo>
                  <a:cubicBezTo>
                    <a:pt x="13" y="21"/>
                    <a:pt x="11" y="21"/>
                    <a:pt x="10" y="22"/>
                  </a:cubicBezTo>
                  <a:cubicBezTo>
                    <a:pt x="8" y="23"/>
                    <a:pt x="8" y="25"/>
                    <a:pt x="8" y="26"/>
                  </a:cubicBezTo>
                  <a:cubicBezTo>
                    <a:pt x="8" y="28"/>
                    <a:pt x="8" y="29"/>
                    <a:pt x="8" y="29"/>
                  </a:cubicBezTo>
                  <a:cubicBezTo>
                    <a:pt x="9" y="30"/>
                    <a:pt x="9" y="31"/>
                    <a:pt x="10" y="31"/>
                  </a:cubicBezTo>
                  <a:cubicBezTo>
                    <a:pt x="10" y="32"/>
                    <a:pt x="11" y="32"/>
                    <a:pt x="12" y="32"/>
                  </a:cubicBezTo>
                  <a:cubicBezTo>
                    <a:pt x="13" y="33"/>
                    <a:pt x="14" y="33"/>
                    <a:pt x="15" y="33"/>
                  </a:cubicBezTo>
                  <a:cubicBezTo>
                    <a:pt x="16" y="33"/>
                    <a:pt x="17" y="33"/>
                    <a:pt x="18" y="32"/>
                  </a:cubicBezTo>
                  <a:cubicBezTo>
                    <a:pt x="19" y="32"/>
                    <a:pt x="20" y="32"/>
                    <a:pt x="21" y="31"/>
                  </a:cubicBezTo>
                  <a:cubicBezTo>
                    <a:pt x="21" y="31"/>
                    <a:pt x="22" y="30"/>
                    <a:pt x="23" y="30"/>
                  </a:cubicBezTo>
                  <a:cubicBezTo>
                    <a:pt x="23" y="29"/>
                    <a:pt x="24" y="28"/>
                    <a:pt x="24" y="28"/>
                  </a:cubicBezTo>
                  <a:lnTo>
                    <a:pt x="24" y="2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05" name="Freeform 42">
              <a:extLst>
                <a:ext uri="{FF2B5EF4-FFF2-40B4-BE49-F238E27FC236}">
                  <a16:creationId xmlns:a16="http://schemas.microsoft.com/office/drawing/2014/main" id="{223989A0-E246-4806-AF7E-9D6C2B1DD489}"/>
                </a:ext>
              </a:extLst>
            </p:cNvPr>
            <p:cNvSpPr>
              <a:spLocks/>
            </p:cNvSpPr>
            <p:nvPr userDrawn="1"/>
          </p:nvSpPr>
          <p:spPr bwMode="invGray">
            <a:xfrm>
              <a:off x="3877436" y="6212575"/>
              <a:ext cx="78468" cy="99391"/>
            </a:xfrm>
            <a:custGeom>
              <a:avLst/>
              <a:gdLst>
                <a:gd name="T0" fmla="*/ 23 w 31"/>
                <a:gd name="T1" fmla="*/ 39 h 39"/>
                <a:gd name="T2" fmla="*/ 23 w 31"/>
                <a:gd name="T3" fmla="*/ 17 h 39"/>
                <a:gd name="T4" fmla="*/ 22 w 31"/>
                <a:gd name="T5" fmla="*/ 9 h 39"/>
                <a:gd name="T6" fmla="*/ 15 w 31"/>
                <a:gd name="T7" fmla="*/ 7 h 39"/>
                <a:gd name="T8" fmla="*/ 12 w 31"/>
                <a:gd name="T9" fmla="*/ 7 h 39"/>
                <a:gd name="T10" fmla="*/ 10 w 31"/>
                <a:gd name="T11" fmla="*/ 9 h 39"/>
                <a:gd name="T12" fmla="*/ 8 w 31"/>
                <a:gd name="T13" fmla="*/ 12 h 39"/>
                <a:gd name="T14" fmla="*/ 8 w 31"/>
                <a:gd name="T15" fmla="*/ 16 h 39"/>
                <a:gd name="T16" fmla="*/ 8 w 31"/>
                <a:gd name="T17" fmla="*/ 39 h 39"/>
                <a:gd name="T18" fmla="*/ 0 w 31"/>
                <a:gd name="T19" fmla="*/ 39 h 39"/>
                <a:gd name="T20" fmla="*/ 0 w 31"/>
                <a:gd name="T21" fmla="*/ 0 h 39"/>
                <a:gd name="T22" fmla="*/ 8 w 31"/>
                <a:gd name="T23" fmla="*/ 0 h 39"/>
                <a:gd name="T24" fmla="*/ 8 w 31"/>
                <a:gd name="T25" fmla="*/ 4 h 39"/>
                <a:gd name="T26" fmla="*/ 9 w 31"/>
                <a:gd name="T27" fmla="*/ 2 h 39"/>
                <a:gd name="T28" fmla="*/ 12 w 31"/>
                <a:gd name="T29" fmla="*/ 1 h 39"/>
                <a:gd name="T30" fmla="*/ 14 w 31"/>
                <a:gd name="T31" fmla="*/ 0 h 39"/>
                <a:gd name="T32" fmla="*/ 17 w 31"/>
                <a:gd name="T33" fmla="*/ 0 h 39"/>
                <a:gd name="T34" fmla="*/ 23 w 31"/>
                <a:gd name="T35" fmla="*/ 1 h 39"/>
                <a:gd name="T36" fmla="*/ 28 w 31"/>
                <a:gd name="T37" fmla="*/ 4 h 39"/>
                <a:gd name="T38" fmla="*/ 30 w 31"/>
                <a:gd name="T39" fmla="*/ 9 h 39"/>
                <a:gd name="T40" fmla="*/ 31 w 31"/>
                <a:gd name="T41" fmla="*/ 17 h 39"/>
                <a:gd name="T42" fmla="*/ 31 w 31"/>
                <a:gd name="T43" fmla="*/ 39 h 39"/>
                <a:gd name="T44" fmla="*/ 23 w 31"/>
                <a:gd name="T4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9">
                  <a:moveTo>
                    <a:pt x="23" y="39"/>
                  </a:moveTo>
                  <a:cubicBezTo>
                    <a:pt x="23" y="17"/>
                    <a:pt x="23" y="17"/>
                    <a:pt x="23" y="17"/>
                  </a:cubicBezTo>
                  <a:cubicBezTo>
                    <a:pt x="23" y="14"/>
                    <a:pt x="23" y="11"/>
                    <a:pt x="22" y="9"/>
                  </a:cubicBezTo>
                  <a:cubicBezTo>
                    <a:pt x="20" y="7"/>
                    <a:pt x="18" y="7"/>
                    <a:pt x="15" y="7"/>
                  </a:cubicBezTo>
                  <a:cubicBezTo>
                    <a:pt x="14" y="7"/>
                    <a:pt x="13" y="7"/>
                    <a:pt x="12" y="7"/>
                  </a:cubicBezTo>
                  <a:cubicBezTo>
                    <a:pt x="11" y="8"/>
                    <a:pt x="10" y="8"/>
                    <a:pt x="10" y="9"/>
                  </a:cubicBezTo>
                  <a:cubicBezTo>
                    <a:pt x="9" y="10"/>
                    <a:pt x="8" y="11"/>
                    <a:pt x="8" y="12"/>
                  </a:cubicBezTo>
                  <a:cubicBezTo>
                    <a:pt x="8" y="14"/>
                    <a:pt x="8" y="15"/>
                    <a:pt x="8" y="16"/>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1" y="1"/>
                    <a:pt x="12" y="1"/>
                  </a:cubicBezTo>
                  <a:cubicBezTo>
                    <a:pt x="12" y="0"/>
                    <a:pt x="13" y="0"/>
                    <a:pt x="14" y="0"/>
                  </a:cubicBezTo>
                  <a:cubicBezTo>
                    <a:pt x="15" y="0"/>
                    <a:pt x="16" y="0"/>
                    <a:pt x="17" y="0"/>
                  </a:cubicBezTo>
                  <a:cubicBezTo>
                    <a:pt x="20" y="0"/>
                    <a:pt x="22" y="0"/>
                    <a:pt x="23" y="1"/>
                  </a:cubicBezTo>
                  <a:cubicBezTo>
                    <a:pt x="25" y="1"/>
                    <a:pt x="26" y="2"/>
                    <a:pt x="28" y="4"/>
                  </a:cubicBezTo>
                  <a:cubicBezTo>
                    <a:pt x="29" y="5"/>
                    <a:pt x="29" y="7"/>
                    <a:pt x="30" y="9"/>
                  </a:cubicBezTo>
                  <a:cubicBezTo>
                    <a:pt x="31" y="11"/>
                    <a:pt x="31" y="14"/>
                    <a:pt x="31" y="17"/>
                  </a:cubicBezTo>
                  <a:cubicBezTo>
                    <a:pt x="31" y="39"/>
                    <a:pt x="31" y="39"/>
                    <a:pt x="31" y="39"/>
                  </a:cubicBezTo>
                  <a:lnTo>
                    <a:pt x="23"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06" name="Freeform 43">
              <a:extLst>
                <a:ext uri="{FF2B5EF4-FFF2-40B4-BE49-F238E27FC236}">
                  <a16:creationId xmlns:a16="http://schemas.microsoft.com/office/drawing/2014/main" id="{5FED967A-F1ED-4489-A689-A9A49A278085}"/>
                </a:ext>
              </a:extLst>
            </p:cNvPr>
            <p:cNvSpPr>
              <a:spLocks/>
            </p:cNvSpPr>
            <p:nvPr userDrawn="1"/>
          </p:nvSpPr>
          <p:spPr bwMode="invGray">
            <a:xfrm>
              <a:off x="3975084" y="6212575"/>
              <a:ext cx="73236" cy="101135"/>
            </a:xfrm>
            <a:custGeom>
              <a:avLst/>
              <a:gdLst>
                <a:gd name="T0" fmla="*/ 28 w 29"/>
                <a:gd name="T1" fmla="*/ 4 h 40"/>
                <a:gd name="T2" fmla="*/ 24 w 29"/>
                <a:gd name="T3" fmla="*/ 10 h 40"/>
                <a:gd name="T4" fmla="*/ 20 w 29"/>
                <a:gd name="T5" fmla="*/ 7 h 40"/>
                <a:gd name="T6" fmla="*/ 14 w 29"/>
                <a:gd name="T7" fmla="*/ 6 h 40"/>
                <a:gd name="T8" fmla="*/ 10 w 29"/>
                <a:gd name="T9" fmla="*/ 7 h 40"/>
                <a:gd name="T10" fmla="*/ 9 w 29"/>
                <a:gd name="T11" fmla="*/ 10 h 40"/>
                <a:gd name="T12" fmla="*/ 9 w 29"/>
                <a:gd name="T13" fmla="*/ 11 h 40"/>
                <a:gd name="T14" fmla="*/ 10 w 29"/>
                <a:gd name="T15" fmla="*/ 12 h 40"/>
                <a:gd name="T16" fmla="*/ 13 w 29"/>
                <a:gd name="T17" fmla="*/ 14 h 40"/>
                <a:gd name="T18" fmla="*/ 16 w 29"/>
                <a:gd name="T19" fmla="*/ 15 h 40"/>
                <a:gd name="T20" fmla="*/ 22 w 29"/>
                <a:gd name="T21" fmla="*/ 18 h 40"/>
                <a:gd name="T22" fmla="*/ 26 w 29"/>
                <a:gd name="T23" fmla="*/ 20 h 40"/>
                <a:gd name="T24" fmla="*/ 28 w 29"/>
                <a:gd name="T25" fmla="*/ 24 h 40"/>
                <a:gd name="T26" fmla="*/ 29 w 29"/>
                <a:gd name="T27" fmla="*/ 28 h 40"/>
                <a:gd name="T28" fmla="*/ 28 w 29"/>
                <a:gd name="T29" fmla="*/ 34 h 40"/>
                <a:gd name="T30" fmla="*/ 25 w 29"/>
                <a:gd name="T31" fmla="*/ 37 h 40"/>
                <a:gd name="T32" fmla="*/ 20 w 29"/>
                <a:gd name="T33" fmla="*/ 39 h 40"/>
                <a:gd name="T34" fmla="*/ 15 w 29"/>
                <a:gd name="T35" fmla="*/ 40 h 40"/>
                <a:gd name="T36" fmla="*/ 7 w 29"/>
                <a:gd name="T37" fmla="*/ 38 h 40"/>
                <a:gd name="T38" fmla="*/ 0 w 29"/>
                <a:gd name="T39" fmla="*/ 35 h 40"/>
                <a:gd name="T40" fmla="*/ 3 w 29"/>
                <a:gd name="T41" fmla="*/ 29 h 40"/>
                <a:gd name="T42" fmla="*/ 9 w 29"/>
                <a:gd name="T43" fmla="*/ 32 h 40"/>
                <a:gd name="T44" fmla="*/ 15 w 29"/>
                <a:gd name="T45" fmla="*/ 33 h 40"/>
                <a:gd name="T46" fmla="*/ 20 w 29"/>
                <a:gd name="T47" fmla="*/ 32 h 40"/>
                <a:gd name="T48" fmla="*/ 22 w 29"/>
                <a:gd name="T49" fmla="*/ 29 h 40"/>
                <a:gd name="T50" fmla="*/ 21 w 29"/>
                <a:gd name="T51" fmla="*/ 27 h 40"/>
                <a:gd name="T52" fmla="*/ 19 w 29"/>
                <a:gd name="T53" fmla="*/ 25 h 40"/>
                <a:gd name="T54" fmla="*/ 16 w 29"/>
                <a:gd name="T55" fmla="*/ 24 h 40"/>
                <a:gd name="T56" fmla="*/ 13 w 29"/>
                <a:gd name="T57" fmla="*/ 22 h 40"/>
                <a:gd name="T58" fmla="*/ 7 w 29"/>
                <a:gd name="T59" fmla="*/ 20 h 40"/>
                <a:gd name="T60" fmla="*/ 4 w 29"/>
                <a:gd name="T61" fmla="*/ 17 h 40"/>
                <a:gd name="T62" fmla="*/ 2 w 29"/>
                <a:gd name="T63" fmla="*/ 14 h 40"/>
                <a:gd name="T64" fmla="*/ 1 w 29"/>
                <a:gd name="T65" fmla="*/ 10 h 40"/>
                <a:gd name="T66" fmla="*/ 2 w 29"/>
                <a:gd name="T67" fmla="*/ 5 h 40"/>
                <a:gd name="T68" fmla="*/ 5 w 29"/>
                <a:gd name="T69" fmla="*/ 2 h 40"/>
                <a:gd name="T70" fmla="*/ 9 w 29"/>
                <a:gd name="T71" fmla="*/ 0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4" y="10"/>
                    <a:pt x="24" y="10"/>
                    <a:pt x="24" y="10"/>
                  </a:cubicBezTo>
                  <a:cubicBezTo>
                    <a:pt x="23" y="8"/>
                    <a:pt x="21" y="8"/>
                    <a:pt x="20" y="7"/>
                  </a:cubicBezTo>
                  <a:cubicBezTo>
                    <a:pt x="18" y="7"/>
                    <a:pt x="16" y="6"/>
                    <a:pt x="14" y="6"/>
                  </a:cubicBezTo>
                  <a:cubicBezTo>
                    <a:pt x="12" y="6"/>
                    <a:pt x="11" y="7"/>
                    <a:pt x="10" y="7"/>
                  </a:cubicBezTo>
                  <a:cubicBezTo>
                    <a:pt x="9" y="8"/>
                    <a:pt x="9" y="9"/>
                    <a:pt x="9" y="10"/>
                  </a:cubicBezTo>
                  <a:cubicBezTo>
                    <a:pt x="9" y="10"/>
                    <a:pt x="9" y="11"/>
                    <a:pt x="9" y="11"/>
                  </a:cubicBezTo>
                  <a:cubicBezTo>
                    <a:pt x="10" y="12"/>
                    <a:pt x="10" y="12"/>
                    <a:pt x="10" y="12"/>
                  </a:cubicBezTo>
                  <a:cubicBezTo>
                    <a:pt x="11" y="13"/>
                    <a:pt x="12" y="13"/>
                    <a:pt x="13" y="14"/>
                  </a:cubicBezTo>
                  <a:cubicBezTo>
                    <a:pt x="14" y="14"/>
                    <a:pt x="15" y="15"/>
                    <a:pt x="16" y="15"/>
                  </a:cubicBezTo>
                  <a:cubicBezTo>
                    <a:pt x="18" y="16"/>
                    <a:pt x="20" y="17"/>
                    <a:pt x="22" y="18"/>
                  </a:cubicBezTo>
                  <a:cubicBezTo>
                    <a:pt x="23" y="19"/>
                    <a:pt x="25" y="19"/>
                    <a:pt x="26" y="20"/>
                  </a:cubicBezTo>
                  <a:cubicBezTo>
                    <a:pt x="27" y="21"/>
                    <a:pt x="28" y="22"/>
                    <a:pt x="28" y="24"/>
                  </a:cubicBezTo>
                  <a:cubicBezTo>
                    <a:pt x="29" y="25"/>
                    <a:pt x="29" y="26"/>
                    <a:pt x="29" y="28"/>
                  </a:cubicBezTo>
                  <a:cubicBezTo>
                    <a:pt x="29" y="30"/>
                    <a:pt x="29" y="32"/>
                    <a:pt x="28" y="34"/>
                  </a:cubicBezTo>
                  <a:cubicBezTo>
                    <a:pt x="27" y="35"/>
                    <a:pt x="26" y="36"/>
                    <a:pt x="25" y="37"/>
                  </a:cubicBezTo>
                  <a:cubicBezTo>
                    <a:pt x="23" y="38"/>
                    <a:pt x="22" y="39"/>
                    <a:pt x="20" y="39"/>
                  </a:cubicBezTo>
                  <a:cubicBezTo>
                    <a:pt x="18" y="39"/>
                    <a:pt x="17" y="40"/>
                    <a:pt x="15" y="40"/>
                  </a:cubicBezTo>
                  <a:cubicBezTo>
                    <a:pt x="12" y="40"/>
                    <a:pt x="10" y="39"/>
                    <a:pt x="7" y="38"/>
                  </a:cubicBezTo>
                  <a:cubicBezTo>
                    <a:pt x="4" y="37"/>
                    <a:pt x="2" y="36"/>
                    <a:pt x="0" y="35"/>
                  </a:cubicBezTo>
                  <a:cubicBezTo>
                    <a:pt x="3" y="29"/>
                    <a:pt x="3" y="29"/>
                    <a:pt x="3" y="29"/>
                  </a:cubicBezTo>
                  <a:cubicBezTo>
                    <a:pt x="5" y="30"/>
                    <a:pt x="7" y="31"/>
                    <a:pt x="9" y="32"/>
                  </a:cubicBezTo>
                  <a:cubicBezTo>
                    <a:pt x="11" y="32"/>
                    <a:pt x="13" y="33"/>
                    <a:pt x="15" y="33"/>
                  </a:cubicBezTo>
                  <a:cubicBezTo>
                    <a:pt x="17" y="33"/>
                    <a:pt x="19" y="32"/>
                    <a:pt x="20" y="32"/>
                  </a:cubicBezTo>
                  <a:cubicBezTo>
                    <a:pt x="21" y="31"/>
                    <a:pt x="22" y="30"/>
                    <a:pt x="22" y="29"/>
                  </a:cubicBezTo>
                  <a:cubicBezTo>
                    <a:pt x="22" y="28"/>
                    <a:pt x="21" y="27"/>
                    <a:pt x="21" y="27"/>
                  </a:cubicBezTo>
                  <a:cubicBezTo>
                    <a:pt x="21" y="26"/>
                    <a:pt x="20" y="25"/>
                    <a:pt x="19" y="25"/>
                  </a:cubicBezTo>
                  <a:cubicBezTo>
                    <a:pt x="18" y="25"/>
                    <a:pt x="18" y="24"/>
                    <a:pt x="16" y="24"/>
                  </a:cubicBezTo>
                  <a:cubicBezTo>
                    <a:pt x="15" y="23"/>
                    <a:pt x="14" y="23"/>
                    <a:pt x="13" y="22"/>
                  </a:cubicBezTo>
                  <a:cubicBezTo>
                    <a:pt x="11" y="21"/>
                    <a:pt x="9" y="20"/>
                    <a:pt x="7" y="20"/>
                  </a:cubicBezTo>
                  <a:cubicBezTo>
                    <a:pt x="6" y="19"/>
                    <a:pt x="5" y="18"/>
                    <a:pt x="4" y="17"/>
                  </a:cubicBezTo>
                  <a:cubicBezTo>
                    <a:pt x="3" y="16"/>
                    <a:pt x="2" y="15"/>
                    <a:pt x="2" y="14"/>
                  </a:cubicBezTo>
                  <a:cubicBezTo>
                    <a:pt x="2" y="13"/>
                    <a:pt x="1" y="12"/>
                    <a:pt x="1" y="10"/>
                  </a:cubicBezTo>
                  <a:cubicBezTo>
                    <a:pt x="1" y="8"/>
                    <a:pt x="2" y="7"/>
                    <a:pt x="2" y="5"/>
                  </a:cubicBezTo>
                  <a:cubicBezTo>
                    <a:pt x="3" y="4"/>
                    <a:pt x="4" y="3"/>
                    <a:pt x="5" y="2"/>
                  </a:cubicBezTo>
                  <a:cubicBezTo>
                    <a:pt x="6" y="1"/>
                    <a:pt x="8" y="1"/>
                    <a:pt x="9" y="0"/>
                  </a:cubicBezTo>
                  <a:cubicBezTo>
                    <a:pt x="11" y="0"/>
                    <a:pt x="13" y="0"/>
                    <a:pt x="15" y="0"/>
                  </a:cubicBezTo>
                  <a:cubicBezTo>
                    <a:pt x="17" y="0"/>
                    <a:pt x="19"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07" name="Freeform 44">
              <a:extLst>
                <a:ext uri="{FF2B5EF4-FFF2-40B4-BE49-F238E27FC236}">
                  <a16:creationId xmlns:a16="http://schemas.microsoft.com/office/drawing/2014/main" id="{DA362954-FE74-40B7-AB98-CC8AC60FFC8D}"/>
                </a:ext>
              </a:extLst>
            </p:cNvPr>
            <p:cNvSpPr>
              <a:spLocks/>
            </p:cNvSpPr>
            <p:nvPr userDrawn="1"/>
          </p:nvSpPr>
          <p:spPr bwMode="invGray">
            <a:xfrm>
              <a:off x="4058782" y="6212575"/>
              <a:ext cx="122060" cy="99391"/>
            </a:xfrm>
            <a:custGeom>
              <a:avLst/>
              <a:gdLst>
                <a:gd name="T0" fmla="*/ 55 w 70"/>
                <a:gd name="T1" fmla="*/ 57 h 57"/>
                <a:gd name="T2" fmla="*/ 45 w 70"/>
                <a:gd name="T3" fmla="*/ 57 h 57"/>
                <a:gd name="T4" fmla="*/ 35 w 70"/>
                <a:gd name="T5" fmla="*/ 17 h 57"/>
                <a:gd name="T6" fmla="*/ 25 w 70"/>
                <a:gd name="T7" fmla="*/ 57 h 57"/>
                <a:gd name="T8" fmla="*/ 14 w 70"/>
                <a:gd name="T9" fmla="*/ 57 h 57"/>
                <a:gd name="T10" fmla="*/ 0 w 70"/>
                <a:gd name="T11" fmla="*/ 0 h 57"/>
                <a:gd name="T12" fmla="*/ 10 w 70"/>
                <a:gd name="T13" fmla="*/ 0 h 57"/>
                <a:gd name="T14" fmla="*/ 20 w 70"/>
                <a:gd name="T15" fmla="*/ 39 h 57"/>
                <a:gd name="T16" fmla="*/ 30 w 70"/>
                <a:gd name="T17" fmla="*/ 0 h 57"/>
                <a:gd name="T18" fmla="*/ 39 w 70"/>
                <a:gd name="T19" fmla="*/ 0 h 57"/>
                <a:gd name="T20" fmla="*/ 49 w 70"/>
                <a:gd name="T21" fmla="*/ 39 h 57"/>
                <a:gd name="T22" fmla="*/ 60 w 70"/>
                <a:gd name="T23" fmla="*/ 0 h 57"/>
                <a:gd name="T24" fmla="*/ 70 w 70"/>
                <a:gd name="T25" fmla="*/ 0 h 57"/>
                <a:gd name="T26" fmla="*/ 55 w 70"/>
                <a:gd name="T27"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7">
                  <a:moveTo>
                    <a:pt x="55" y="57"/>
                  </a:moveTo>
                  <a:lnTo>
                    <a:pt x="45" y="57"/>
                  </a:lnTo>
                  <a:lnTo>
                    <a:pt x="35" y="17"/>
                  </a:lnTo>
                  <a:lnTo>
                    <a:pt x="25" y="57"/>
                  </a:lnTo>
                  <a:lnTo>
                    <a:pt x="14" y="57"/>
                  </a:lnTo>
                  <a:lnTo>
                    <a:pt x="0" y="0"/>
                  </a:lnTo>
                  <a:lnTo>
                    <a:pt x="10" y="0"/>
                  </a:lnTo>
                  <a:lnTo>
                    <a:pt x="20" y="39"/>
                  </a:lnTo>
                  <a:lnTo>
                    <a:pt x="30" y="0"/>
                  </a:lnTo>
                  <a:lnTo>
                    <a:pt x="39" y="0"/>
                  </a:lnTo>
                  <a:lnTo>
                    <a:pt x="49" y="39"/>
                  </a:lnTo>
                  <a:lnTo>
                    <a:pt x="60" y="0"/>
                  </a:lnTo>
                  <a:lnTo>
                    <a:pt x="70" y="0"/>
                  </a:lnTo>
                  <a:lnTo>
                    <a:pt x="55" y="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08" name="Freeform 45">
              <a:extLst>
                <a:ext uri="{FF2B5EF4-FFF2-40B4-BE49-F238E27FC236}">
                  <a16:creationId xmlns:a16="http://schemas.microsoft.com/office/drawing/2014/main" id="{C1C7EF3F-CB28-4C69-901C-8F9F09C5B597}"/>
                </a:ext>
              </a:extLst>
            </p:cNvPr>
            <p:cNvSpPr>
              <a:spLocks noEditPoints="1"/>
            </p:cNvSpPr>
            <p:nvPr userDrawn="1"/>
          </p:nvSpPr>
          <p:spPr bwMode="invGray">
            <a:xfrm>
              <a:off x="4191304" y="6212575"/>
              <a:ext cx="83698"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09" name="Freeform 46">
              <a:extLst>
                <a:ext uri="{FF2B5EF4-FFF2-40B4-BE49-F238E27FC236}">
                  <a16:creationId xmlns:a16="http://schemas.microsoft.com/office/drawing/2014/main" id="{80D5AA14-D31C-42E8-B89F-2FCABF204007}"/>
                </a:ext>
              </a:extLst>
            </p:cNvPr>
            <p:cNvSpPr>
              <a:spLocks/>
            </p:cNvSpPr>
            <p:nvPr userDrawn="1"/>
          </p:nvSpPr>
          <p:spPr bwMode="invGray">
            <a:xfrm>
              <a:off x="4295927" y="6212575"/>
              <a:ext cx="57543" cy="99391"/>
            </a:xfrm>
            <a:custGeom>
              <a:avLst/>
              <a:gdLst>
                <a:gd name="T0" fmla="*/ 21 w 23"/>
                <a:gd name="T1" fmla="*/ 8 h 39"/>
                <a:gd name="T2" fmla="*/ 18 w 23"/>
                <a:gd name="T3" fmla="*/ 7 h 39"/>
                <a:gd name="T4" fmla="*/ 15 w 23"/>
                <a:gd name="T5" fmla="*/ 7 h 39"/>
                <a:gd name="T6" fmla="*/ 10 w 23"/>
                <a:gd name="T7" fmla="*/ 9 h 39"/>
                <a:gd name="T8" fmla="*/ 8 w 23"/>
                <a:gd name="T9" fmla="*/ 17 h 39"/>
                <a:gd name="T10" fmla="*/ 8 w 23"/>
                <a:gd name="T11" fmla="*/ 39 h 39"/>
                <a:gd name="T12" fmla="*/ 0 w 23"/>
                <a:gd name="T13" fmla="*/ 39 h 39"/>
                <a:gd name="T14" fmla="*/ 0 w 23"/>
                <a:gd name="T15" fmla="*/ 0 h 39"/>
                <a:gd name="T16" fmla="*/ 8 w 23"/>
                <a:gd name="T17" fmla="*/ 0 h 39"/>
                <a:gd name="T18" fmla="*/ 8 w 23"/>
                <a:gd name="T19" fmla="*/ 4 h 39"/>
                <a:gd name="T20" fmla="*/ 9 w 23"/>
                <a:gd name="T21" fmla="*/ 2 h 39"/>
                <a:gd name="T22" fmla="*/ 11 w 23"/>
                <a:gd name="T23" fmla="*/ 1 h 39"/>
                <a:gd name="T24" fmla="*/ 14 w 23"/>
                <a:gd name="T25" fmla="*/ 0 h 39"/>
                <a:gd name="T26" fmla="*/ 16 w 23"/>
                <a:gd name="T27" fmla="*/ 0 h 39"/>
                <a:gd name="T28" fmla="*/ 20 w 23"/>
                <a:gd name="T29" fmla="*/ 0 h 39"/>
                <a:gd name="T30" fmla="*/ 23 w 23"/>
                <a:gd name="T31" fmla="*/ 1 h 39"/>
                <a:gd name="T32" fmla="*/ 21 w 23"/>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8"/>
                  </a:moveTo>
                  <a:cubicBezTo>
                    <a:pt x="20" y="8"/>
                    <a:pt x="19" y="8"/>
                    <a:pt x="18" y="7"/>
                  </a:cubicBezTo>
                  <a:cubicBezTo>
                    <a:pt x="17" y="7"/>
                    <a:pt x="16" y="7"/>
                    <a:pt x="15" y="7"/>
                  </a:cubicBezTo>
                  <a:cubicBezTo>
                    <a:pt x="13" y="7"/>
                    <a:pt x="11" y="8"/>
                    <a:pt x="10" y="9"/>
                  </a:cubicBezTo>
                  <a:cubicBezTo>
                    <a:pt x="8" y="11"/>
                    <a:pt x="8" y="14"/>
                    <a:pt x="8" y="17"/>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0" y="1"/>
                    <a:pt x="11" y="1"/>
                  </a:cubicBezTo>
                  <a:cubicBezTo>
                    <a:pt x="12" y="0"/>
                    <a:pt x="13" y="0"/>
                    <a:pt x="14" y="0"/>
                  </a:cubicBezTo>
                  <a:cubicBezTo>
                    <a:pt x="14" y="0"/>
                    <a:pt x="15" y="0"/>
                    <a:pt x="16" y="0"/>
                  </a:cubicBezTo>
                  <a:cubicBezTo>
                    <a:pt x="18" y="0"/>
                    <a:pt x="19" y="0"/>
                    <a:pt x="20" y="0"/>
                  </a:cubicBezTo>
                  <a:cubicBezTo>
                    <a:pt x="21" y="0"/>
                    <a:pt x="22" y="1"/>
                    <a:pt x="23" y="1"/>
                  </a:cubicBezTo>
                  <a:lnTo>
                    <a:pt x="2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10" name="Freeform 47">
              <a:extLst>
                <a:ext uri="{FF2B5EF4-FFF2-40B4-BE49-F238E27FC236}">
                  <a16:creationId xmlns:a16="http://schemas.microsoft.com/office/drawing/2014/main" id="{3894EB82-A456-47F8-BB06-FE894AF4B86B}"/>
                </a:ext>
              </a:extLst>
            </p:cNvPr>
            <p:cNvSpPr>
              <a:spLocks/>
            </p:cNvSpPr>
            <p:nvPr userDrawn="1"/>
          </p:nvSpPr>
          <p:spPr bwMode="invGray">
            <a:xfrm>
              <a:off x="4346494" y="6284068"/>
              <a:ext cx="29644" cy="29643"/>
            </a:xfrm>
            <a:custGeom>
              <a:avLst/>
              <a:gdLst>
                <a:gd name="T0" fmla="*/ 12 w 12"/>
                <a:gd name="T1" fmla="*/ 6 h 12"/>
                <a:gd name="T2" fmla="*/ 11 w 12"/>
                <a:gd name="T3" fmla="*/ 8 h 12"/>
                <a:gd name="T4" fmla="*/ 10 w 12"/>
                <a:gd name="T5" fmla="*/ 10 h 12"/>
                <a:gd name="T6" fmla="*/ 8 w 12"/>
                <a:gd name="T7" fmla="*/ 11 h 12"/>
                <a:gd name="T8" fmla="*/ 6 w 12"/>
                <a:gd name="T9" fmla="*/ 12 h 12"/>
                <a:gd name="T10" fmla="*/ 3 w 12"/>
                <a:gd name="T11" fmla="*/ 11 h 12"/>
                <a:gd name="T12" fmla="*/ 2 w 12"/>
                <a:gd name="T13" fmla="*/ 10 h 12"/>
                <a:gd name="T14" fmla="*/ 0 w 12"/>
                <a:gd name="T15" fmla="*/ 8 h 12"/>
                <a:gd name="T16" fmla="*/ 0 w 12"/>
                <a:gd name="T17" fmla="*/ 6 h 12"/>
                <a:gd name="T18" fmla="*/ 0 w 12"/>
                <a:gd name="T19" fmla="*/ 4 h 12"/>
                <a:gd name="T20" fmla="*/ 2 w 12"/>
                <a:gd name="T21" fmla="*/ 2 h 12"/>
                <a:gd name="T22" fmla="*/ 3 w 12"/>
                <a:gd name="T23" fmla="*/ 0 h 12"/>
                <a:gd name="T24" fmla="*/ 6 w 12"/>
                <a:gd name="T25" fmla="*/ 0 h 12"/>
                <a:gd name="T26" fmla="*/ 8 w 12"/>
                <a:gd name="T27" fmla="*/ 0 h 12"/>
                <a:gd name="T28" fmla="*/ 10 w 12"/>
                <a:gd name="T29" fmla="*/ 2 h 12"/>
                <a:gd name="T30" fmla="*/ 11 w 12"/>
                <a:gd name="T31" fmla="*/ 4 h 12"/>
                <a:gd name="T32" fmla="*/ 12 w 12"/>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2">
                  <a:moveTo>
                    <a:pt x="12" y="6"/>
                  </a:moveTo>
                  <a:cubicBezTo>
                    <a:pt x="12" y="7"/>
                    <a:pt x="11" y="7"/>
                    <a:pt x="11" y="8"/>
                  </a:cubicBezTo>
                  <a:cubicBezTo>
                    <a:pt x="11" y="9"/>
                    <a:pt x="10" y="9"/>
                    <a:pt x="10" y="10"/>
                  </a:cubicBezTo>
                  <a:cubicBezTo>
                    <a:pt x="9" y="10"/>
                    <a:pt x="9" y="11"/>
                    <a:pt x="8" y="11"/>
                  </a:cubicBezTo>
                  <a:cubicBezTo>
                    <a:pt x="7" y="11"/>
                    <a:pt x="7" y="12"/>
                    <a:pt x="6" y="12"/>
                  </a:cubicBezTo>
                  <a:cubicBezTo>
                    <a:pt x="5" y="12"/>
                    <a:pt x="4" y="11"/>
                    <a:pt x="3" y="11"/>
                  </a:cubicBezTo>
                  <a:cubicBezTo>
                    <a:pt x="3" y="11"/>
                    <a:pt x="2" y="10"/>
                    <a:pt x="2" y="10"/>
                  </a:cubicBezTo>
                  <a:cubicBezTo>
                    <a:pt x="1" y="9"/>
                    <a:pt x="1" y="9"/>
                    <a:pt x="0" y="8"/>
                  </a:cubicBezTo>
                  <a:cubicBezTo>
                    <a:pt x="0" y="7"/>
                    <a:pt x="0" y="7"/>
                    <a:pt x="0" y="6"/>
                  </a:cubicBezTo>
                  <a:cubicBezTo>
                    <a:pt x="0" y="5"/>
                    <a:pt x="0" y="4"/>
                    <a:pt x="0" y="4"/>
                  </a:cubicBezTo>
                  <a:cubicBezTo>
                    <a:pt x="1" y="3"/>
                    <a:pt x="1" y="2"/>
                    <a:pt x="2" y="2"/>
                  </a:cubicBezTo>
                  <a:cubicBezTo>
                    <a:pt x="2" y="1"/>
                    <a:pt x="3" y="1"/>
                    <a:pt x="3" y="0"/>
                  </a:cubicBezTo>
                  <a:cubicBezTo>
                    <a:pt x="4" y="0"/>
                    <a:pt x="5" y="0"/>
                    <a:pt x="6" y="0"/>
                  </a:cubicBezTo>
                  <a:cubicBezTo>
                    <a:pt x="7" y="0"/>
                    <a:pt x="7" y="0"/>
                    <a:pt x="8" y="0"/>
                  </a:cubicBezTo>
                  <a:cubicBezTo>
                    <a:pt x="9" y="1"/>
                    <a:pt x="9" y="1"/>
                    <a:pt x="10" y="2"/>
                  </a:cubicBezTo>
                  <a:cubicBezTo>
                    <a:pt x="10" y="2"/>
                    <a:pt x="11" y="3"/>
                    <a:pt x="11" y="4"/>
                  </a:cubicBezTo>
                  <a:cubicBezTo>
                    <a:pt x="11" y="4"/>
                    <a:pt x="12" y="5"/>
                    <a:pt x="12"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11" name="Freeform 48">
              <a:extLst>
                <a:ext uri="{FF2B5EF4-FFF2-40B4-BE49-F238E27FC236}">
                  <a16:creationId xmlns:a16="http://schemas.microsoft.com/office/drawing/2014/main" id="{A88F5C3F-FAE1-4A50-86D3-E9A1CAA89A96}"/>
                </a:ext>
              </a:extLst>
            </p:cNvPr>
            <p:cNvSpPr>
              <a:spLocks/>
            </p:cNvSpPr>
            <p:nvPr userDrawn="1"/>
          </p:nvSpPr>
          <p:spPr bwMode="invGray">
            <a:xfrm>
              <a:off x="498115" y="6388691"/>
              <a:ext cx="94161" cy="130778"/>
            </a:xfrm>
            <a:custGeom>
              <a:avLst/>
              <a:gdLst>
                <a:gd name="T0" fmla="*/ 32 w 54"/>
                <a:gd name="T1" fmla="*/ 12 h 75"/>
                <a:gd name="T2" fmla="*/ 32 w 54"/>
                <a:gd name="T3" fmla="*/ 75 h 75"/>
                <a:gd name="T4" fmla="*/ 22 w 54"/>
                <a:gd name="T5" fmla="*/ 75 h 75"/>
                <a:gd name="T6" fmla="*/ 22 w 54"/>
                <a:gd name="T7" fmla="*/ 12 h 75"/>
                <a:gd name="T8" fmla="*/ 0 w 54"/>
                <a:gd name="T9" fmla="*/ 12 h 75"/>
                <a:gd name="T10" fmla="*/ 0 w 54"/>
                <a:gd name="T11" fmla="*/ 0 h 75"/>
                <a:gd name="T12" fmla="*/ 54 w 54"/>
                <a:gd name="T13" fmla="*/ 0 h 75"/>
                <a:gd name="T14" fmla="*/ 54 w 54"/>
                <a:gd name="T15" fmla="*/ 12 h 75"/>
                <a:gd name="T16" fmla="*/ 32 w 54"/>
                <a:gd name="T17" fmla="*/ 1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75">
                  <a:moveTo>
                    <a:pt x="32" y="12"/>
                  </a:moveTo>
                  <a:lnTo>
                    <a:pt x="32" y="75"/>
                  </a:lnTo>
                  <a:lnTo>
                    <a:pt x="22" y="75"/>
                  </a:lnTo>
                  <a:lnTo>
                    <a:pt x="22" y="12"/>
                  </a:lnTo>
                  <a:lnTo>
                    <a:pt x="0" y="12"/>
                  </a:lnTo>
                  <a:lnTo>
                    <a:pt x="0" y="0"/>
                  </a:lnTo>
                  <a:lnTo>
                    <a:pt x="54" y="0"/>
                  </a:lnTo>
                  <a:lnTo>
                    <a:pt x="54" y="12"/>
                  </a:lnTo>
                  <a:lnTo>
                    <a:pt x="32"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12" name="Freeform 49">
              <a:extLst>
                <a:ext uri="{FF2B5EF4-FFF2-40B4-BE49-F238E27FC236}">
                  <a16:creationId xmlns:a16="http://schemas.microsoft.com/office/drawing/2014/main" id="{1EFCBDA7-FA42-4391-9872-95EB6DDEA684}"/>
                </a:ext>
              </a:extLst>
            </p:cNvPr>
            <p:cNvSpPr>
              <a:spLocks/>
            </p:cNvSpPr>
            <p:nvPr userDrawn="1"/>
          </p:nvSpPr>
          <p:spPr bwMode="invGray">
            <a:xfrm>
              <a:off x="609713" y="6383459"/>
              <a:ext cx="78468" cy="136010"/>
            </a:xfrm>
            <a:custGeom>
              <a:avLst/>
              <a:gdLst>
                <a:gd name="T0" fmla="*/ 23 w 31"/>
                <a:gd name="T1" fmla="*/ 53 h 53"/>
                <a:gd name="T2" fmla="*/ 23 w 31"/>
                <a:gd name="T3" fmla="*/ 32 h 53"/>
                <a:gd name="T4" fmla="*/ 21 w 31"/>
                <a:gd name="T5" fmla="*/ 24 h 53"/>
                <a:gd name="T6" fmla="*/ 15 w 31"/>
                <a:gd name="T7" fmla="*/ 21 h 53"/>
                <a:gd name="T8" fmla="*/ 12 w 31"/>
                <a:gd name="T9" fmla="*/ 22 h 53"/>
                <a:gd name="T10" fmla="*/ 9 w 31"/>
                <a:gd name="T11" fmla="*/ 24 h 53"/>
                <a:gd name="T12" fmla="*/ 8 w 31"/>
                <a:gd name="T13" fmla="*/ 27 h 53"/>
                <a:gd name="T14" fmla="*/ 7 w 31"/>
                <a:gd name="T15" fmla="*/ 31 h 53"/>
                <a:gd name="T16" fmla="*/ 7 w 31"/>
                <a:gd name="T17" fmla="*/ 53 h 53"/>
                <a:gd name="T18" fmla="*/ 0 w 31"/>
                <a:gd name="T19" fmla="*/ 53 h 53"/>
                <a:gd name="T20" fmla="*/ 0 w 31"/>
                <a:gd name="T21" fmla="*/ 4 h 53"/>
                <a:gd name="T22" fmla="*/ 7 w 31"/>
                <a:gd name="T23" fmla="*/ 0 h 53"/>
                <a:gd name="T24" fmla="*/ 7 w 31"/>
                <a:gd name="T25" fmla="*/ 19 h 53"/>
                <a:gd name="T26" fmla="*/ 9 w 31"/>
                <a:gd name="T27" fmla="*/ 17 h 53"/>
                <a:gd name="T28" fmla="*/ 11 w 31"/>
                <a:gd name="T29" fmla="*/ 15 h 53"/>
                <a:gd name="T30" fmla="*/ 14 w 31"/>
                <a:gd name="T31" fmla="*/ 14 h 53"/>
                <a:gd name="T32" fmla="*/ 17 w 31"/>
                <a:gd name="T33" fmla="*/ 14 h 53"/>
                <a:gd name="T34" fmla="*/ 23 w 31"/>
                <a:gd name="T35" fmla="*/ 15 h 53"/>
                <a:gd name="T36" fmla="*/ 27 w 31"/>
                <a:gd name="T37" fmla="*/ 18 h 53"/>
                <a:gd name="T38" fmla="*/ 30 w 31"/>
                <a:gd name="T39" fmla="*/ 24 h 53"/>
                <a:gd name="T40" fmla="*/ 31 w 31"/>
                <a:gd name="T41" fmla="*/ 31 h 53"/>
                <a:gd name="T42" fmla="*/ 31 w 31"/>
                <a:gd name="T43" fmla="*/ 53 h 53"/>
                <a:gd name="T44" fmla="*/ 23 w 31"/>
                <a:gd name="T45"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3">
                  <a:moveTo>
                    <a:pt x="23" y="53"/>
                  </a:moveTo>
                  <a:cubicBezTo>
                    <a:pt x="23" y="32"/>
                    <a:pt x="23" y="32"/>
                    <a:pt x="23" y="32"/>
                  </a:cubicBezTo>
                  <a:cubicBezTo>
                    <a:pt x="23" y="28"/>
                    <a:pt x="22" y="25"/>
                    <a:pt x="21" y="24"/>
                  </a:cubicBezTo>
                  <a:cubicBezTo>
                    <a:pt x="20" y="22"/>
                    <a:pt x="18" y="21"/>
                    <a:pt x="15" y="21"/>
                  </a:cubicBezTo>
                  <a:cubicBezTo>
                    <a:pt x="14" y="21"/>
                    <a:pt x="13" y="21"/>
                    <a:pt x="12" y="22"/>
                  </a:cubicBezTo>
                  <a:cubicBezTo>
                    <a:pt x="11" y="22"/>
                    <a:pt x="10" y="23"/>
                    <a:pt x="9" y="24"/>
                  </a:cubicBezTo>
                  <a:cubicBezTo>
                    <a:pt x="9" y="24"/>
                    <a:pt x="8" y="25"/>
                    <a:pt x="8" y="27"/>
                  </a:cubicBezTo>
                  <a:cubicBezTo>
                    <a:pt x="7" y="28"/>
                    <a:pt x="7" y="29"/>
                    <a:pt x="7" y="31"/>
                  </a:cubicBezTo>
                  <a:cubicBezTo>
                    <a:pt x="7" y="53"/>
                    <a:pt x="7" y="53"/>
                    <a:pt x="7" y="53"/>
                  </a:cubicBezTo>
                  <a:cubicBezTo>
                    <a:pt x="0" y="53"/>
                    <a:pt x="0" y="53"/>
                    <a:pt x="0" y="53"/>
                  </a:cubicBezTo>
                  <a:cubicBezTo>
                    <a:pt x="0" y="4"/>
                    <a:pt x="0" y="4"/>
                    <a:pt x="0" y="4"/>
                  </a:cubicBezTo>
                  <a:cubicBezTo>
                    <a:pt x="7" y="0"/>
                    <a:pt x="7" y="0"/>
                    <a:pt x="7" y="0"/>
                  </a:cubicBezTo>
                  <a:cubicBezTo>
                    <a:pt x="7" y="19"/>
                    <a:pt x="7" y="19"/>
                    <a:pt x="7" y="19"/>
                  </a:cubicBezTo>
                  <a:cubicBezTo>
                    <a:pt x="8" y="18"/>
                    <a:pt x="8" y="17"/>
                    <a:pt x="9" y="17"/>
                  </a:cubicBezTo>
                  <a:cubicBezTo>
                    <a:pt x="10" y="16"/>
                    <a:pt x="10" y="16"/>
                    <a:pt x="11" y="15"/>
                  </a:cubicBezTo>
                  <a:cubicBezTo>
                    <a:pt x="12" y="15"/>
                    <a:pt x="13" y="15"/>
                    <a:pt x="14" y="14"/>
                  </a:cubicBezTo>
                  <a:cubicBezTo>
                    <a:pt x="15" y="14"/>
                    <a:pt x="16" y="14"/>
                    <a:pt x="17" y="14"/>
                  </a:cubicBezTo>
                  <a:cubicBezTo>
                    <a:pt x="19" y="14"/>
                    <a:pt x="21" y="14"/>
                    <a:pt x="23" y="15"/>
                  </a:cubicBezTo>
                  <a:cubicBezTo>
                    <a:pt x="25" y="16"/>
                    <a:pt x="26" y="17"/>
                    <a:pt x="27" y="18"/>
                  </a:cubicBezTo>
                  <a:cubicBezTo>
                    <a:pt x="28" y="20"/>
                    <a:pt x="29" y="22"/>
                    <a:pt x="30" y="24"/>
                  </a:cubicBezTo>
                  <a:cubicBezTo>
                    <a:pt x="30" y="26"/>
                    <a:pt x="31" y="29"/>
                    <a:pt x="31" y="31"/>
                  </a:cubicBezTo>
                  <a:cubicBezTo>
                    <a:pt x="31" y="53"/>
                    <a:pt x="31" y="53"/>
                    <a:pt x="31" y="53"/>
                  </a:cubicBezTo>
                  <a:lnTo>
                    <a:pt x="23"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13" name="Freeform 50">
              <a:extLst>
                <a:ext uri="{FF2B5EF4-FFF2-40B4-BE49-F238E27FC236}">
                  <a16:creationId xmlns:a16="http://schemas.microsoft.com/office/drawing/2014/main" id="{721D8C30-DB23-4A0B-8A74-BC467086477D}"/>
                </a:ext>
              </a:extLst>
            </p:cNvPr>
            <p:cNvSpPr>
              <a:spLocks noEditPoints="1"/>
            </p:cNvSpPr>
            <p:nvPr userDrawn="1"/>
          </p:nvSpPr>
          <p:spPr bwMode="invGray">
            <a:xfrm>
              <a:off x="705618" y="6418333"/>
              <a:ext cx="85443" cy="102879"/>
            </a:xfrm>
            <a:custGeom>
              <a:avLst/>
              <a:gdLst>
                <a:gd name="T0" fmla="*/ 33 w 33"/>
                <a:gd name="T1" fmla="*/ 19 h 40"/>
                <a:gd name="T2" fmla="*/ 33 w 33"/>
                <a:gd name="T3" fmla="*/ 21 h 40"/>
                <a:gd name="T4" fmla="*/ 33 w 33"/>
                <a:gd name="T5" fmla="*/ 23 h 40"/>
                <a:gd name="T6" fmla="*/ 7 w 33"/>
                <a:gd name="T7" fmla="*/ 23 h 40"/>
                <a:gd name="T8" fmla="*/ 9 w 33"/>
                <a:gd name="T9" fmla="*/ 28 h 40"/>
                <a:gd name="T10" fmla="*/ 11 w 33"/>
                <a:gd name="T11" fmla="*/ 31 h 40"/>
                <a:gd name="T12" fmla="*/ 14 w 33"/>
                <a:gd name="T13" fmla="*/ 33 h 40"/>
                <a:gd name="T14" fmla="*/ 17 w 33"/>
                <a:gd name="T15" fmla="*/ 33 h 40"/>
                <a:gd name="T16" fmla="*/ 19 w 33"/>
                <a:gd name="T17" fmla="*/ 33 h 40"/>
                <a:gd name="T18" fmla="*/ 22 w 33"/>
                <a:gd name="T19" fmla="*/ 32 h 40"/>
                <a:gd name="T20" fmla="*/ 23 w 33"/>
                <a:gd name="T21" fmla="*/ 32 h 40"/>
                <a:gd name="T22" fmla="*/ 25 w 33"/>
                <a:gd name="T23" fmla="*/ 30 h 40"/>
                <a:gd name="T24" fmla="*/ 30 w 33"/>
                <a:gd name="T25" fmla="*/ 35 h 40"/>
                <a:gd name="T26" fmla="*/ 27 w 33"/>
                <a:gd name="T27" fmla="*/ 37 h 40"/>
                <a:gd name="T28" fmla="*/ 24 w 33"/>
                <a:gd name="T29" fmla="*/ 39 h 40"/>
                <a:gd name="T30" fmla="*/ 21 w 33"/>
                <a:gd name="T31" fmla="*/ 40 h 40"/>
                <a:gd name="T32" fmla="*/ 17 w 33"/>
                <a:gd name="T33" fmla="*/ 40 h 40"/>
                <a:gd name="T34" fmla="*/ 12 w 33"/>
                <a:gd name="T35" fmla="*/ 39 h 40"/>
                <a:gd name="T36" fmla="*/ 8 w 33"/>
                <a:gd name="T37" fmla="*/ 38 h 40"/>
                <a:gd name="T38" fmla="*/ 5 w 33"/>
                <a:gd name="T39" fmla="*/ 35 h 40"/>
                <a:gd name="T40" fmla="*/ 3 w 33"/>
                <a:gd name="T41" fmla="*/ 31 h 40"/>
                <a:gd name="T42" fmla="*/ 1 w 33"/>
                <a:gd name="T43" fmla="*/ 26 h 40"/>
                <a:gd name="T44" fmla="*/ 0 w 33"/>
                <a:gd name="T45" fmla="*/ 20 h 40"/>
                <a:gd name="T46" fmla="*/ 1 w 33"/>
                <a:gd name="T47" fmla="*/ 12 h 40"/>
                <a:gd name="T48" fmla="*/ 5 w 33"/>
                <a:gd name="T49" fmla="*/ 5 h 40"/>
                <a:gd name="T50" fmla="*/ 10 w 33"/>
                <a:gd name="T51" fmla="*/ 1 h 40"/>
                <a:gd name="T52" fmla="*/ 17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5 w 33"/>
                <a:gd name="T65" fmla="*/ 13 h 40"/>
                <a:gd name="T66" fmla="*/ 23 w 33"/>
                <a:gd name="T67" fmla="*/ 10 h 40"/>
                <a:gd name="T68" fmla="*/ 20 w 33"/>
                <a:gd name="T69" fmla="*/ 8 h 40"/>
                <a:gd name="T70" fmla="*/ 16 w 33"/>
                <a:gd name="T71" fmla="*/ 7 h 40"/>
                <a:gd name="T72" fmla="*/ 13 w 33"/>
                <a:gd name="T73" fmla="*/ 8 h 40"/>
                <a:gd name="T74" fmla="*/ 10 w 33"/>
                <a:gd name="T75" fmla="*/ 9 h 40"/>
                <a:gd name="T76" fmla="*/ 9 w 33"/>
                <a:gd name="T77" fmla="*/ 12 h 40"/>
                <a:gd name="T78" fmla="*/ 8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3" y="22"/>
                    <a:pt x="33" y="23"/>
                  </a:cubicBezTo>
                  <a:cubicBezTo>
                    <a:pt x="7" y="23"/>
                    <a:pt x="7" y="23"/>
                    <a:pt x="7" y="23"/>
                  </a:cubicBezTo>
                  <a:cubicBezTo>
                    <a:pt x="8" y="25"/>
                    <a:pt x="8" y="26"/>
                    <a:pt x="9" y="28"/>
                  </a:cubicBezTo>
                  <a:cubicBezTo>
                    <a:pt x="9" y="29"/>
                    <a:pt x="10" y="30"/>
                    <a:pt x="11" y="31"/>
                  </a:cubicBezTo>
                  <a:cubicBezTo>
                    <a:pt x="12" y="32"/>
                    <a:pt x="13" y="32"/>
                    <a:pt x="14" y="33"/>
                  </a:cubicBezTo>
                  <a:cubicBezTo>
                    <a:pt x="15" y="33"/>
                    <a:pt x="16" y="33"/>
                    <a:pt x="17" y="33"/>
                  </a:cubicBezTo>
                  <a:cubicBezTo>
                    <a:pt x="18" y="33"/>
                    <a:pt x="19" y="33"/>
                    <a:pt x="19" y="33"/>
                  </a:cubicBezTo>
                  <a:cubicBezTo>
                    <a:pt x="20" y="33"/>
                    <a:pt x="21" y="33"/>
                    <a:pt x="22" y="32"/>
                  </a:cubicBezTo>
                  <a:cubicBezTo>
                    <a:pt x="22" y="32"/>
                    <a:pt x="23" y="32"/>
                    <a:pt x="23" y="32"/>
                  </a:cubicBezTo>
                  <a:cubicBezTo>
                    <a:pt x="24" y="31"/>
                    <a:pt x="25" y="31"/>
                    <a:pt x="25" y="30"/>
                  </a:cubicBezTo>
                  <a:cubicBezTo>
                    <a:pt x="30" y="35"/>
                    <a:pt x="30" y="35"/>
                    <a:pt x="30" y="35"/>
                  </a:cubicBezTo>
                  <a:cubicBezTo>
                    <a:pt x="29" y="36"/>
                    <a:pt x="28" y="37"/>
                    <a:pt x="27" y="37"/>
                  </a:cubicBezTo>
                  <a:cubicBezTo>
                    <a:pt x="26" y="38"/>
                    <a:pt x="25" y="38"/>
                    <a:pt x="24" y="39"/>
                  </a:cubicBezTo>
                  <a:cubicBezTo>
                    <a:pt x="23" y="39"/>
                    <a:pt x="22" y="40"/>
                    <a:pt x="21" y="40"/>
                  </a:cubicBezTo>
                  <a:cubicBezTo>
                    <a:pt x="20" y="40"/>
                    <a:pt x="18" y="40"/>
                    <a:pt x="17" y="40"/>
                  </a:cubicBezTo>
                  <a:cubicBezTo>
                    <a:pt x="15" y="40"/>
                    <a:pt x="13" y="40"/>
                    <a:pt x="12" y="39"/>
                  </a:cubicBezTo>
                  <a:cubicBezTo>
                    <a:pt x="11" y="39"/>
                    <a:pt x="9" y="38"/>
                    <a:pt x="8" y="38"/>
                  </a:cubicBezTo>
                  <a:cubicBezTo>
                    <a:pt x="7" y="37"/>
                    <a:pt x="6" y="36"/>
                    <a:pt x="5" y="35"/>
                  </a:cubicBezTo>
                  <a:cubicBezTo>
                    <a:pt x="4" y="34"/>
                    <a:pt x="3" y="33"/>
                    <a:pt x="3" y="31"/>
                  </a:cubicBezTo>
                  <a:cubicBezTo>
                    <a:pt x="2" y="30"/>
                    <a:pt x="1" y="28"/>
                    <a:pt x="1" y="26"/>
                  </a:cubicBezTo>
                  <a:cubicBezTo>
                    <a:pt x="0" y="24"/>
                    <a:pt x="0" y="22"/>
                    <a:pt x="0" y="20"/>
                  </a:cubicBezTo>
                  <a:cubicBezTo>
                    <a:pt x="0" y="17"/>
                    <a:pt x="0" y="14"/>
                    <a:pt x="1" y="12"/>
                  </a:cubicBezTo>
                  <a:cubicBezTo>
                    <a:pt x="2" y="9"/>
                    <a:pt x="3" y="7"/>
                    <a:pt x="5" y="5"/>
                  </a:cubicBezTo>
                  <a:cubicBezTo>
                    <a:pt x="6" y="4"/>
                    <a:pt x="8" y="2"/>
                    <a:pt x="10" y="1"/>
                  </a:cubicBezTo>
                  <a:cubicBezTo>
                    <a:pt x="12" y="1"/>
                    <a:pt x="14" y="0"/>
                    <a:pt x="17" y="0"/>
                  </a:cubicBezTo>
                  <a:cubicBezTo>
                    <a:pt x="20" y="0"/>
                    <a:pt x="22" y="1"/>
                    <a:pt x="24" y="2"/>
                  </a:cubicBezTo>
                  <a:cubicBezTo>
                    <a:pt x="26" y="3"/>
                    <a:pt x="28" y="4"/>
                    <a:pt x="29" y="6"/>
                  </a:cubicBezTo>
                  <a:cubicBezTo>
                    <a:pt x="30" y="8"/>
                    <a:pt x="31" y="10"/>
                    <a:pt x="32" y="12"/>
                  </a:cubicBezTo>
                  <a:cubicBezTo>
                    <a:pt x="33" y="14"/>
                    <a:pt x="33" y="17"/>
                    <a:pt x="33" y="19"/>
                  </a:cubicBezTo>
                  <a:close/>
                  <a:moveTo>
                    <a:pt x="25" y="17"/>
                  </a:moveTo>
                  <a:cubicBezTo>
                    <a:pt x="25" y="15"/>
                    <a:pt x="25" y="14"/>
                    <a:pt x="25" y="13"/>
                  </a:cubicBezTo>
                  <a:cubicBezTo>
                    <a:pt x="24" y="12"/>
                    <a:pt x="24" y="11"/>
                    <a:pt x="23" y="10"/>
                  </a:cubicBezTo>
                  <a:cubicBezTo>
                    <a:pt x="22" y="9"/>
                    <a:pt x="21" y="8"/>
                    <a:pt x="20" y="8"/>
                  </a:cubicBezTo>
                  <a:cubicBezTo>
                    <a:pt x="19" y="7"/>
                    <a:pt x="18" y="7"/>
                    <a:pt x="16" y="7"/>
                  </a:cubicBezTo>
                  <a:cubicBezTo>
                    <a:pt x="15" y="7"/>
                    <a:pt x="14" y="7"/>
                    <a:pt x="13" y="8"/>
                  </a:cubicBezTo>
                  <a:cubicBezTo>
                    <a:pt x="12" y="8"/>
                    <a:pt x="11" y="9"/>
                    <a:pt x="10" y="9"/>
                  </a:cubicBezTo>
                  <a:cubicBezTo>
                    <a:pt x="10" y="10"/>
                    <a:pt x="9" y="11"/>
                    <a:pt x="9" y="12"/>
                  </a:cubicBezTo>
                  <a:cubicBezTo>
                    <a:pt x="8" y="14"/>
                    <a:pt x="8" y="15"/>
                    <a:pt x="8"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14" name="Freeform 51">
              <a:extLst>
                <a:ext uri="{FF2B5EF4-FFF2-40B4-BE49-F238E27FC236}">
                  <a16:creationId xmlns:a16="http://schemas.microsoft.com/office/drawing/2014/main" id="{01AD00CA-8BC7-4B62-AC64-03851855A7AE}"/>
                </a:ext>
              </a:extLst>
            </p:cNvPr>
            <p:cNvSpPr>
              <a:spLocks noEditPoints="1"/>
            </p:cNvSpPr>
            <p:nvPr userDrawn="1"/>
          </p:nvSpPr>
          <p:spPr bwMode="invGray">
            <a:xfrm>
              <a:off x="857320" y="6383459"/>
              <a:ext cx="83698" cy="137753"/>
            </a:xfrm>
            <a:custGeom>
              <a:avLst/>
              <a:gdLst>
                <a:gd name="T0" fmla="*/ 33 w 33"/>
                <a:gd name="T1" fmla="*/ 35 h 54"/>
                <a:gd name="T2" fmla="*/ 31 w 33"/>
                <a:gd name="T3" fmla="*/ 43 h 54"/>
                <a:gd name="T4" fmla="*/ 28 w 33"/>
                <a:gd name="T5" fmla="*/ 49 h 54"/>
                <a:gd name="T6" fmla="*/ 23 w 33"/>
                <a:gd name="T7" fmla="*/ 53 h 54"/>
                <a:gd name="T8" fmla="*/ 17 w 33"/>
                <a:gd name="T9" fmla="*/ 54 h 54"/>
                <a:gd name="T10" fmla="*/ 12 w 33"/>
                <a:gd name="T11" fmla="*/ 53 h 54"/>
                <a:gd name="T12" fmla="*/ 8 w 33"/>
                <a:gd name="T13" fmla="*/ 50 h 54"/>
                <a:gd name="T14" fmla="*/ 8 w 33"/>
                <a:gd name="T15" fmla="*/ 53 h 54"/>
                <a:gd name="T16" fmla="*/ 0 w 33"/>
                <a:gd name="T17" fmla="*/ 53 h 54"/>
                <a:gd name="T18" fmla="*/ 0 w 33"/>
                <a:gd name="T19" fmla="*/ 4 h 54"/>
                <a:gd name="T20" fmla="*/ 8 w 33"/>
                <a:gd name="T21" fmla="*/ 0 h 54"/>
                <a:gd name="T22" fmla="*/ 8 w 33"/>
                <a:gd name="T23" fmla="*/ 19 h 54"/>
                <a:gd name="T24" fmla="*/ 10 w 33"/>
                <a:gd name="T25" fmla="*/ 17 h 54"/>
                <a:gd name="T26" fmla="*/ 12 w 33"/>
                <a:gd name="T27" fmla="*/ 16 h 54"/>
                <a:gd name="T28" fmla="*/ 14 w 33"/>
                <a:gd name="T29" fmla="*/ 14 h 54"/>
                <a:gd name="T30" fmla="*/ 18 w 33"/>
                <a:gd name="T31" fmla="*/ 14 h 54"/>
                <a:gd name="T32" fmla="*/ 24 w 33"/>
                <a:gd name="T33" fmla="*/ 15 h 54"/>
                <a:gd name="T34" fmla="*/ 28 w 33"/>
                <a:gd name="T35" fmla="*/ 19 h 54"/>
                <a:gd name="T36" fmla="*/ 31 w 33"/>
                <a:gd name="T37" fmla="*/ 25 h 54"/>
                <a:gd name="T38" fmla="*/ 33 w 33"/>
                <a:gd name="T39" fmla="*/ 35 h 54"/>
                <a:gd name="T40" fmla="*/ 25 w 33"/>
                <a:gd name="T41" fmla="*/ 35 h 54"/>
                <a:gd name="T42" fmla="*/ 23 w 33"/>
                <a:gd name="T43" fmla="*/ 24 h 54"/>
                <a:gd name="T44" fmla="*/ 16 w 33"/>
                <a:gd name="T45" fmla="*/ 21 h 54"/>
                <a:gd name="T46" fmla="*/ 14 w 33"/>
                <a:gd name="T47" fmla="*/ 21 h 54"/>
                <a:gd name="T48" fmla="*/ 11 w 33"/>
                <a:gd name="T49" fmla="*/ 23 h 54"/>
                <a:gd name="T50" fmla="*/ 9 w 33"/>
                <a:gd name="T51" fmla="*/ 24 h 54"/>
                <a:gd name="T52" fmla="*/ 8 w 33"/>
                <a:gd name="T53" fmla="*/ 26 h 54"/>
                <a:gd name="T54" fmla="*/ 8 w 33"/>
                <a:gd name="T55" fmla="*/ 42 h 54"/>
                <a:gd name="T56" fmla="*/ 9 w 33"/>
                <a:gd name="T57" fmla="*/ 44 h 54"/>
                <a:gd name="T58" fmla="*/ 11 w 33"/>
                <a:gd name="T59" fmla="*/ 45 h 54"/>
                <a:gd name="T60" fmla="*/ 14 w 33"/>
                <a:gd name="T61" fmla="*/ 47 h 54"/>
                <a:gd name="T62" fmla="*/ 17 w 33"/>
                <a:gd name="T63" fmla="*/ 47 h 54"/>
                <a:gd name="T64" fmla="*/ 23 w 33"/>
                <a:gd name="T65" fmla="*/ 44 h 54"/>
                <a:gd name="T66" fmla="*/ 25 w 33"/>
                <a:gd name="T6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54">
                  <a:moveTo>
                    <a:pt x="33" y="35"/>
                  </a:moveTo>
                  <a:cubicBezTo>
                    <a:pt x="33" y="38"/>
                    <a:pt x="32" y="41"/>
                    <a:pt x="31" y="43"/>
                  </a:cubicBezTo>
                  <a:cubicBezTo>
                    <a:pt x="30" y="46"/>
                    <a:pt x="29" y="48"/>
                    <a:pt x="28" y="49"/>
                  </a:cubicBezTo>
                  <a:cubicBezTo>
                    <a:pt x="27" y="51"/>
                    <a:pt x="25" y="52"/>
                    <a:pt x="23" y="53"/>
                  </a:cubicBezTo>
                  <a:cubicBezTo>
                    <a:pt x="21" y="54"/>
                    <a:pt x="19" y="54"/>
                    <a:pt x="17" y="54"/>
                  </a:cubicBezTo>
                  <a:cubicBezTo>
                    <a:pt x="16" y="54"/>
                    <a:pt x="14" y="54"/>
                    <a:pt x="12" y="53"/>
                  </a:cubicBezTo>
                  <a:cubicBezTo>
                    <a:pt x="10" y="52"/>
                    <a:pt x="9" y="51"/>
                    <a:pt x="8" y="50"/>
                  </a:cubicBezTo>
                  <a:cubicBezTo>
                    <a:pt x="8" y="53"/>
                    <a:pt x="8" y="53"/>
                    <a:pt x="8" y="53"/>
                  </a:cubicBezTo>
                  <a:cubicBezTo>
                    <a:pt x="0" y="53"/>
                    <a:pt x="0" y="53"/>
                    <a:pt x="0" y="53"/>
                  </a:cubicBezTo>
                  <a:cubicBezTo>
                    <a:pt x="0" y="4"/>
                    <a:pt x="0" y="4"/>
                    <a:pt x="0" y="4"/>
                  </a:cubicBezTo>
                  <a:cubicBezTo>
                    <a:pt x="8" y="0"/>
                    <a:pt x="8" y="0"/>
                    <a:pt x="8" y="0"/>
                  </a:cubicBezTo>
                  <a:cubicBezTo>
                    <a:pt x="8" y="19"/>
                    <a:pt x="8" y="19"/>
                    <a:pt x="8" y="19"/>
                  </a:cubicBezTo>
                  <a:cubicBezTo>
                    <a:pt x="9" y="18"/>
                    <a:pt x="9" y="17"/>
                    <a:pt x="10" y="17"/>
                  </a:cubicBezTo>
                  <a:cubicBezTo>
                    <a:pt x="11" y="16"/>
                    <a:pt x="11" y="16"/>
                    <a:pt x="12" y="16"/>
                  </a:cubicBezTo>
                  <a:cubicBezTo>
                    <a:pt x="13" y="15"/>
                    <a:pt x="13" y="15"/>
                    <a:pt x="14" y="14"/>
                  </a:cubicBezTo>
                  <a:cubicBezTo>
                    <a:pt x="15" y="14"/>
                    <a:pt x="16" y="14"/>
                    <a:pt x="18" y="14"/>
                  </a:cubicBezTo>
                  <a:cubicBezTo>
                    <a:pt x="20" y="14"/>
                    <a:pt x="22" y="14"/>
                    <a:pt x="24" y="15"/>
                  </a:cubicBezTo>
                  <a:cubicBezTo>
                    <a:pt x="25" y="16"/>
                    <a:pt x="27" y="17"/>
                    <a:pt x="28" y="19"/>
                  </a:cubicBezTo>
                  <a:cubicBezTo>
                    <a:pt x="30" y="21"/>
                    <a:pt x="31" y="23"/>
                    <a:pt x="31" y="25"/>
                  </a:cubicBezTo>
                  <a:cubicBezTo>
                    <a:pt x="32" y="28"/>
                    <a:pt x="33" y="31"/>
                    <a:pt x="33" y="35"/>
                  </a:cubicBezTo>
                  <a:close/>
                  <a:moveTo>
                    <a:pt x="25" y="35"/>
                  </a:moveTo>
                  <a:cubicBezTo>
                    <a:pt x="25" y="30"/>
                    <a:pt x="24" y="27"/>
                    <a:pt x="23" y="24"/>
                  </a:cubicBezTo>
                  <a:cubicBezTo>
                    <a:pt x="21" y="22"/>
                    <a:pt x="19" y="21"/>
                    <a:pt x="16" y="21"/>
                  </a:cubicBezTo>
                  <a:cubicBezTo>
                    <a:pt x="15" y="21"/>
                    <a:pt x="15" y="21"/>
                    <a:pt x="14" y="21"/>
                  </a:cubicBezTo>
                  <a:cubicBezTo>
                    <a:pt x="13" y="22"/>
                    <a:pt x="12" y="22"/>
                    <a:pt x="11" y="23"/>
                  </a:cubicBezTo>
                  <a:cubicBezTo>
                    <a:pt x="11" y="23"/>
                    <a:pt x="10" y="24"/>
                    <a:pt x="9" y="24"/>
                  </a:cubicBezTo>
                  <a:cubicBezTo>
                    <a:pt x="9" y="25"/>
                    <a:pt x="8" y="25"/>
                    <a:pt x="8" y="26"/>
                  </a:cubicBezTo>
                  <a:cubicBezTo>
                    <a:pt x="8" y="42"/>
                    <a:pt x="8" y="42"/>
                    <a:pt x="8" y="42"/>
                  </a:cubicBezTo>
                  <a:cubicBezTo>
                    <a:pt x="8" y="43"/>
                    <a:pt x="9" y="43"/>
                    <a:pt x="9" y="44"/>
                  </a:cubicBezTo>
                  <a:cubicBezTo>
                    <a:pt x="10" y="44"/>
                    <a:pt x="11" y="45"/>
                    <a:pt x="11" y="45"/>
                  </a:cubicBezTo>
                  <a:cubicBezTo>
                    <a:pt x="12" y="46"/>
                    <a:pt x="13" y="46"/>
                    <a:pt x="14" y="47"/>
                  </a:cubicBezTo>
                  <a:cubicBezTo>
                    <a:pt x="15" y="47"/>
                    <a:pt x="16" y="47"/>
                    <a:pt x="17" y="47"/>
                  </a:cubicBezTo>
                  <a:cubicBezTo>
                    <a:pt x="19" y="47"/>
                    <a:pt x="21" y="46"/>
                    <a:pt x="23" y="44"/>
                  </a:cubicBezTo>
                  <a:cubicBezTo>
                    <a:pt x="24" y="42"/>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15" name="Freeform 52">
              <a:extLst>
                <a:ext uri="{FF2B5EF4-FFF2-40B4-BE49-F238E27FC236}">
                  <a16:creationId xmlns:a16="http://schemas.microsoft.com/office/drawing/2014/main" id="{BC957590-E3D7-48BF-A1DF-73DCD7673857}"/>
                </a:ext>
              </a:extLst>
            </p:cNvPr>
            <p:cNvSpPr>
              <a:spLocks noEditPoints="1"/>
            </p:cNvSpPr>
            <p:nvPr userDrawn="1"/>
          </p:nvSpPr>
          <p:spPr bwMode="invGray">
            <a:xfrm>
              <a:off x="956713" y="6418333"/>
              <a:ext cx="83698" cy="102879"/>
            </a:xfrm>
            <a:custGeom>
              <a:avLst/>
              <a:gdLst>
                <a:gd name="T0" fmla="*/ 33 w 33"/>
                <a:gd name="T1" fmla="*/ 19 h 40"/>
                <a:gd name="T2" fmla="*/ 33 w 33"/>
                <a:gd name="T3" fmla="*/ 21 h 40"/>
                <a:gd name="T4" fmla="*/ 32 w 33"/>
                <a:gd name="T5" fmla="*/ 23 h 40"/>
                <a:gd name="T6" fmla="*/ 7 w 33"/>
                <a:gd name="T7" fmla="*/ 23 h 40"/>
                <a:gd name="T8" fmla="*/ 8 w 33"/>
                <a:gd name="T9" fmla="*/ 28 h 40"/>
                <a:gd name="T10" fmla="*/ 10 w 33"/>
                <a:gd name="T11" fmla="*/ 31 h 40"/>
                <a:gd name="T12" fmla="*/ 13 w 33"/>
                <a:gd name="T13" fmla="*/ 33 h 40"/>
                <a:gd name="T14" fmla="*/ 17 w 33"/>
                <a:gd name="T15" fmla="*/ 33 h 40"/>
                <a:gd name="T16" fmla="*/ 19 w 33"/>
                <a:gd name="T17" fmla="*/ 33 h 40"/>
                <a:gd name="T18" fmla="*/ 21 w 33"/>
                <a:gd name="T19" fmla="*/ 32 h 40"/>
                <a:gd name="T20" fmla="*/ 23 w 33"/>
                <a:gd name="T21" fmla="*/ 32 h 40"/>
                <a:gd name="T22" fmla="*/ 25 w 33"/>
                <a:gd name="T23" fmla="*/ 30 h 40"/>
                <a:gd name="T24" fmla="*/ 30 w 33"/>
                <a:gd name="T25" fmla="*/ 35 h 40"/>
                <a:gd name="T26" fmla="*/ 27 w 33"/>
                <a:gd name="T27" fmla="*/ 37 h 40"/>
                <a:gd name="T28" fmla="*/ 24 w 33"/>
                <a:gd name="T29" fmla="*/ 39 h 40"/>
                <a:gd name="T30" fmla="*/ 21 w 33"/>
                <a:gd name="T31" fmla="*/ 40 h 40"/>
                <a:gd name="T32" fmla="*/ 16 w 33"/>
                <a:gd name="T33" fmla="*/ 40 h 40"/>
                <a:gd name="T34" fmla="*/ 12 w 33"/>
                <a:gd name="T35" fmla="*/ 39 h 40"/>
                <a:gd name="T36" fmla="*/ 8 w 33"/>
                <a:gd name="T37" fmla="*/ 38 h 40"/>
                <a:gd name="T38" fmla="*/ 5 w 33"/>
                <a:gd name="T39" fmla="*/ 35 h 40"/>
                <a:gd name="T40" fmla="*/ 2 w 33"/>
                <a:gd name="T41" fmla="*/ 31 h 40"/>
                <a:gd name="T42" fmla="*/ 0 w 33"/>
                <a:gd name="T43" fmla="*/ 26 h 40"/>
                <a:gd name="T44" fmla="*/ 0 w 33"/>
                <a:gd name="T45" fmla="*/ 20 h 40"/>
                <a:gd name="T46" fmla="*/ 1 w 33"/>
                <a:gd name="T47" fmla="*/ 12 h 40"/>
                <a:gd name="T48" fmla="*/ 4 w 33"/>
                <a:gd name="T49" fmla="*/ 5 h 40"/>
                <a:gd name="T50" fmla="*/ 10 w 33"/>
                <a:gd name="T51" fmla="*/ 1 h 40"/>
                <a:gd name="T52" fmla="*/ 16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4 w 33"/>
                <a:gd name="T65" fmla="*/ 13 h 40"/>
                <a:gd name="T66" fmla="*/ 23 w 33"/>
                <a:gd name="T67" fmla="*/ 10 h 40"/>
                <a:gd name="T68" fmla="*/ 20 w 33"/>
                <a:gd name="T69" fmla="*/ 8 h 40"/>
                <a:gd name="T70" fmla="*/ 16 w 33"/>
                <a:gd name="T71" fmla="*/ 7 h 40"/>
                <a:gd name="T72" fmla="*/ 12 w 33"/>
                <a:gd name="T73" fmla="*/ 8 h 40"/>
                <a:gd name="T74" fmla="*/ 10 w 33"/>
                <a:gd name="T75" fmla="*/ 9 h 40"/>
                <a:gd name="T76" fmla="*/ 8 w 33"/>
                <a:gd name="T77" fmla="*/ 12 h 40"/>
                <a:gd name="T78" fmla="*/ 7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2" y="22"/>
                    <a:pt x="32" y="23"/>
                  </a:cubicBezTo>
                  <a:cubicBezTo>
                    <a:pt x="7" y="23"/>
                    <a:pt x="7" y="23"/>
                    <a:pt x="7" y="23"/>
                  </a:cubicBezTo>
                  <a:cubicBezTo>
                    <a:pt x="7" y="25"/>
                    <a:pt x="8" y="26"/>
                    <a:pt x="8" y="28"/>
                  </a:cubicBezTo>
                  <a:cubicBezTo>
                    <a:pt x="9" y="29"/>
                    <a:pt x="10" y="30"/>
                    <a:pt x="10" y="31"/>
                  </a:cubicBezTo>
                  <a:cubicBezTo>
                    <a:pt x="11" y="32"/>
                    <a:pt x="12" y="32"/>
                    <a:pt x="13" y="33"/>
                  </a:cubicBezTo>
                  <a:cubicBezTo>
                    <a:pt x="14" y="33"/>
                    <a:pt x="16" y="33"/>
                    <a:pt x="17" y="33"/>
                  </a:cubicBezTo>
                  <a:cubicBezTo>
                    <a:pt x="18" y="33"/>
                    <a:pt x="18" y="33"/>
                    <a:pt x="19" y="33"/>
                  </a:cubicBezTo>
                  <a:cubicBezTo>
                    <a:pt x="20" y="33"/>
                    <a:pt x="21" y="33"/>
                    <a:pt x="21" y="32"/>
                  </a:cubicBezTo>
                  <a:cubicBezTo>
                    <a:pt x="22" y="32"/>
                    <a:pt x="22" y="32"/>
                    <a:pt x="23" y="32"/>
                  </a:cubicBezTo>
                  <a:cubicBezTo>
                    <a:pt x="24" y="31"/>
                    <a:pt x="24" y="31"/>
                    <a:pt x="25" y="30"/>
                  </a:cubicBezTo>
                  <a:cubicBezTo>
                    <a:pt x="30" y="35"/>
                    <a:pt x="30" y="35"/>
                    <a:pt x="30" y="35"/>
                  </a:cubicBezTo>
                  <a:cubicBezTo>
                    <a:pt x="29" y="36"/>
                    <a:pt x="28" y="37"/>
                    <a:pt x="27" y="37"/>
                  </a:cubicBezTo>
                  <a:cubicBezTo>
                    <a:pt x="26" y="38"/>
                    <a:pt x="25" y="38"/>
                    <a:pt x="24" y="39"/>
                  </a:cubicBezTo>
                  <a:cubicBezTo>
                    <a:pt x="23" y="39"/>
                    <a:pt x="22" y="40"/>
                    <a:pt x="21" y="40"/>
                  </a:cubicBezTo>
                  <a:cubicBezTo>
                    <a:pt x="19" y="40"/>
                    <a:pt x="18" y="40"/>
                    <a:pt x="16" y="40"/>
                  </a:cubicBezTo>
                  <a:cubicBezTo>
                    <a:pt x="15" y="40"/>
                    <a:pt x="13" y="40"/>
                    <a:pt x="12" y="39"/>
                  </a:cubicBezTo>
                  <a:cubicBezTo>
                    <a:pt x="10" y="39"/>
                    <a:pt x="9" y="38"/>
                    <a:pt x="8" y="38"/>
                  </a:cubicBezTo>
                  <a:cubicBezTo>
                    <a:pt x="7" y="37"/>
                    <a:pt x="6" y="36"/>
                    <a:pt x="5" y="35"/>
                  </a:cubicBezTo>
                  <a:cubicBezTo>
                    <a:pt x="4" y="34"/>
                    <a:pt x="3" y="33"/>
                    <a:pt x="2" y="31"/>
                  </a:cubicBezTo>
                  <a:cubicBezTo>
                    <a:pt x="1" y="30"/>
                    <a:pt x="1" y="28"/>
                    <a:pt x="0" y="26"/>
                  </a:cubicBezTo>
                  <a:cubicBezTo>
                    <a:pt x="0" y="24"/>
                    <a:pt x="0" y="22"/>
                    <a:pt x="0" y="20"/>
                  </a:cubicBezTo>
                  <a:cubicBezTo>
                    <a:pt x="0" y="17"/>
                    <a:pt x="0" y="14"/>
                    <a:pt x="1" y="12"/>
                  </a:cubicBezTo>
                  <a:cubicBezTo>
                    <a:pt x="2" y="9"/>
                    <a:pt x="3" y="7"/>
                    <a:pt x="4" y="5"/>
                  </a:cubicBezTo>
                  <a:cubicBezTo>
                    <a:pt x="6" y="4"/>
                    <a:pt x="8" y="2"/>
                    <a:pt x="10" y="1"/>
                  </a:cubicBezTo>
                  <a:cubicBezTo>
                    <a:pt x="12" y="1"/>
                    <a:pt x="14" y="0"/>
                    <a:pt x="16" y="0"/>
                  </a:cubicBezTo>
                  <a:cubicBezTo>
                    <a:pt x="19" y="0"/>
                    <a:pt x="22" y="1"/>
                    <a:pt x="24" y="2"/>
                  </a:cubicBezTo>
                  <a:cubicBezTo>
                    <a:pt x="26" y="3"/>
                    <a:pt x="27" y="4"/>
                    <a:pt x="29" y="6"/>
                  </a:cubicBezTo>
                  <a:cubicBezTo>
                    <a:pt x="30" y="8"/>
                    <a:pt x="31" y="10"/>
                    <a:pt x="32" y="12"/>
                  </a:cubicBezTo>
                  <a:cubicBezTo>
                    <a:pt x="32" y="14"/>
                    <a:pt x="33" y="17"/>
                    <a:pt x="33" y="19"/>
                  </a:cubicBezTo>
                  <a:close/>
                  <a:moveTo>
                    <a:pt x="25" y="17"/>
                  </a:moveTo>
                  <a:cubicBezTo>
                    <a:pt x="25" y="15"/>
                    <a:pt x="25" y="14"/>
                    <a:pt x="24" y="13"/>
                  </a:cubicBezTo>
                  <a:cubicBezTo>
                    <a:pt x="24" y="12"/>
                    <a:pt x="23" y="11"/>
                    <a:pt x="23" y="10"/>
                  </a:cubicBezTo>
                  <a:cubicBezTo>
                    <a:pt x="22" y="9"/>
                    <a:pt x="21" y="8"/>
                    <a:pt x="20" y="8"/>
                  </a:cubicBezTo>
                  <a:cubicBezTo>
                    <a:pt x="19" y="7"/>
                    <a:pt x="18" y="7"/>
                    <a:pt x="16" y="7"/>
                  </a:cubicBezTo>
                  <a:cubicBezTo>
                    <a:pt x="15" y="7"/>
                    <a:pt x="13" y="7"/>
                    <a:pt x="12" y="8"/>
                  </a:cubicBezTo>
                  <a:cubicBezTo>
                    <a:pt x="11" y="8"/>
                    <a:pt x="11" y="9"/>
                    <a:pt x="10" y="9"/>
                  </a:cubicBezTo>
                  <a:cubicBezTo>
                    <a:pt x="9" y="10"/>
                    <a:pt x="9" y="11"/>
                    <a:pt x="8" y="12"/>
                  </a:cubicBezTo>
                  <a:cubicBezTo>
                    <a:pt x="8" y="14"/>
                    <a:pt x="7" y="15"/>
                    <a:pt x="7"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16" name="Freeform 53">
              <a:extLst>
                <a:ext uri="{FF2B5EF4-FFF2-40B4-BE49-F238E27FC236}">
                  <a16:creationId xmlns:a16="http://schemas.microsoft.com/office/drawing/2014/main" id="{9BC2125B-AF0E-4411-AFA7-3F79B873BFBA}"/>
                </a:ext>
              </a:extLst>
            </p:cNvPr>
            <p:cNvSpPr>
              <a:spLocks/>
            </p:cNvSpPr>
            <p:nvPr userDrawn="1"/>
          </p:nvSpPr>
          <p:spPr bwMode="invGray">
            <a:xfrm>
              <a:off x="1050873" y="6383459"/>
              <a:ext cx="55799" cy="137753"/>
            </a:xfrm>
            <a:custGeom>
              <a:avLst/>
              <a:gdLst>
                <a:gd name="T0" fmla="*/ 21 w 22"/>
                <a:gd name="T1" fmla="*/ 52 h 54"/>
                <a:gd name="T2" fmla="*/ 18 w 22"/>
                <a:gd name="T3" fmla="*/ 54 h 54"/>
                <a:gd name="T4" fmla="*/ 14 w 22"/>
                <a:gd name="T5" fmla="*/ 54 h 54"/>
                <a:gd name="T6" fmla="*/ 11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2" y="54"/>
                    <a:pt x="11" y="54"/>
                  </a:cubicBezTo>
                  <a:cubicBezTo>
                    <a:pt x="10" y="53"/>
                    <a:pt x="9" y="53"/>
                    <a:pt x="8" y="52"/>
                  </a:cubicBezTo>
                  <a:cubicBezTo>
                    <a:pt x="7" y="51"/>
                    <a:pt x="6" y="50"/>
                    <a:pt x="6" y="49"/>
                  </a:cubicBezTo>
                  <a:cubicBezTo>
                    <a:pt x="6"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2"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17" name="Freeform 54">
              <a:extLst>
                <a:ext uri="{FF2B5EF4-FFF2-40B4-BE49-F238E27FC236}">
                  <a16:creationId xmlns:a16="http://schemas.microsoft.com/office/drawing/2014/main" id="{1E5BE33C-9675-423A-802C-0A789DB1851B}"/>
                </a:ext>
              </a:extLst>
            </p:cNvPr>
            <p:cNvSpPr>
              <a:spLocks/>
            </p:cNvSpPr>
            <p:nvPr userDrawn="1"/>
          </p:nvSpPr>
          <p:spPr bwMode="invGray">
            <a:xfrm>
              <a:off x="1118877" y="6383459"/>
              <a:ext cx="55799" cy="137753"/>
            </a:xfrm>
            <a:custGeom>
              <a:avLst/>
              <a:gdLst>
                <a:gd name="T0" fmla="*/ 21 w 22"/>
                <a:gd name="T1" fmla="*/ 52 h 54"/>
                <a:gd name="T2" fmla="*/ 18 w 22"/>
                <a:gd name="T3" fmla="*/ 54 h 54"/>
                <a:gd name="T4" fmla="*/ 14 w 22"/>
                <a:gd name="T5" fmla="*/ 54 h 54"/>
                <a:gd name="T6" fmla="*/ 10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1" y="54"/>
                    <a:pt x="10" y="54"/>
                  </a:cubicBezTo>
                  <a:cubicBezTo>
                    <a:pt x="9" y="53"/>
                    <a:pt x="9" y="53"/>
                    <a:pt x="8" y="52"/>
                  </a:cubicBezTo>
                  <a:cubicBezTo>
                    <a:pt x="7" y="51"/>
                    <a:pt x="6" y="50"/>
                    <a:pt x="6" y="49"/>
                  </a:cubicBezTo>
                  <a:cubicBezTo>
                    <a:pt x="5"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1"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18" name="Freeform 55">
              <a:extLst>
                <a:ext uri="{FF2B5EF4-FFF2-40B4-BE49-F238E27FC236}">
                  <a16:creationId xmlns:a16="http://schemas.microsoft.com/office/drawing/2014/main" id="{FB04A8AC-9DA2-4FB3-985A-DD8E6439135C}"/>
                </a:ext>
              </a:extLst>
            </p:cNvPr>
            <p:cNvSpPr>
              <a:spLocks noEditPoints="1"/>
            </p:cNvSpPr>
            <p:nvPr userDrawn="1"/>
          </p:nvSpPr>
          <p:spPr bwMode="invGray">
            <a:xfrm>
              <a:off x="1190370" y="6418333"/>
              <a:ext cx="83698" cy="102879"/>
            </a:xfrm>
            <a:custGeom>
              <a:avLst/>
              <a:gdLst>
                <a:gd name="T0" fmla="*/ 33 w 33"/>
                <a:gd name="T1" fmla="*/ 19 h 40"/>
                <a:gd name="T2" fmla="*/ 33 w 33"/>
                <a:gd name="T3" fmla="*/ 21 h 40"/>
                <a:gd name="T4" fmla="*/ 32 w 33"/>
                <a:gd name="T5" fmla="*/ 23 h 40"/>
                <a:gd name="T6" fmla="*/ 7 w 33"/>
                <a:gd name="T7" fmla="*/ 23 h 40"/>
                <a:gd name="T8" fmla="*/ 8 w 33"/>
                <a:gd name="T9" fmla="*/ 28 h 40"/>
                <a:gd name="T10" fmla="*/ 10 w 33"/>
                <a:gd name="T11" fmla="*/ 31 h 40"/>
                <a:gd name="T12" fmla="*/ 13 w 33"/>
                <a:gd name="T13" fmla="*/ 33 h 40"/>
                <a:gd name="T14" fmla="*/ 17 w 33"/>
                <a:gd name="T15" fmla="*/ 33 h 40"/>
                <a:gd name="T16" fmla="*/ 19 w 33"/>
                <a:gd name="T17" fmla="*/ 33 h 40"/>
                <a:gd name="T18" fmla="*/ 21 w 33"/>
                <a:gd name="T19" fmla="*/ 32 h 40"/>
                <a:gd name="T20" fmla="*/ 23 w 33"/>
                <a:gd name="T21" fmla="*/ 32 h 40"/>
                <a:gd name="T22" fmla="*/ 25 w 33"/>
                <a:gd name="T23" fmla="*/ 30 h 40"/>
                <a:gd name="T24" fmla="*/ 29 w 33"/>
                <a:gd name="T25" fmla="*/ 35 h 40"/>
                <a:gd name="T26" fmla="*/ 27 w 33"/>
                <a:gd name="T27" fmla="*/ 37 h 40"/>
                <a:gd name="T28" fmla="*/ 24 w 33"/>
                <a:gd name="T29" fmla="*/ 39 h 40"/>
                <a:gd name="T30" fmla="*/ 20 w 33"/>
                <a:gd name="T31" fmla="*/ 40 h 40"/>
                <a:gd name="T32" fmla="*/ 16 w 33"/>
                <a:gd name="T33" fmla="*/ 40 h 40"/>
                <a:gd name="T34" fmla="*/ 12 w 33"/>
                <a:gd name="T35" fmla="*/ 39 h 40"/>
                <a:gd name="T36" fmla="*/ 8 w 33"/>
                <a:gd name="T37" fmla="*/ 38 h 40"/>
                <a:gd name="T38" fmla="*/ 5 w 33"/>
                <a:gd name="T39" fmla="*/ 35 h 40"/>
                <a:gd name="T40" fmla="*/ 2 w 33"/>
                <a:gd name="T41" fmla="*/ 31 h 40"/>
                <a:gd name="T42" fmla="*/ 0 w 33"/>
                <a:gd name="T43" fmla="*/ 26 h 40"/>
                <a:gd name="T44" fmla="*/ 0 w 33"/>
                <a:gd name="T45" fmla="*/ 20 h 40"/>
                <a:gd name="T46" fmla="*/ 1 w 33"/>
                <a:gd name="T47" fmla="*/ 12 h 40"/>
                <a:gd name="T48" fmla="*/ 4 w 33"/>
                <a:gd name="T49" fmla="*/ 5 h 40"/>
                <a:gd name="T50" fmla="*/ 10 w 33"/>
                <a:gd name="T51" fmla="*/ 1 h 40"/>
                <a:gd name="T52" fmla="*/ 16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4 w 33"/>
                <a:gd name="T65" fmla="*/ 13 h 40"/>
                <a:gd name="T66" fmla="*/ 23 w 33"/>
                <a:gd name="T67" fmla="*/ 10 h 40"/>
                <a:gd name="T68" fmla="*/ 20 w 33"/>
                <a:gd name="T69" fmla="*/ 8 h 40"/>
                <a:gd name="T70" fmla="*/ 16 w 33"/>
                <a:gd name="T71" fmla="*/ 7 h 40"/>
                <a:gd name="T72" fmla="*/ 12 w 33"/>
                <a:gd name="T73" fmla="*/ 8 h 40"/>
                <a:gd name="T74" fmla="*/ 10 w 33"/>
                <a:gd name="T75" fmla="*/ 9 h 40"/>
                <a:gd name="T76" fmla="*/ 8 w 33"/>
                <a:gd name="T77" fmla="*/ 12 h 40"/>
                <a:gd name="T78" fmla="*/ 7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2" y="22"/>
                    <a:pt x="32" y="22"/>
                    <a:pt x="32" y="23"/>
                  </a:cubicBezTo>
                  <a:cubicBezTo>
                    <a:pt x="7" y="23"/>
                    <a:pt x="7" y="23"/>
                    <a:pt x="7" y="23"/>
                  </a:cubicBezTo>
                  <a:cubicBezTo>
                    <a:pt x="7" y="25"/>
                    <a:pt x="8" y="26"/>
                    <a:pt x="8" y="28"/>
                  </a:cubicBezTo>
                  <a:cubicBezTo>
                    <a:pt x="9" y="29"/>
                    <a:pt x="10" y="30"/>
                    <a:pt x="10" y="31"/>
                  </a:cubicBezTo>
                  <a:cubicBezTo>
                    <a:pt x="11" y="32"/>
                    <a:pt x="12" y="32"/>
                    <a:pt x="13" y="33"/>
                  </a:cubicBezTo>
                  <a:cubicBezTo>
                    <a:pt x="14" y="33"/>
                    <a:pt x="16" y="33"/>
                    <a:pt x="17" y="33"/>
                  </a:cubicBezTo>
                  <a:cubicBezTo>
                    <a:pt x="18" y="33"/>
                    <a:pt x="18" y="33"/>
                    <a:pt x="19" y="33"/>
                  </a:cubicBezTo>
                  <a:cubicBezTo>
                    <a:pt x="20" y="33"/>
                    <a:pt x="20" y="33"/>
                    <a:pt x="21" y="32"/>
                  </a:cubicBezTo>
                  <a:cubicBezTo>
                    <a:pt x="22" y="32"/>
                    <a:pt x="22" y="32"/>
                    <a:pt x="23" y="32"/>
                  </a:cubicBezTo>
                  <a:cubicBezTo>
                    <a:pt x="23" y="31"/>
                    <a:pt x="24" y="31"/>
                    <a:pt x="25" y="30"/>
                  </a:cubicBezTo>
                  <a:cubicBezTo>
                    <a:pt x="29" y="35"/>
                    <a:pt x="29" y="35"/>
                    <a:pt x="29" y="35"/>
                  </a:cubicBezTo>
                  <a:cubicBezTo>
                    <a:pt x="29" y="36"/>
                    <a:pt x="28" y="37"/>
                    <a:pt x="27" y="37"/>
                  </a:cubicBezTo>
                  <a:cubicBezTo>
                    <a:pt x="26" y="38"/>
                    <a:pt x="25" y="38"/>
                    <a:pt x="24" y="39"/>
                  </a:cubicBezTo>
                  <a:cubicBezTo>
                    <a:pt x="23" y="39"/>
                    <a:pt x="22" y="40"/>
                    <a:pt x="20" y="40"/>
                  </a:cubicBezTo>
                  <a:cubicBezTo>
                    <a:pt x="19" y="40"/>
                    <a:pt x="18" y="40"/>
                    <a:pt x="16" y="40"/>
                  </a:cubicBezTo>
                  <a:cubicBezTo>
                    <a:pt x="15" y="40"/>
                    <a:pt x="13" y="40"/>
                    <a:pt x="12" y="39"/>
                  </a:cubicBezTo>
                  <a:cubicBezTo>
                    <a:pt x="10" y="39"/>
                    <a:pt x="9" y="38"/>
                    <a:pt x="8" y="38"/>
                  </a:cubicBezTo>
                  <a:cubicBezTo>
                    <a:pt x="7" y="37"/>
                    <a:pt x="6" y="36"/>
                    <a:pt x="5" y="35"/>
                  </a:cubicBezTo>
                  <a:cubicBezTo>
                    <a:pt x="4" y="34"/>
                    <a:pt x="3" y="33"/>
                    <a:pt x="2" y="31"/>
                  </a:cubicBezTo>
                  <a:cubicBezTo>
                    <a:pt x="1" y="30"/>
                    <a:pt x="1" y="28"/>
                    <a:pt x="0" y="26"/>
                  </a:cubicBezTo>
                  <a:cubicBezTo>
                    <a:pt x="0" y="24"/>
                    <a:pt x="0" y="22"/>
                    <a:pt x="0" y="20"/>
                  </a:cubicBezTo>
                  <a:cubicBezTo>
                    <a:pt x="0" y="17"/>
                    <a:pt x="0" y="14"/>
                    <a:pt x="1" y="12"/>
                  </a:cubicBezTo>
                  <a:cubicBezTo>
                    <a:pt x="2" y="9"/>
                    <a:pt x="3" y="7"/>
                    <a:pt x="4" y="5"/>
                  </a:cubicBezTo>
                  <a:cubicBezTo>
                    <a:pt x="6" y="4"/>
                    <a:pt x="8" y="2"/>
                    <a:pt x="10" y="1"/>
                  </a:cubicBezTo>
                  <a:cubicBezTo>
                    <a:pt x="12" y="1"/>
                    <a:pt x="14" y="0"/>
                    <a:pt x="16" y="0"/>
                  </a:cubicBezTo>
                  <a:cubicBezTo>
                    <a:pt x="19" y="0"/>
                    <a:pt x="22" y="1"/>
                    <a:pt x="24" y="2"/>
                  </a:cubicBezTo>
                  <a:cubicBezTo>
                    <a:pt x="26" y="3"/>
                    <a:pt x="27" y="4"/>
                    <a:pt x="29" y="6"/>
                  </a:cubicBezTo>
                  <a:cubicBezTo>
                    <a:pt x="30" y="8"/>
                    <a:pt x="31" y="10"/>
                    <a:pt x="32" y="12"/>
                  </a:cubicBezTo>
                  <a:cubicBezTo>
                    <a:pt x="32" y="14"/>
                    <a:pt x="33" y="17"/>
                    <a:pt x="33" y="19"/>
                  </a:cubicBezTo>
                  <a:close/>
                  <a:moveTo>
                    <a:pt x="25" y="17"/>
                  </a:moveTo>
                  <a:cubicBezTo>
                    <a:pt x="25" y="15"/>
                    <a:pt x="25" y="14"/>
                    <a:pt x="24" y="13"/>
                  </a:cubicBezTo>
                  <a:cubicBezTo>
                    <a:pt x="24" y="12"/>
                    <a:pt x="23" y="11"/>
                    <a:pt x="23" y="10"/>
                  </a:cubicBezTo>
                  <a:cubicBezTo>
                    <a:pt x="22" y="9"/>
                    <a:pt x="21" y="8"/>
                    <a:pt x="20" y="8"/>
                  </a:cubicBezTo>
                  <a:cubicBezTo>
                    <a:pt x="19" y="7"/>
                    <a:pt x="17" y="7"/>
                    <a:pt x="16" y="7"/>
                  </a:cubicBezTo>
                  <a:cubicBezTo>
                    <a:pt x="15" y="7"/>
                    <a:pt x="13" y="7"/>
                    <a:pt x="12" y="8"/>
                  </a:cubicBezTo>
                  <a:cubicBezTo>
                    <a:pt x="11" y="8"/>
                    <a:pt x="11" y="9"/>
                    <a:pt x="10" y="9"/>
                  </a:cubicBezTo>
                  <a:cubicBezTo>
                    <a:pt x="9" y="10"/>
                    <a:pt x="9" y="11"/>
                    <a:pt x="8" y="12"/>
                  </a:cubicBezTo>
                  <a:cubicBezTo>
                    <a:pt x="8" y="14"/>
                    <a:pt x="7" y="15"/>
                    <a:pt x="7"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19" name="Freeform 56">
              <a:extLst>
                <a:ext uri="{FF2B5EF4-FFF2-40B4-BE49-F238E27FC236}">
                  <a16:creationId xmlns:a16="http://schemas.microsoft.com/office/drawing/2014/main" id="{F365BB87-C861-4F40-A844-477BAA1EAA55}"/>
                </a:ext>
              </a:extLst>
            </p:cNvPr>
            <p:cNvSpPr>
              <a:spLocks/>
            </p:cNvSpPr>
            <p:nvPr userDrawn="1"/>
          </p:nvSpPr>
          <p:spPr bwMode="invGray">
            <a:xfrm>
              <a:off x="1294993" y="6418333"/>
              <a:ext cx="55799" cy="101135"/>
            </a:xfrm>
            <a:custGeom>
              <a:avLst/>
              <a:gdLst>
                <a:gd name="T0" fmla="*/ 20 w 22"/>
                <a:gd name="T1" fmla="*/ 9 h 39"/>
                <a:gd name="T2" fmla="*/ 18 w 22"/>
                <a:gd name="T3" fmla="*/ 8 h 39"/>
                <a:gd name="T4" fmla="*/ 15 w 22"/>
                <a:gd name="T5" fmla="*/ 7 h 39"/>
                <a:gd name="T6" fmla="*/ 9 w 22"/>
                <a:gd name="T7" fmla="*/ 10 h 39"/>
                <a:gd name="T8" fmla="*/ 7 w 22"/>
                <a:gd name="T9" fmla="*/ 17 h 39"/>
                <a:gd name="T10" fmla="*/ 7 w 22"/>
                <a:gd name="T11" fmla="*/ 39 h 39"/>
                <a:gd name="T12" fmla="*/ 0 w 22"/>
                <a:gd name="T13" fmla="*/ 39 h 39"/>
                <a:gd name="T14" fmla="*/ 0 w 22"/>
                <a:gd name="T15" fmla="*/ 1 h 39"/>
                <a:gd name="T16" fmla="*/ 7 w 22"/>
                <a:gd name="T17" fmla="*/ 1 h 39"/>
                <a:gd name="T18" fmla="*/ 7 w 22"/>
                <a:gd name="T19" fmla="*/ 5 h 39"/>
                <a:gd name="T20" fmla="*/ 9 w 22"/>
                <a:gd name="T21" fmla="*/ 3 h 39"/>
                <a:gd name="T22" fmla="*/ 11 w 22"/>
                <a:gd name="T23" fmla="*/ 1 h 39"/>
                <a:gd name="T24" fmla="*/ 13 w 22"/>
                <a:gd name="T25" fmla="*/ 0 h 39"/>
                <a:gd name="T26" fmla="*/ 16 w 22"/>
                <a:gd name="T27" fmla="*/ 0 h 39"/>
                <a:gd name="T28" fmla="*/ 20 w 22"/>
                <a:gd name="T29" fmla="*/ 1 h 39"/>
                <a:gd name="T30" fmla="*/ 22 w 22"/>
                <a:gd name="T31" fmla="*/ 2 h 39"/>
                <a:gd name="T32" fmla="*/ 20 w 22"/>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39">
                  <a:moveTo>
                    <a:pt x="20" y="9"/>
                  </a:moveTo>
                  <a:cubicBezTo>
                    <a:pt x="20" y="8"/>
                    <a:pt x="19" y="8"/>
                    <a:pt x="18" y="8"/>
                  </a:cubicBezTo>
                  <a:cubicBezTo>
                    <a:pt x="17" y="8"/>
                    <a:pt x="16" y="7"/>
                    <a:pt x="15" y="7"/>
                  </a:cubicBezTo>
                  <a:cubicBezTo>
                    <a:pt x="12" y="7"/>
                    <a:pt x="10" y="8"/>
                    <a:pt x="9" y="10"/>
                  </a:cubicBezTo>
                  <a:cubicBezTo>
                    <a:pt x="8" y="12"/>
                    <a:pt x="7" y="14"/>
                    <a:pt x="7" y="17"/>
                  </a:cubicBezTo>
                  <a:cubicBezTo>
                    <a:pt x="7" y="39"/>
                    <a:pt x="7" y="39"/>
                    <a:pt x="7" y="39"/>
                  </a:cubicBezTo>
                  <a:cubicBezTo>
                    <a:pt x="0" y="39"/>
                    <a:pt x="0" y="39"/>
                    <a:pt x="0" y="39"/>
                  </a:cubicBezTo>
                  <a:cubicBezTo>
                    <a:pt x="0" y="1"/>
                    <a:pt x="0" y="1"/>
                    <a:pt x="0" y="1"/>
                  </a:cubicBezTo>
                  <a:cubicBezTo>
                    <a:pt x="7" y="1"/>
                    <a:pt x="7" y="1"/>
                    <a:pt x="7" y="1"/>
                  </a:cubicBezTo>
                  <a:cubicBezTo>
                    <a:pt x="7" y="5"/>
                    <a:pt x="7" y="5"/>
                    <a:pt x="7" y="5"/>
                  </a:cubicBezTo>
                  <a:cubicBezTo>
                    <a:pt x="8" y="4"/>
                    <a:pt x="8" y="3"/>
                    <a:pt x="9" y="3"/>
                  </a:cubicBezTo>
                  <a:cubicBezTo>
                    <a:pt x="9" y="2"/>
                    <a:pt x="10" y="2"/>
                    <a:pt x="11" y="1"/>
                  </a:cubicBezTo>
                  <a:cubicBezTo>
                    <a:pt x="11" y="1"/>
                    <a:pt x="12" y="1"/>
                    <a:pt x="13" y="0"/>
                  </a:cubicBezTo>
                  <a:cubicBezTo>
                    <a:pt x="14" y="0"/>
                    <a:pt x="15" y="0"/>
                    <a:pt x="16" y="0"/>
                  </a:cubicBezTo>
                  <a:cubicBezTo>
                    <a:pt x="17" y="0"/>
                    <a:pt x="19" y="0"/>
                    <a:pt x="20" y="1"/>
                  </a:cubicBezTo>
                  <a:cubicBezTo>
                    <a:pt x="21" y="1"/>
                    <a:pt x="22" y="1"/>
                    <a:pt x="22" y="2"/>
                  </a:cubicBezTo>
                  <a:lnTo>
                    <a:pt x="20"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20" name="Freeform 57">
              <a:extLst>
                <a:ext uri="{FF2B5EF4-FFF2-40B4-BE49-F238E27FC236}">
                  <a16:creationId xmlns:a16="http://schemas.microsoft.com/office/drawing/2014/main" id="{8B7E2806-AAFA-45B5-B801-55C79A927799}"/>
                </a:ext>
              </a:extLst>
            </p:cNvPr>
            <p:cNvSpPr>
              <a:spLocks/>
            </p:cNvSpPr>
            <p:nvPr userDrawn="1"/>
          </p:nvSpPr>
          <p:spPr bwMode="invGray">
            <a:xfrm>
              <a:off x="1406591" y="6383459"/>
              <a:ext cx="55799" cy="137753"/>
            </a:xfrm>
            <a:custGeom>
              <a:avLst/>
              <a:gdLst>
                <a:gd name="T0" fmla="*/ 21 w 22"/>
                <a:gd name="T1" fmla="*/ 52 h 54"/>
                <a:gd name="T2" fmla="*/ 18 w 22"/>
                <a:gd name="T3" fmla="*/ 54 h 54"/>
                <a:gd name="T4" fmla="*/ 14 w 22"/>
                <a:gd name="T5" fmla="*/ 54 h 54"/>
                <a:gd name="T6" fmla="*/ 10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1" y="54"/>
                    <a:pt x="10" y="54"/>
                  </a:cubicBezTo>
                  <a:cubicBezTo>
                    <a:pt x="9" y="53"/>
                    <a:pt x="9" y="53"/>
                    <a:pt x="8" y="52"/>
                  </a:cubicBezTo>
                  <a:cubicBezTo>
                    <a:pt x="7" y="51"/>
                    <a:pt x="6" y="50"/>
                    <a:pt x="6" y="49"/>
                  </a:cubicBezTo>
                  <a:cubicBezTo>
                    <a:pt x="5"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1"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21" name="Freeform 58">
              <a:extLst>
                <a:ext uri="{FF2B5EF4-FFF2-40B4-BE49-F238E27FC236}">
                  <a16:creationId xmlns:a16="http://schemas.microsoft.com/office/drawing/2014/main" id="{7A49B80F-B4C0-4F31-9238-8123D3E20D16}"/>
                </a:ext>
              </a:extLst>
            </p:cNvPr>
            <p:cNvSpPr>
              <a:spLocks/>
            </p:cNvSpPr>
            <p:nvPr userDrawn="1"/>
          </p:nvSpPr>
          <p:spPr bwMode="invGray">
            <a:xfrm>
              <a:off x="1485058" y="6383459"/>
              <a:ext cx="80211" cy="136010"/>
            </a:xfrm>
            <a:custGeom>
              <a:avLst/>
              <a:gdLst>
                <a:gd name="T0" fmla="*/ 23 w 31"/>
                <a:gd name="T1" fmla="*/ 53 h 53"/>
                <a:gd name="T2" fmla="*/ 23 w 31"/>
                <a:gd name="T3" fmla="*/ 32 h 53"/>
                <a:gd name="T4" fmla="*/ 21 w 31"/>
                <a:gd name="T5" fmla="*/ 24 h 53"/>
                <a:gd name="T6" fmla="*/ 15 w 31"/>
                <a:gd name="T7" fmla="*/ 21 h 53"/>
                <a:gd name="T8" fmla="*/ 12 w 31"/>
                <a:gd name="T9" fmla="*/ 22 h 53"/>
                <a:gd name="T10" fmla="*/ 10 w 31"/>
                <a:gd name="T11" fmla="*/ 24 h 53"/>
                <a:gd name="T12" fmla="*/ 8 w 31"/>
                <a:gd name="T13" fmla="*/ 27 h 53"/>
                <a:gd name="T14" fmla="*/ 7 w 31"/>
                <a:gd name="T15" fmla="*/ 31 h 53"/>
                <a:gd name="T16" fmla="*/ 7 w 31"/>
                <a:gd name="T17" fmla="*/ 53 h 53"/>
                <a:gd name="T18" fmla="*/ 0 w 31"/>
                <a:gd name="T19" fmla="*/ 53 h 53"/>
                <a:gd name="T20" fmla="*/ 0 w 31"/>
                <a:gd name="T21" fmla="*/ 4 h 53"/>
                <a:gd name="T22" fmla="*/ 7 w 31"/>
                <a:gd name="T23" fmla="*/ 0 h 53"/>
                <a:gd name="T24" fmla="*/ 7 w 31"/>
                <a:gd name="T25" fmla="*/ 19 h 53"/>
                <a:gd name="T26" fmla="*/ 9 w 31"/>
                <a:gd name="T27" fmla="*/ 17 h 53"/>
                <a:gd name="T28" fmla="*/ 12 w 31"/>
                <a:gd name="T29" fmla="*/ 15 h 53"/>
                <a:gd name="T30" fmla="*/ 14 w 31"/>
                <a:gd name="T31" fmla="*/ 14 h 53"/>
                <a:gd name="T32" fmla="*/ 17 w 31"/>
                <a:gd name="T33" fmla="*/ 14 h 53"/>
                <a:gd name="T34" fmla="*/ 23 w 31"/>
                <a:gd name="T35" fmla="*/ 15 h 53"/>
                <a:gd name="T36" fmla="*/ 27 w 31"/>
                <a:gd name="T37" fmla="*/ 18 h 53"/>
                <a:gd name="T38" fmla="*/ 30 w 31"/>
                <a:gd name="T39" fmla="*/ 24 h 53"/>
                <a:gd name="T40" fmla="*/ 31 w 31"/>
                <a:gd name="T41" fmla="*/ 31 h 53"/>
                <a:gd name="T42" fmla="*/ 31 w 31"/>
                <a:gd name="T43" fmla="*/ 53 h 53"/>
                <a:gd name="T44" fmla="*/ 23 w 31"/>
                <a:gd name="T45"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3">
                  <a:moveTo>
                    <a:pt x="23" y="53"/>
                  </a:moveTo>
                  <a:cubicBezTo>
                    <a:pt x="23" y="32"/>
                    <a:pt x="23" y="32"/>
                    <a:pt x="23" y="32"/>
                  </a:cubicBezTo>
                  <a:cubicBezTo>
                    <a:pt x="23" y="28"/>
                    <a:pt x="23" y="25"/>
                    <a:pt x="21" y="24"/>
                  </a:cubicBezTo>
                  <a:cubicBezTo>
                    <a:pt x="20" y="22"/>
                    <a:pt x="18" y="21"/>
                    <a:pt x="15" y="21"/>
                  </a:cubicBezTo>
                  <a:cubicBezTo>
                    <a:pt x="14" y="21"/>
                    <a:pt x="13" y="21"/>
                    <a:pt x="12" y="22"/>
                  </a:cubicBezTo>
                  <a:cubicBezTo>
                    <a:pt x="11" y="22"/>
                    <a:pt x="10" y="23"/>
                    <a:pt x="10" y="24"/>
                  </a:cubicBezTo>
                  <a:cubicBezTo>
                    <a:pt x="9" y="24"/>
                    <a:pt x="8" y="25"/>
                    <a:pt x="8" y="27"/>
                  </a:cubicBezTo>
                  <a:cubicBezTo>
                    <a:pt x="8" y="28"/>
                    <a:pt x="7" y="29"/>
                    <a:pt x="7" y="31"/>
                  </a:cubicBezTo>
                  <a:cubicBezTo>
                    <a:pt x="7" y="53"/>
                    <a:pt x="7" y="53"/>
                    <a:pt x="7" y="53"/>
                  </a:cubicBezTo>
                  <a:cubicBezTo>
                    <a:pt x="0" y="53"/>
                    <a:pt x="0" y="53"/>
                    <a:pt x="0" y="53"/>
                  </a:cubicBezTo>
                  <a:cubicBezTo>
                    <a:pt x="0" y="4"/>
                    <a:pt x="0" y="4"/>
                    <a:pt x="0" y="4"/>
                  </a:cubicBezTo>
                  <a:cubicBezTo>
                    <a:pt x="7" y="0"/>
                    <a:pt x="7" y="0"/>
                    <a:pt x="7" y="0"/>
                  </a:cubicBezTo>
                  <a:cubicBezTo>
                    <a:pt x="7" y="19"/>
                    <a:pt x="7" y="19"/>
                    <a:pt x="7" y="19"/>
                  </a:cubicBezTo>
                  <a:cubicBezTo>
                    <a:pt x="8" y="18"/>
                    <a:pt x="9" y="17"/>
                    <a:pt x="9" y="17"/>
                  </a:cubicBezTo>
                  <a:cubicBezTo>
                    <a:pt x="10" y="16"/>
                    <a:pt x="11" y="16"/>
                    <a:pt x="12" y="15"/>
                  </a:cubicBezTo>
                  <a:cubicBezTo>
                    <a:pt x="12" y="15"/>
                    <a:pt x="13" y="15"/>
                    <a:pt x="14" y="14"/>
                  </a:cubicBezTo>
                  <a:cubicBezTo>
                    <a:pt x="15" y="14"/>
                    <a:pt x="16" y="14"/>
                    <a:pt x="17" y="14"/>
                  </a:cubicBezTo>
                  <a:cubicBezTo>
                    <a:pt x="19" y="14"/>
                    <a:pt x="21" y="14"/>
                    <a:pt x="23" y="15"/>
                  </a:cubicBezTo>
                  <a:cubicBezTo>
                    <a:pt x="25" y="16"/>
                    <a:pt x="26" y="17"/>
                    <a:pt x="27" y="18"/>
                  </a:cubicBezTo>
                  <a:cubicBezTo>
                    <a:pt x="29" y="20"/>
                    <a:pt x="29" y="22"/>
                    <a:pt x="30" y="24"/>
                  </a:cubicBezTo>
                  <a:cubicBezTo>
                    <a:pt x="31" y="26"/>
                    <a:pt x="31" y="29"/>
                    <a:pt x="31" y="31"/>
                  </a:cubicBezTo>
                  <a:cubicBezTo>
                    <a:pt x="31" y="53"/>
                    <a:pt x="31" y="53"/>
                    <a:pt x="31" y="53"/>
                  </a:cubicBezTo>
                  <a:lnTo>
                    <a:pt x="23"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22" name="Freeform 59">
              <a:extLst>
                <a:ext uri="{FF2B5EF4-FFF2-40B4-BE49-F238E27FC236}">
                  <a16:creationId xmlns:a16="http://schemas.microsoft.com/office/drawing/2014/main" id="{9C60C45F-865F-4118-A4B0-174C696B472F}"/>
                </a:ext>
              </a:extLst>
            </p:cNvPr>
            <p:cNvSpPr>
              <a:spLocks noEditPoints="1"/>
            </p:cNvSpPr>
            <p:nvPr userDrawn="1"/>
          </p:nvSpPr>
          <p:spPr bwMode="invGray">
            <a:xfrm>
              <a:off x="1582706" y="6418333"/>
              <a:ext cx="83698" cy="102879"/>
            </a:xfrm>
            <a:custGeom>
              <a:avLst/>
              <a:gdLst>
                <a:gd name="T0" fmla="*/ 33 w 33"/>
                <a:gd name="T1" fmla="*/ 19 h 40"/>
                <a:gd name="T2" fmla="*/ 33 w 33"/>
                <a:gd name="T3" fmla="*/ 21 h 40"/>
                <a:gd name="T4" fmla="*/ 33 w 33"/>
                <a:gd name="T5" fmla="*/ 23 h 40"/>
                <a:gd name="T6" fmla="*/ 8 w 33"/>
                <a:gd name="T7" fmla="*/ 23 h 40"/>
                <a:gd name="T8" fmla="*/ 9 w 33"/>
                <a:gd name="T9" fmla="*/ 28 h 40"/>
                <a:gd name="T10" fmla="*/ 11 w 33"/>
                <a:gd name="T11" fmla="*/ 31 h 40"/>
                <a:gd name="T12" fmla="*/ 14 w 33"/>
                <a:gd name="T13" fmla="*/ 33 h 40"/>
                <a:gd name="T14" fmla="*/ 17 w 33"/>
                <a:gd name="T15" fmla="*/ 33 h 40"/>
                <a:gd name="T16" fmla="*/ 20 w 33"/>
                <a:gd name="T17" fmla="*/ 33 h 40"/>
                <a:gd name="T18" fmla="*/ 22 w 33"/>
                <a:gd name="T19" fmla="*/ 32 h 40"/>
                <a:gd name="T20" fmla="*/ 24 w 33"/>
                <a:gd name="T21" fmla="*/ 32 h 40"/>
                <a:gd name="T22" fmla="*/ 26 w 33"/>
                <a:gd name="T23" fmla="*/ 30 h 40"/>
                <a:gd name="T24" fmla="*/ 30 w 33"/>
                <a:gd name="T25" fmla="*/ 35 h 40"/>
                <a:gd name="T26" fmla="*/ 27 w 33"/>
                <a:gd name="T27" fmla="*/ 37 h 40"/>
                <a:gd name="T28" fmla="*/ 25 w 33"/>
                <a:gd name="T29" fmla="*/ 39 h 40"/>
                <a:gd name="T30" fmla="*/ 21 w 33"/>
                <a:gd name="T31" fmla="*/ 40 h 40"/>
                <a:gd name="T32" fmla="*/ 17 w 33"/>
                <a:gd name="T33" fmla="*/ 40 h 40"/>
                <a:gd name="T34" fmla="*/ 12 w 33"/>
                <a:gd name="T35" fmla="*/ 39 h 40"/>
                <a:gd name="T36" fmla="*/ 8 w 33"/>
                <a:gd name="T37" fmla="*/ 38 h 40"/>
                <a:gd name="T38" fmla="*/ 5 w 33"/>
                <a:gd name="T39" fmla="*/ 35 h 40"/>
                <a:gd name="T40" fmla="*/ 3 w 33"/>
                <a:gd name="T41" fmla="*/ 31 h 40"/>
                <a:gd name="T42" fmla="*/ 1 w 33"/>
                <a:gd name="T43" fmla="*/ 26 h 40"/>
                <a:gd name="T44" fmla="*/ 0 w 33"/>
                <a:gd name="T45" fmla="*/ 20 h 40"/>
                <a:gd name="T46" fmla="*/ 2 w 33"/>
                <a:gd name="T47" fmla="*/ 12 h 40"/>
                <a:gd name="T48" fmla="*/ 5 w 33"/>
                <a:gd name="T49" fmla="*/ 5 h 40"/>
                <a:gd name="T50" fmla="*/ 10 w 33"/>
                <a:gd name="T51" fmla="*/ 1 h 40"/>
                <a:gd name="T52" fmla="*/ 17 w 33"/>
                <a:gd name="T53" fmla="*/ 0 h 40"/>
                <a:gd name="T54" fmla="*/ 24 w 33"/>
                <a:gd name="T55" fmla="*/ 2 h 40"/>
                <a:gd name="T56" fmla="*/ 29 w 33"/>
                <a:gd name="T57" fmla="*/ 6 h 40"/>
                <a:gd name="T58" fmla="*/ 32 w 33"/>
                <a:gd name="T59" fmla="*/ 12 h 40"/>
                <a:gd name="T60" fmla="*/ 33 w 33"/>
                <a:gd name="T61" fmla="*/ 19 h 40"/>
                <a:gd name="T62" fmla="*/ 26 w 33"/>
                <a:gd name="T63" fmla="*/ 17 h 40"/>
                <a:gd name="T64" fmla="*/ 25 w 33"/>
                <a:gd name="T65" fmla="*/ 13 h 40"/>
                <a:gd name="T66" fmla="*/ 23 w 33"/>
                <a:gd name="T67" fmla="*/ 10 h 40"/>
                <a:gd name="T68" fmla="*/ 21 w 33"/>
                <a:gd name="T69" fmla="*/ 8 h 40"/>
                <a:gd name="T70" fmla="*/ 17 w 33"/>
                <a:gd name="T71" fmla="*/ 7 h 40"/>
                <a:gd name="T72" fmla="*/ 13 w 33"/>
                <a:gd name="T73" fmla="*/ 8 h 40"/>
                <a:gd name="T74" fmla="*/ 11 w 33"/>
                <a:gd name="T75" fmla="*/ 9 h 40"/>
                <a:gd name="T76" fmla="*/ 9 w 33"/>
                <a:gd name="T77" fmla="*/ 12 h 40"/>
                <a:gd name="T78" fmla="*/ 8 w 33"/>
                <a:gd name="T79" fmla="*/ 17 h 40"/>
                <a:gd name="T80" fmla="*/ 26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3" y="22"/>
                    <a:pt x="33" y="23"/>
                  </a:cubicBezTo>
                  <a:cubicBezTo>
                    <a:pt x="8" y="23"/>
                    <a:pt x="8" y="23"/>
                    <a:pt x="8" y="23"/>
                  </a:cubicBezTo>
                  <a:cubicBezTo>
                    <a:pt x="8" y="25"/>
                    <a:pt x="8" y="26"/>
                    <a:pt x="9" y="28"/>
                  </a:cubicBezTo>
                  <a:cubicBezTo>
                    <a:pt x="10" y="29"/>
                    <a:pt x="10" y="30"/>
                    <a:pt x="11" y="31"/>
                  </a:cubicBezTo>
                  <a:cubicBezTo>
                    <a:pt x="12" y="32"/>
                    <a:pt x="13" y="32"/>
                    <a:pt x="14" y="33"/>
                  </a:cubicBezTo>
                  <a:cubicBezTo>
                    <a:pt x="15" y="33"/>
                    <a:pt x="16" y="33"/>
                    <a:pt x="17" y="33"/>
                  </a:cubicBezTo>
                  <a:cubicBezTo>
                    <a:pt x="18" y="33"/>
                    <a:pt x="19" y="33"/>
                    <a:pt x="20" y="33"/>
                  </a:cubicBezTo>
                  <a:cubicBezTo>
                    <a:pt x="20" y="33"/>
                    <a:pt x="21" y="33"/>
                    <a:pt x="22" y="32"/>
                  </a:cubicBezTo>
                  <a:cubicBezTo>
                    <a:pt x="23" y="32"/>
                    <a:pt x="23" y="32"/>
                    <a:pt x="24" y="32"/>
                  </a:cubicBezTo>
                  <a:cubicBezTo>
                    <a:pt x="24" y="31"/>
                    <a:pt x="25" y="31"/>
                    <a:pt x="26" y="30"/>
                  </a:cubicBezTo>
                  <a:cubicBezTo>
                    <a:pt x="30" y="35"/>
                    <a:pt x="30" y="35"/>
                    <a:pt x="30" y="35"/>
                  </a:cubicBezTo>
                  <a:cubicBezTo>
                    <a:pt x="29" y="36"/>
                    <a:pt x="28" y="37"/>
                    <a:pt x="27" y="37"/>
                  </a:cubicBezTo>
                  <a:cubicBezTo>
                    <a:pt x="27" y="38"/>
                    <a:pt x="26" y="38"/>
                    <a:pt x="25" y="39"/>
                  </a:cubicBezTo>
                  <a:cubicBezTo>
                    <a:pt x="24" y="39"/>
                    <a:pt x="22" y="40"/>
                    <a:pt x="21" y="40"/>
                  </a:cubicBezTo>
                  <a:cubicBezTo>
                    <a:pt x="20" y="40"/>
                    <a:pt x="18" y="40"/>
                    <a:pt x="17" y="40"/>
                  </a:cubicBezTo>
                  <a:cubicBezTo>
                    <a:pt x="15" y="40"/>
                    <a:pt x="14" y="40"/>
                    <a:pt x="12" y="39"/>
                  </a:cubicBezTo>
                  <a:cubicBezTo>
                    <a:pt x="11" y="39"/>
                    <a:pt x="10" y="38"/>
                    <a:pt x="8" y="38"/>
                  </a:cubicBezTo>
                  <a:cubicBezTo>
                    <a:pt x="7" y="37"/>
                    <a:pt x="6" y="36"/>
                    <a:pt x="5" y="35"/>
                  </a:cubicBezTo>
                  <a:cubicBezTo>
                    <a:pt x="4" y="34"/>
                    <a:pt x="4" y="33"/>
                    <a:pt x="3" y="31"/>
                  </a:cubicBezTo>
                  <a:cubicBezTo>
                    <a:pt x="2" y="30"/>
                    <a:pt x="1" y="28"/>
                    <a:pt x="1" y="26"/>
                  </a:cubicBezTo>
                  <a:cubicBezTo>
                    <a:pt x="1" y="24"/>
                    <a:pt x="0" y="22"/>
                    <a:pt x="0" y="20"/>
                  </a:cubicBezTo>
                  <a:cubicBezTo>
                    <a:pt x="0" y="17"/>
                    <a:pt x="1" y="14"/>
                    <a:pt x="2" y="12"/>
                  </a:cubicBezTo>
                  <a:cubicBezTo>
                    <a:pt x="2" y="9"/>
                    <a:pt x="4" y="7"/>
                    <a:pt x="5" y="5"/>
                  </a:cubicBezTo>
                  <a:cubicBezTo>
                    <a:pt x="6" y="4"/>
                    <a:pt x="8" y="2"/>
                    <a:pt x="10" y="1"/>
                  </a:cubicBezTo>
                  <a:cubicBezTo>
                    <a:pt x="12" y="1"/>
                    <a:pt x="15" y="0"/>
                    <a:pt x="17" y="0"/>
                  </a:cubicBezTo>
                  <a:cubicBezTo>
                    <a:pt x="20" y="0"/>
                    <a:pt x="22" y="1"/>
                    <a:pt x="24" y="2"/>
                  </a:cubicBezTo>
                  <a:cubicBezTo>
                    <a:pt x="26" y="3"/>
                    <a:pt x="28" y="4"/>
                    <a:pt x="29" y="6"/>
                  </a:cubicBezTo>
                  <a:cubicBezTo>
                    <a:pt x="31" y="8"/>
                    <a:pt x="32" y="10"/>
                    <a:pt x="32" y="12"/>
                  </a:cubicBezTo>
                  <a:cubicBezTo>
                    <a:pt x="33" y="14"/>
                    <a:pt x="33" y="17"/>
                    <a:pt x="33" y="19"/>
                  </a:cubicBezTo>
                  <a:close/>
                  <a:moveTo>
                    <a:pt x="26" y="17"/>
                  </a:moveTo>
                  <a:cubicBezTo>
                    <a:pt x="26" y="15"/>
                    <a:pt x="25" y="14"/>
                    <a:pt x="25" y="13"/>
                  </a:cubicBezTo>
                  <a:cubicBezTo>
                    <a:pt x="25" y="12"/>
                    <a:pt x="24" y="11"/>
                    <a:pt x="23" y="10"/>
                  </a:cubicBezTo>
                  <a:cubicBezTo>
                    <a:pt x="23" y="9"/>
                    <a:pt x="22" y="8"/>
                    <a:pt x="21" y="8"/>
                  </a:cubicBezTo>
                  <a:cubicBezTo>
                    <a:pt x="20" y="7"/>
                    <a:pt x="18" y="7"/>
                    <a:pt x="17" y="7"/>
                  </a:cubicBezTo>
                  <a:cubicBezTo>
                    <a:pt x="15" y="7"/>
                    <a:pt x="14" y="7"/>
                    <a:pt x="13" y="8"/>
                  </a:cubicBezTo>
                  <a:cubicBezTo>
                    <a:pt x="12" y="8"/>
                    <a:pt x="11" y="9"/>
                    <a:pt x="11" y="9"/>
                  </a:cubicBezTo>
                  <a:cubicBezTo>
                    <a:pt x="10" y="10"/>
                    <a:pt x="9" y="11"/>
                    <a:pt x="9" y="12"/>
                  </a:cubicBezTo>
                  <a:cubicBezTo>
                    <a:pt x="8" y="14"/>
                    <a:pt x="8" y="15"/>
                    <a:pt x="8" y="17"/>
                  </a:cubicBezTo>
                  <a:lnTo>
                    <a:pt x="26"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23" name="Freeform 60">
              <a:extLst>
                <a:ext uri="{FF2B5EF4-FFF2-40B4-BE49-F238E27FC236}">
                  <a16:creationId xmlns:a16="http://schemas.microsoft.com/office/drawing/2014/main" id="{15FBF980-B96C-472B-A46B-A731CA164E92}"/>
                </a:ext>
              </a:extLst>
            </p:cNvPr>
            <p:cNvSpPr>
              <a:spLocks/>
            </p:cNvSpPr>
            <p:nvPr userDrawn="1"/>
          </p:nvSpPr>
          <p:spPr bwMode="invGray">
            <a:xfrm>
              <a:off x="1727435" y="6421821"/>
              <a:ext cx="122060" cy="97648"/>
            </a:xfrm>
            <a:custGeom>
              <a:avLst/>
              <a:gdLst>
                <a:gd name="T0" fmla="*/ 56 w 70"/>
                <a:gd name="T1" fmla="*/ 56 h 56"/>
                <a:gd name="T2" fmla="*/ 46 w 70"/>
                <a:gd name="T3" fmla="*/ 56 h 56"/>
                <a:gd name="T4" fmla="*/ 35 w 70"/>
                <a:gd name="T5" fmla="*/ 16 h 56"/>
                <a:gd name="T6" fmla="*/ 25 w 70"/>
                <a:gd name="T7" fmla="*/ 56 h 56"/>
                <a:gd name="T8" fmla="*/ 15 w 70"/>
                <a:gd name="T9" fmla="*/ 56 h 56"/>
                <a:gd name="T10" fmla="*/ 0 w 70"/>
                <a:gd name="T11" fmla="*/ 0 h 56"/>
                <a:gd name="T12" fmla="*/ 10 w 70"/>
                <a:gd name="T13" fmla="*/ 0 h 56"/>
                <a:gd name="T14" fmla="*/ 21 w 70"/>
                <a:gd name="T15" fmla="*/ 38 h 56"/>
                <a:gd name="T16" fmla="*/ 31 w 70"/>
                <a:gd name="T17" fmla="*/ 0 h 56"/>
                <a:gd name="T18" fmla="*/ 40 w 70"/>
                <a:gd name="T19" fmla="*/ 0 h 56"/>
                <a:gd name="T20" fmla="*/ 50 w 70"/>
                <a:gd name="T21" fmla="*/ 38 h 56"/>
                <a:gd name="T22" fmla="*/ 60 w 70"/>
                <a:gd name="T23" fmla="*/ 0 h 56"/>
                <a:gd name="T24" fmla="*/ 70 w 70"/>
                <a:gd name="T25" fmla="*/ 0 h 56"/>
                <a:gd name="T26" fmla="*/ 56 w 7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6">
                  <a:moveTo>
                    <a:pt x="56" y="56"/>
                  </a:moveTo>
                  <a:lnTo>
                    <a:pt x="46" y="56"/>
                  </a:lnTo>
                  <a:lnTo>
                    <a:pt x="35" y="16"/>
                  </a:lnTo>
                  <a:lnTo>
                    <a:pt x="25" y="56"/>
                  </a:lnTo>
                  <a:lnTo>
                    <a:pt x="15" y="56"/>
                  </a:lnTo>
                  <a:lnTo>
                    <a:pt x="0" y="0"/>
                  </a:lnTo>
                  <a:lnTo>
                    <a:pt x="10" y="0"/>
                  </a:lnTo>
                  <a:lnTo>
                    <a:pt x="21" y="38"/>
                  </a:lnTo>
                  <a:lnTo>
                    <a:pt x="31" y="0"/>
                  </a:lnTo>
                  <a:lnTo>
                    <a:pt x="40" y="0"/>
                  </a:lnTo>
                  <a:lnTo>
                    <a:pt x="50" y="38"/>
                  </a:lnTo>
                  <a:lnTo>
                    <a:pt x="60" y="0"/>
                  </a:lnTo>
                  <a:lnTo>
                    <a:pt x="70" y="0"/>
                  </a:lnTo>
                  <a:lnTo>
                    <a:pt x="56"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24" name="Freeform 61">
              <a:extLst>
                <a:ext uri="{FF2B5EF4-FFF2-40B4-BE49-F238E27FC236}">
                  <a16:creationId xmlns:a16="http://schemas.microsoft.com/office/drawing/2014/main" id="{64F1DD18-05EE-4F9F-9E6B-E03C4C500F21}"/>
                </a:ext>
              </a:extLst>
            </p:cNvPr>
            <p:cNvSpPr>
              <a:spLocks noEditPoints="1"/>
            </p:cNvSpPr>
            <p:nvPr userDrawn="1"/>
          </p:nvSpPr>
          <p:spPr bwMode="invGray">
            <a:xfrm>
              <a:off x="1859957" y="6418333"/>
              <a:ext cx="87186" cy="102879"/>
            </a:xfrm>
            <a:custGeom>
              <a:avLst/>
              <a:gdLst>
                <a:gd name="T0" fmla="*/ 34 w 34"/>
                <a:gd name="T1" fmla="*/ 20 h 40"/>
                <a:gd name="T2" fmla="*/ 33 w 34"/>
                <a:gd name="T3" fmla="*/ 28 h 40"/>
                <a:gd name="T4" fmla="*/ 29 w 34"/>
                <a:gd name="T5" fmla="*/ 35 h 40"/>
                <a:gd name="T6" fmla="*/ 24 w 34"/>
                <a:gd name="T7" fmla="*/ 39 h 40"/>
                <a:gd name="T8" fmla="*/ 17 w 34"/>
                <a:gd name="T9" fmla="*/ 40 h 40"/>
                <a:gd name="T10" fmla="*/ 10 w 34"/>
                <a:gd name="T11" fmla="*/ 39 h 40"/>
                <a:gd name="T12" fmla="*/ 5 w 34"/>
                <a:gd name="T13" fmla="*/ 35 h 40"/>
                <a:gd name="T14" fmla="*/ 1 w 34"/>
                <a:gd name="T15" fmla="*/ 28 h 40"/>
                <a:gd name="T16" fmla="*/ 0 w 34"/>
                <a:gd name="T17" fmla="*/ 20 h 40"/>
                <a:gd name="T18" fmla="*/ 1 w 34"/>
                <a:gd name="T19" fmla="*/ 12 h 40"/>
                <a:gd name="T20" fmla="*/ 5 w 34"/>
                <a:gd name="T21" fmla="*/ 5 h 40"/>
                <a:gd name="T22" fmla="*/ 11 w 34"/>
                <a:gd name="T23" fmla="*/ 1 h 40"/>
                <a:gd name="T24" fmla="*/ 17 w 34"/>
                <a:gd name="T25" fmla="*/ 0 h 40"/>
                <a:gd name="T26" fmla="*/ 24 w 34"/>
                <a:gd name="T27" fmla="*/ 1 h 40"/>
                <a:gd name="T28" fmla="*/ 29 w 34"/>
                <a:gd name="T29" fmla="*/ 5 h 40"/>
                <a:gd name="T30" fmla="*/ 33 w 34"/>
                <a:gd name="T31" fmla="*/ 12 h 40"/>
                <a:gd name="T32" fmla="*/ 34 w 34"/>
                <a:gd name="T33" fmla="*/ 20 h 40"/>
                <a:gd name="T34" fmla="*/ 27 w 34"/>
                <a:gd name="T35" fmla="*/ 20 h 40"/>
                <a:gd name="T36" fmla="*/ 26 w 34"/>
                <a:gd name="T37" fmla="*/ 15 h 40"/>
                <a:gd name="T38" fmla="*/ 24 w 34"/>
                <a:gd name="T39" fmla="*/ 11 h 40"/>
                <a:gd name="T40" fmla="*/ 21 w 34"/>
                <a:gd name="T41" fmla="*/ 8 h 40"/>
                <a:gd name="T42" fmla="*/ 17 w 34"/>
                <a:gd name="T43" fmla="*/ 7 h 40"/>
                <a:gd name="T44" fmla="*/ 13 w 34"/>
                <a:gd name="T45" fmla="*/ 8 h 40"/>
                <a:gd name="T46" fmla="*/ 10 w 34"/>
                <a:gd name="T47" fmla="*/ 11 h 40"/>
                <a:gd name="T48" fmla="*/ 8 w 34"/>
                <a:gd name="T49" fmla="*/ 15 h 40"/>
                <a:gd name="T50" fmla="*/ 8 w 34"/>
                <a:gd name="T51" fmla="*/ 20 h 40"/>
                <a:gd name="T52" fmla="*/ 8 w 34"/>
                <a:gd name="T53" fmla="*/ 26 h 40"/>
                <a:gd name="T54" fmla="*/ 10 w 34"/>
                <a:gd name="T55" fmla="*/ 30 h 40"/>
                <a:gd name="T56" fmla="*/ 13 w 34"/>
                <a:gd name="T57" fmla="*/ 32 h 40"/>
                <a:gd name="T58" fmla="*/ 17 w 34"/>
                <a:gd name="T59" fmla="*/ 33 h 40"/>
                <a:gd name="T60" fmla="*/ 21 w 34"/>
                <a:gd name="T61" fmla="*/ 32 h 40"/>
                <a:gd name="T62" fmla="*/ 24 w 34"/>
                <a:gd name="T63" fmla="*/ 29 h 40"/>
                <a:gd name="T64" fmla="*/ 26 w 34"/>
                <a:gd name="T65" fmla="*/ 25 h 40"/>
                <a:gd name="T66" fmla="*/ 27 w 34"/>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0">
                  <a:moveTo>
                    <a:pt x="34" y="20"/>
                  </a:moveTo>
                  <a:cubicBezTo>
                    <a:pt x="34" y="23"/>
                    <a:pt x="34" y="26"/>
                    <a:pt x="33" y="28"/>
                  </a:cubicBezTo>
                  <a:cubicBezTo>
                    <a:pt x="32" y="31"/>
                    <a:pt x="31" y="33"/>
                    <a:pt x="29" y="35"/>
                  </a:cubicBezTo>
                  <a:cubicBezTo>
                    <a:pt x="28" y="37"/>
                    <a:pt x="26" y="38"/>
                    <a:pt x="24" y="39"/>
                  </a:cubicBezTo>
                  <a:cubicBezTo>
                    <a:pt x="22" y="40"/>
                    <a:pt x="20" y="40"/>
                    <a:pt x="17" y="40"/>
                  </a:cubicBezTo>
                  <a:cubicBezTo>
                    <a:pt x="15" y="40"/>
                    <a:pt x="12" y="40"/>
                    <a:pt x="10" y="39"/>
                  </a:cubicBezTo>
                  <a:cubicBezTo>
                    <a:pt x="8" y="38"/>
                    <a:pt x="6" y="36"/>
                    <a:pt x="5" y="35"/>
                  </a:cubicBezTo>
                  <a:cubicBezTo>
                    <a:pt x="3" y="33"/>
                    <a:pt x="2" y="31"/>
                    <a:pt x="1" y="28"/>
                  </a:cubicBezTo>
                  <a:cubicBezTo>
                    <a:pt x="1" y="26"/>
                    <a:pt x="0" y="23"/>
                    <a:pt x="0" y="20"/>
                  </a:cubicBezTo>
                  <a:cubicBezTo>
                    <a:pt x="0" y="17"/>
                    <a:pt x="1" y="14"/>
                    <a:pt x="1" y="12"/>
                  </a:cubicBezTo>
                  <a:cubicBezTo>
                    <a:pt x="2" y="9"/>
                    <a:pt x="4" y="7"/>
                    <a:pt x="5" y="5"/>
                  </a:cubicBezTo>
                  <a:cubicBezTo>
                    <a:pt x="7" y="4"/>
                    <a:pt x="8" y="2"/>
                    <a:pt x="11" y="1"/>
                  </a:cubicBezTo>
                  <a:cubicBezTo>
                    <a:pt x="13" y="1"/>
                    <a:pt x="15" y="0"/>
                    <a:pt x="17" y="0"/>
                  </a:cubicBezTo>
                  <a:cubicBezTo>
                    <a:pt x="20" y="0"/>
                    <a:pt x="22" y="1"/>
                    <a:pt x="24" y="1"/>
                  </a:cubicBezTo>
                  <a:cubicBezTo>
                    <a:pt x="26" y="2"/>
                    <a:pt x="28" y="4"/>
                    <a:pt x="29" y="5"/>
                  </a:cubicBezTo>
                  <a:cubicBezTo>
                    <a:pt x="31" y="7"/>
                    <a:pt x="32" y="9"/>
                    <a:pt x="33" y="12"/>
                  </a:cubicBezTo>
                  <a:cubicBezTo>
                    <a:pt x="34" y="14"/>
                    <a:pt x="34" y="17"/>
                    <a:pt x="34" y="20"/>
                  </a:cubicBezTo>
                  <a:close/>
                  <a:moveTo>
                    <a:pt x="27" y="20"/>
                  </a:moveTo>
                  <a:cubicBezTo>
                    <a:pt x="27" y="18"/>
                    <a:pt x="27" y="16"/>
                    <a:pt x="26" y="15"/>
                  </a:cubicBezTo>
                  <a:cubicBezTo>
                    <a:pt x="26" y="13"/>
                    <a:pt x="25" y="12"/>
                    <a:pt x="24" y="11"/>
                  </a:cubicBezTo>
                  <a:cubicBezTo>
                    <a:pt x="23" y="10"/>
                    <a:pt x="22" y="9"/>
                    <a:pt x="21" y="8"/>
                  </a:cubicBezTo>
                  <a:cubicBezTo>
                    <a:pt x="20" y="8"/>
                    <a:pt x="18" y="7"/>
                    <a:pt x="17" y="7"/>
                  </a:cubicBezTo>
                  <a:cubicBezTo>
                    <a:pt x="16" y="7"/>
                    <a:pt x="14" y="8"/>
                    <a:pt x="13" y="8"/>
                  </a:cubicBezTo>
                  <a:cubicBezTo>
                    <a:pt x="12" y="9"/>
                    <a:pt x="11" y="10"/>
                    <a:pt x="10" y="11"/>
                  </a:cubicBezTo>
                  <a:cubicBezTo>
                    <a:pt x="9" y="12"/>
                    <a:pt x="9" y="13"/>
                    <a:pt x="8" y="15"/>
                  </a:cubicBezTo>
                  <a:cubicBezTo>
                    <a:pt x="8" y="16"/>
                    <a:pt x="8" y="18"/>
                    <a:pt x="8" y="20"/>
                  </a:cubicBezTo>
                  <a:cubicBezTo>
                    <a:pt x="8" y="22"/>
                    <a:pt x="8" y="24"/>
                    <a:pt x="8" y="26"/>
                  </a:cubicBezTo>
                  <a:cubicBezTo>
                    <a:pt x="9" y="27"/>
                    <a:pt x="10" y="28"/>
                    <a:pt x="10" y="30"/>
                  </a:cubicBezTo>
                  <a:cubicBezTo>
                    <a:pt x="11" y="31"/>
                    <a:pt x="12" y="32"/>
                    <a:pt x="13" y="32"/>
                  </a:cubicBezTo>
                  <a:cubicBezTo>
                    <a:pt x="15" y="33"/>
                    <a:pt x="16" y="33"/>
                    <a:pt x="17" y="33"/>
                  </a:cubicBezTo>
                  <a:cubicBezTo>
                    <a:pt x="19" y="33"/>
                    <a:pt x="20" y="33"/>
                    <a:pt x="21" y="32"/>
                  </a:cubicBezTo>
                  <a:cubicBezTo>
                    <a:pt x="22" y="31"/>
                    <a:pt x="23" y="30"/>
                    <a:pt x="24" y="29"/>
                  </a:cubicBezTo>
                  <a:cubicBezTo>
                    <a:pt x="25" y="28"/>
                    <a:pt x="26" y="27"/>
                    <a:pt x="26" y="25"/>
                  </a:cubicBezTo>
                  <a:cubicBezTo>
                    <a:pt x="27" y="24"/>
                    <a:pt x="27" y="22"/>
                    <a:pt x="27"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25" name="Freeform 62">
              <a:extLst>
                <a:ext uri="{FF2B5EF4-FFF2-40B4-BE49-F238E27FC236}">
                  <a16:creationId xmlns:a16="http://schemas.microsoft.com/office/drawing/2014/main" id="{6051CC00-BFF2-4334-9855-62AD588546F7}"/>
                </a:ext>
              </a:extLst>
            </p:cNvPr>
            <p:cNvSpPr>
              <a:spLocks/>
            </p:cNvSpPr>
            <p:nvPr userDrawn="1"/>
          </p:nvSpPr>
          <p:spPr bwMode="invGray">
            <a:xfrm>
              <a:off x="1968067" y="6418333"/>
              <a:ext cx="57543" cy="101135"/>
            </a:xfrm>
            <a:custGeom>
              <a:avLst/>
              <a:gdLst>
                <a:gd name="T0" fmla="*/ 21 w 23"/>
                <a:gd name="T1" fmla="*/ 9 h 39"/>
                <a:gd name="T2" fmla="*/ 18 w 23"/>
                <a:gd name="T3" fmla="*/ 8 h 39"/>
                <a:gd name="T4" fmla="*/ 15 w 23"/>
                <a:gd name="T5" fmla="*/ 7 h 39"/>
                <a:gd name="T6" fmla="*/ 10 w 23"/>
                <a:gd name="T7" fmla="*/ 10 h 39"/>
                <a:gd name="T8" fmla="*/ 8 w 23"/>
                <a:gd name="T9" fmla="*/ 17 h 39"/>
                <a:gd name="T10" fmla="*/ 8 w 23"/>
                <a:gd name="T11" fmla="*/ 39 h 39"/>
                <a:gd name="T12" fmla="*/ 0 w 23"/>
                <a:gd name="T13" fmla="*/ 39 h 39"/>
                <a:gd name="T14" fmla="*/ 0 w 23"/>
                <a:gd name="T15" fmla="*/ 1 h 39"/>
                <a:gd name="T16" fmla="*/ 8 w 23"/>
                <a:gd name="T17" fmla="*/ 1 h 39"/>
                <a:gd name="T18" fmla="*/ 8 w 23"/>
                <a:gd name="T19" fmla="*/ 5 h 39"/>
                <a:gd name="T20" fmla="*/ 9 w 23"/>
                <a:gd name="T21" fmla="*/ 3 h 39"/>
                <a:gd name="T22" fmla="*/ 11 w 23"/>
                <a:gd name="T23" fmla="*/ 1 h 39"/>
                <a:gd name="T24" fmla="*/ 14 w 23"/>
                <a:gd name="T25" fmla="*/ 0 h 39"/>
                <a:gd name="T26" fmla="*/ 17 w 23"/>
                <a:gd name="T27" fmla="*/ 0 h 39"/>
                <a:gd name="T28" fmla="*/ 20 w 23"/>
                <a:gd name="T29" fmla="*/ 1 h 39"/>
                <a:gd name="T30" fmla="*/ 23 w 23"/>
                <a:gd name="T31" fmla="*/ 2 h 39"/>
                <a:gd name="T32" fmla="*/ 21 w 23"/>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9"/>
                  </a:moveTo>
                  <a:cubicBezTo>
                    <a:pt x="20" y="8"/>
                    <a:pt x="19" y="8"/>
                    <a:pt x="18" y="8"/>
                  </a:cubicBezTo>
                  <a:cubicBezTo>
                    <a:pt x="18" y="8"/>
                    <a:pt x="17" y="7"/>
                    <a:pt x="15" y="7"/>
                  </a:cubicBezTo>
                  <a:cubicBezTo>
                    <a:pt x="13" y="7"/>
                    <a:pt x="11" y="8"/>
                    <a:pt x="10" y="10"/>
                  </a:cubicBezTo>
                  <a:cubicBezTo>
                    <a:pt x="8" y="12"/>
                    <a:pt x="8" y="14"/>
                    <a:pt x="8" y="17"/>
                  </a:cubicBezTo>
                  <a:cubicBezTo>
                    <a:pt x="8" y="39"/>
                    <a:pt x="8" y="39"/>
                    <a:pt x="8" y="39"/>
                  </a:cubicBezTo>
                  <a:cubicBezTo>
                    <a:pt x="0" y="39"/>
                    <a:pt x="0" y="39"/>
                    <a:pt x="0" y="39"/>
                  </a:cubicBezTo>
                  <a:cubicBezTo>
                    <a:pt x="0" y="1"/>
                    <a:pt x="0" y="1"/>
                    <a:pt x="0" y="1"/>
                  </a:cubicBezTo>
                  <a:cubicBezTo>
                    <a:pt x="8" y="1"/>
                    <a:pt x="8" y="1"/>
                    <a:pt x="8" y="1"/>
                  </a:cubicBezTo>
                  <a:cubicBezTo>
                    <a:pt x="8" y="5"/>
                    <a:pt x="8" y="5"/>
                    <a:pt x="8" y="5"/>
                  </a:cubicBezTo>
                  <a:cubicBezTo>
                    <a:pt x="8" y="4"/>
                    <a:pt x="9" y="3"/>
                    <a:pt x="9" y="3"/>
                  </a:cubicBezTo>
                  <a:cubicBezTo>
                    <a:pt x="10" y="2"/>
                    <a:pt x="11" y="2"/>
                    <a:pt x="11" y="1"/>
                  </a:cubicBezTo>
                  <a:cubicBezTo>
                    <a:pt x="12" y="1"/>
                    <a:pt x="13" y="1"/>
                    <a:pt x="14" y="0"/>
                  </a:cubicBezTo>
                  <a:cubicBezTo>
                    <a:pt x="15" y="0"/>
                    <a:pt x="16" y="0"/>
                    <a:pt x="17" y="0"/>
                  </a:cubicBezTo>
                  <a:cubicBezTo>
                    <a:pt x="18" y="0"/>
                    <a:pt x="19" y="0"/>
                    <a:pt x="20" y="1"/>
                  </a:cubicBezTo>
                  <a:cubicBezTo>
                    <a:pt x="21" y="1"/>
                    <a:pt x="22" y="1"/>
                    <a:pt x="23" y="2"/>
                  </a:cubicBezTo>
                  <a:lnTo>
                    <a:pt x="21"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26" name="Freeform 63">
              <a:extLst>
                <a:ext uri="{FF2B5EF4-FFF2-40B4-BE49-F238E27FC236}">
                  <a16:creationId xmlns:a16="http://schemas.microsoft.com/office/drawing/2014/main" id="{905DD261-B224-46ED-8CEE-E8D180BA4B72}"/>
                </a:ext>
              </a:extLst>
            </p:cNvPr>
            <p:cNvSpPr>
              <a:spLocks/>
            </p:cNvSpPr>
            <p:nvPr userDrawn="1"/>
          </p:nvSpPr>
          <p:spPr bwMode="invGray">
            <a:xfrm>
              <a:off x="2043046" y="6383459"/>
              <a:ext cx="19181" cy="136010"/>
            </a:xfrm>
            <a:custGeom>
              <a:avLst/>
              <a:gdLst>
                <a:gd name="T0" fmla="*/ 0 w 11"/>
                <a:gd name="T1" fmla="*/ 78 h 78"/>
                <a:gd name="T2" fmla="*/ 0 w 11"/>
                <a:gd name="T3" fmla="*/ 6 h 78"/>
                <a:gd name="T4" fmla="*/ 11 w 11"/>
                <a:gd name="T5" fmla="*/ 0 h 78"/>
                <a:gd name="T6" fmla="*/ 11 w 11"/>
                <a:gd name="T7" fmla="*/ 78 h 78"/>
                <a:gd name="T8" fmla="*/ 0 w 11"/>
                <a:gd name="T9" fmla="*/ 78 h 78"/>
              </a:gdLst>
              <a:ahLst/>
              <a:cxnLst>
                <a:cxn ang="0">
                  <a:pos x="T0" y="T1"/>
                </a:cxn>
                <a:cxn ang="0">
                  <a:pos x="T2" y="T3"/>
                </a:cxn>
                <a:cxn ang="0">
                  <a:pos x="T4" y="T5"/>
                </a:cxn>
                <a:cxn ang="0">
                  <a:pos x="T6" y="T7"/>
                </a:cxn>
                <a:cxn ang="0">
                  <a:pos x="T8" y="T9"/>
                </a:cxn>
              </a:cxnLst>
              <a:rect l="0" t="0" r="r" b="b"/>
              <a:pathLst>
                <a:path w="11" h="78">
                  <a:moveTo>
                    <a:pt x="0" y="78"/>
                  </a:moveTo>
                  <a:lnTo>
                    <a:pt x="0" y="6"/>
                  </a:lnTo>
                  <a:lnTo>
                    <a:pt x="11" y="0"/>
                  </a:lnTo>
                  <a:lnTo>
                    <a:pt x="11" y="78"/>
                  </a:lnTo>
                  <a:lnTo>
                    <a:pt x="0" y="7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27" name="Freeform 64">
              <a:extLst>
                <a:ext uri="{FF2B5EF4-FFF2-40B4-BE49-F238E27FC236}">
                  <a16:creationId xmlns:a16="http://schemas.microsoft.com/office/drawing/2014/main" id="{A23129DF-0296-4CA9-9723-124682F0A70E}"/>
                </a:ext>
              </a:extLst>
            </p:cNvPr>
            <p:cNvSpPr>
              <a:spLocks noEditPoints="1"/>
            </p:cNvSpPr>
            <p:nvPr userDrawn="1"/>
          </p:nvSpPr>
          <p:spPr bwMode="invGray">
            <a:xfrm>
              <a:off x="2084896" y="6383459"/>
              <a:ext cx="80211" cy="137753"/>
            </a:xfrm>
            <a:custGeom>
              <a:avLst/>
              <a:gdLst>
                <a:gd name="T0" fmla="*/ 24 w 32"/>
                <a:gd name="T1" fmla="*/ 53 h 54"/>
                <a:gd name="T2" fmla="*/ 24 w 32"/>
                <a:gd name="T3" fmla="*/ 50 h 54"/>
                <a:gd name="T4" fmla="*/ 22 w 32"/>
                <a:gd name="T5" fmla="*/ 51 h 54"/>
                <a:gd name="T6" fmla="*/ 20 w 32"/>
                <a:gd name="T7" fmla="*/ 53 h 54"/>
                <a:gd name="T8" fmla="*/ 17 w 32"/>
                <a:gd name="T9" fmla="*/ 54 h 54"/>
                <a:gd name="T10" fmla="*/ 14 w 32"/>
                <a:gd name="T11" fmla="*/ 54 h 54"/>
                <a:gd name="T12" fmla="*/ 9 w 32"/>
                <a:gd name="T13" fmla="*/ 53 h 54"/>
                <a:gd name="T14" fmla="*/ 4 w 32"/>
                <a:gd name="T15" fmla="*/ 49 h 54"/>
                <a:gd name="T16" fmla="*/ 1 w 32"/>
                <a:gd name="T17" fmla="*/ 43 h 54"/>
                <a:gd name="T18" fmla="*/ 0 w 32"/>
                <a:gd name="T19" fmla="*/ 33 h 54"/>
                <a:gd name="T20" fmla="*/ 1 w 32"/>
                <a:gd name="T21" fmla="*/ 25 h 54"/>
                <a:gd name="T22" fmla="*/ 4 w 32"/>
                <a:gd name="T23" fmla="*/ 19 h 54"/>
                <a:gd name="T24" fmla="*/ 9 w 32"/>
                <a:gd name="T25" fmla="*/ 15 h 54"/>
                <a:gd name="T26" fmla="*/ 15 w 32"/>
                <a:gd name="T27" fmla="*/ 14 h 54"/>
                <a:gd name="T28" fmla="*/ 18 w 32"/>
                <a:gd name="T29" fmla="*/ 14 h 54"/>
                <a:gd name="T30" fmla="*/ 20 w 32"/>
                <a:gd name="T31" fmla="*/ 15 h 54"/>
                <a:gd name="T32" fmla="*/ 22 w 32"/>
                <a:gd name="T33" fmla="*/ 17 h 54"/>
                <a:gd name="T34" fmla="*/ 24 w 32"/>
                <a:gd name="T35" fmla="*/ 18 h 54"/>
                <a:gd name="T36" fmla="*/ 24 w 32"/>
                <a:gd name="T37" fmla="*/ 4 h 54"/>
                <a:gd name="T38" fmla="*/ 32 w 32"/>
                <a:gd name="T39" fmla="*/ 0 h 54"/>
                <a:gd name="T40" fmla="*/ 32 w 32"/>
                <a:gd name="T41" fmla="*/ 53 h 54"/>
                <a:gd name="T42" fmla="*/ 24 w 32"/>
                <a:gd name="T43" fmla="*/ 53 h 54"/>
                <a:gd name="T44" fmla="*/ 24 w 32"/>
                <a:gd name="T45" fmla="*/ 26 h 54"/>
                <a:gd name="T46" fmla="*/ 23 w 32"/>
                <a:gd name="T47" fmla="*/ 24 h 54"/>
                <a:gd name="T48" fmla="*/ 21 w 32"/>
                <a:gd name="T49" fmla="*/ 23 h 54"/>
                <a:gd name="T50" fmla="*/ 18 w 32"/>
                <a:gd name="T51" fmla="*/ 22 h 54"/>
                <a:gd name="T52" fmla="*/ 15 w 32"/>
                <a:gd name="T53" fmla="*/ 21 h 54"/>
                <a:gd name="T54" fmla="*/ 9 w 32"/>
                <a:gd name="T55" fmla="*/ 24 h 54"/>
                <a:gd name="T56" fmla="*/ 7 w 32"/>
                <a:gd name="T57" fmla="*/ 33 h 54"/>
                <a:gd name="T58" fmla="*/ 8 w 32"/>
                <a:gd name="T59" fmla="*/ 39 h 54"/>
                <a:gd name="T60" fmla="*/ 9 w 32"/>
                <a:gd name="T61" fmla="*/ 44 h 54"/>
                <a:gd name="T62" fmla="*/ 12 w 32"/>
                <a:gd name="T63" fmla="*/ 46 h 54"/>
                <a:gd name="T64" fmla="*/ 16 w 32"/>
                <a:gd name="T65" fmla="*/ 47 h 54"/>
                <a:gd name="T66" fmla="*/ 18 w 32"/>
                <a:gd name="T67" fmla="*/ 47 h 54"/>
                <a:gd name="T68" fmla="*/ 21 w 32"/>
                <a:gd name="T69" fmla="*/ 46 h 54"/>
                <a:gd name="T70" fmla="*/ 23 w 32"/>
                <a:gd name="T71" fmla="*/ 44 h 54"/>
                <a:gd name="T72" fmla="*/ 24 w 32"/>
                <a:gd name="T73" fmla="*/ 42 h 54"/>
                <a:gd name="T74" fmla="*/ 24 w 32"/>
                <a:gd name="T75" fmla="*/ 2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54">
                  <a:moveTo>
                    <a:pt x="24" y="53"/>
                  </a:moveTo>
                  <a:cubicBezTo>
                    <a:pt x="24" y="50"/>
                    <a:pt x="24" y="50"/>
                    <a:pt x="24" y="50"/>
                  </a:cubicBezTo>
                  <a:cubicBezTo>
                    <a:pt x="24" y="50"/>
                    <a:pt x="23" y="51"/>
                    <a:pt x="22" y="51"/>
                  </a:cubicBezTo>
                  <a:cubicBezTo>
                    <a:pt x="21" y="52"/>
                    <a:pt x="21" y="52"/>
                    <a:pt x="20" y="53"/>
                  </a:cubicBezTo>
                  <a:cubicBezTo>
                    <a:pt x="19" y="53"/>
                    <a:pt x="18" y="54"/>
                    <a:pt x="17" y="54"/>
                  </a:cubicBezTo>
                  <a:cubicBezTo>
                    <a:pt x="16" y="54"/>
                    <a:pt x="15" y="54"/>
                    <a:pt x="14" y="54"/>
                  </a:cubicBezTo>
                  <a:cubicBezTo>
                    <a:pt x="12" y="54"/>
                    <a:pt x="10" y="54"/>
                    <a:pt x="9" y="53"/>
                  </a:cubicBezTo>
                  <a:cubicBezTo>
                    <a:pt x="7" y="52"/>
                    <a:pt x="5" y="51"/>
                    <a:pt x="4" y="49"/>
                  </a:cubicBezTo>
                  <a:cubicBezTo>
                    <a:pt x="3" y="48"/>
                    <a:pt x="1" y="45"/>
                    <a:pt x="1" y="43"/>
                  </a:cubicBezTo>
                  <a:cubicBezTo>
                    <a:pt x="0" y="40"/>
                    <a:pt x="0" y="37"/>
                    <a:pt x="0" y="33"/>
                  </a:cubicBezTo>
                  <a:cubicBezTo>
                    <a:pt x="0" y="30"/>
                    <a:pt x="0" y="27"/>
                    <a:pt x="1" y="25"/>
                  </a:cubicBezTo>
                  <a:cubicBezTo>
                    <a:pt x="2" y="22"/>
                    <a:pt x="3" y="20"/>
                    <a:pt x="4" y="19"/>
                  </a:cubicBezTo>
                  <a:cubicBezTo>
                    <a:pt x="6" y="17"/>
                    <a:pt x="7" y="16"/>
                    <a:pt x="9" y="15"/>
                  </a:cubicBezTo>
                  <a:cubicBezTo>
                    <a:pt x="11" y="14"/>
                    <a:pt x="13" y="14"/>
                    <a:pt x="15" y="14"/>
                  </a:cubicBezTo>
                  <a:cubicBezTo>
                    <a:pt x="16" y="14"/>
                    <a:pt x="17" y="14"/>
                    <a:pt x="18" y="14"/>
                  </a:cubicBezTo>
                  <a:cubicBezTo>
                    <a:pt x="18" y="15"/>
                    <a:pt x="19" y="15"/>
                    <a:pt x="20" y="15"/>
                  </a:cubicBezTo>
                  <a:cubicBezTo>
                    <a:pt x="21" y="16"/>
                    <a:pt x="22" y="16"/>
                    <a:pt x="22" y="17"/>
                  </a:cubicBezTo>
                  <a:cubicBezTo>
                    <a:pt x="23" y="17"/>
                    <a:pt x="24" y="18"/>
                    <a:pt x="24" y="18"/>
                  </a:cubicBezTo>
                  <a:cubicBezTo>
                    <a:pt x="24" y="4"/>
                    <a:pt x="24" y="4"/>
                    <a:pt x="24" y="4"/>
                  </a:cubicBezTo>
                  <a:cubicBezTo>
                    <a:pt x="32" y="0"/>
                    <a:pt x="32" y="0"/>
                    <a:pt x="32" y="0"/>
                  </a:cubicBezTo>
                  <a:cubicBezTo>
                    <a:pt x="32" y="53"/>
                    <a:pt x="32" y="53"/>
                    <a:pt x="32" y="53"/>
                  </a:cubicBezTo>
                  <a:lnTo>
                    <a:pt x="24" y="53"/>
                  </a:lnTo>
                  <a:close/>
                  <a:moveTo>
                    <a:pt x="24" y="26"/>
                  </a:moveTo>
                  <a:cubicBezTo>
                    <a:pt x="24" y="26"/>
                    <a:pt x="23" y="25"/>
                    <a:pt x="23" y="24"/>
                  </a:cubicBezTo>
                  <a:cubicBezTo>
                    <a:pt x="22" y="24"/>
                    <a:pt x="22" y="23"/>
                    <a:pt x="21" y="23"/>
                  </a:cubicBezTo>
                  <a:cubicBezTo>
                    <a:pt x="20" y="22"/>
                    <a:pt x="19" y="22"/>
                    <a:pt x="18" y="22"/>
                  </a:cubicBezTo>
                  <a:cubicBezTo>
                    <a:pt x="17" y="21"/>
                    <a:pt x="16" y="21"/>
                    <a:pt x="15" y="21"/>
                  </a:cubicBezTo>
                  <a:cubicBezTo>
                    <a:pt x="13" y="21"/>
                    <a:pt x="11" y="22"/>
                    <a:pt x="9" y="24"/>
                  </a:cubicBezTo>
                  <a:cubicBezTo>
                    <a:pt x="8" y="26"/>
                    <a:pt x="7" y="29"/>
                    <a:pt x="7" y="33"/>
                  </a:cubicBezTo>
                  <a:cubicBezTo>
                    <a:pt x="7" y="36"/>
                    <a:pt x="7" y="38"/>
                    <a:pt x="8" y="39"/>
                  </a:cubicBezTo>
                  <a:cubicBezTo>
                    <a:pt x="8" y="41"/>
                    <a:pt x="9" y="43"/>
                    <a:pt x="9" y="44"/>
                  </a:cubicBezTo>
                  <a:cubicBezTo>
                    <a:pt x="10" y="45"/>
                    <a:pt x="11" y="46"/>
                    <a:pt x="12" y="46"/>
                  </a:cubicBezTo>
                  <a:cubicBezTo>
                    <a:pt x="13" y="47"/>
                    <a:pt x="14" y="47"/>
                    <a:pt x="16" y="47"/>
                  </a:cubicBezTo>
                  <a:cubicBezTo>
                    <a:pt x="17" y="47"/>
                    <a:pt x="18" y="47"/>
                    <a:pt x="18" y="47"/>
                  </a:cubicBezTo>
                  <a:cubicBezTo>
                    <a:pt x="19" y="46"/>
                    <a:pt x="20" y="46"/>
                    <a:pt x="21" y="46"/>
                  </a:cubicBezTo>
                  <a:cubicBezTo>
                    <a:pt x="21" y="45"/>
                    <a:pt x="22" y="45"/>
                    <a:pt x="23" y="44"/>
                  </a:cubicBezTo>
                  <a:cubicBezTo>
                    <a:pt x="23" y="43"/>
                    <a:pt x="24" y="43"/>
                    <a:pt x="24" y="42"/>
                  </a:cubicBezTo>
                  <a:lnTo>
                    <a:pt x="24" y="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28" name="Freeform 65">
              <a:extLst>
                <a:ext uri="{FF2B5EF4-FFF2-40B4-BE49-F238E27FC236}">
                  <a16:creationId xmlns:a16="http://schemas.microsoft.com/office/drawing/2014/main" id="{A2A2BF8E-DA3A-4AC0-B7EB-7CAABFC9E699}"/>
                </a:ext>
              </a:extLst>
            </p:cNvPr>
            <p:cNvSpPr>
              <a:spLocks/>
            </p:cNvSpPr>
            <p:nvPr userDrawn="1"/>
          </p:nvSpPr>
          <p:spPr bwMode="invGray">
            <a:xfrm>
              <a:off x="2229624" y="6421821"/>
              <a:ext cx="122060" cy="97648"/>
            </a:xfrm>
            <a:custGeom>
              <a:avLst/>
              <a:gdLst>
                <a:gd name="T0" fmla="*/ 55 w 70"/>
                <a:gd name="T1" fmla="*/ 56 h 56"/>
                <a:gd name="T2" fmla="*/ 45 w 70"/>
                <a:gd name="T3" fmla="*/ 56 h 56"/>
                <a:gd name="T4" fmla="*/ 35 w 70"/>
                <a:gd name="T5" fmla="*/ 16 h 56"/>
                <a:gd name="T6" fmla="*/ 25 w 70"/>
                <a:gd name="T7" fmla="*/ 56 h 56"/>
                <a:gd name="T8" fmla="*/ 16 w 70"/>
                <a:gd name="T9" fmla="*/ 56 h 56"/>
                <a:gd name="T10" fmla="*/ 0 w 70"/>
                <a:gd name="T11" fmla="*/ 0 h 56"/>
                <a:gd name="T12" fmla="*/ 12 w 70"/>
                <a:gd name="T13" fmla="*/ 0 h 56"/>
                <a:gd name="T14" fmla="*/ 20 w 70"/>
                <a:gd name="T15" fmla="*/ 38 h 56"/>
                <a:gd name="T16" fmla="*/ 31 w 70"/>
                <a:gd name="T17" fmla="*/ 0 h 56"/>
                <a:gd name="T18" fmla="*/ 39 w 70"/>
                <a:gd name="T19" fmla="*/ 0 h 56"/>
                <a:gd name="T20" fmla="*/ 51 w 70"/>
                <a:gd name="T21" fmla="*/ 38 h 56"/>
                <a:gd name="T22" fmla="*/ 60 w 70"/>
                <a:gd name="T23" fmla="*/ 0 h 56"/>
                <a:gd name="T24" fmla="*/ 70 w 70"/>
                <a:gd name="T25" fmla="*/ 0 h 56"/>
                <a:gd name="T26" fmla="*/ 55 w 7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6">
                  <a:moveTo>
                    <a:pt x="55" y="56"/>
                  </a:moveTo>
                  <a:lnTo>
                    <a:pt x="45" y="56"/>
                  </a:lnTo>
                  <a:lnTo>
                    <a:pt x="35" y="16"/>
                  </a:lnTo>
                  <a:lnTo>
                    <a:pt x="25" y="56"/>
                  </a:lnTo>
                  <a:lnTo>
                    <a:pt x="16" y="56"/>
                  </a:lnTo>
                  <a:lnTo>
                    <a:pt x="0" y="0"/>
                  </a:lnTo>
                  <a:lnTo>
                    <a:pt x="12" y="0"/>
                  </a:lnTo>
                  <a:lnTo>
                    <a:pt x="20" y="38"/>
                  </a:lnTo>
                  <a:lnTo>
                    <a:pt x="31" y="0"/>
                  </a:lnTo>
                  <a:lnTo>
                    <a:pt x="39" y="0"/>
                  </a:lnTo>
                  <a:lnTo>
                    <a:pt x="51" y="38"/>
                  </a:lnTo>
                  <a:lnTo>
                    <a:pt x="60" y="0"/>
                  </a:lnTo>
                  <a:lnTo>
                    <a:pt x="70" y="0"/>
                  </a:lnTo>
                  <a:lnTo>
                    <a:pt x="55"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29" name="Freeform 66">
              <a:extLst>
                <a:ext uri="{FF2B5EF4-FFF2-40B4-BE49-F238E27FC236}">
                  <a16:creationId xmlns:a16="http://schemas.microsoft.com/office/drawing/2014/main" id="{BEBFC1A4-92B9-418F-A0A9-2E210A37BCFF}"/>
                </a:ext>
              </a:extLst>
            </p:cNvPr>
            <p:cNvSpPr>
              <a:spLocks noEditPoints="1"/>
            </p:cNvSpPr>
            <p:nvPr userDrawn="1"/>
          </p:nvSpPr>
          <p:spPr bwMode="invGray">
            <a:xfrm>
              <a:off x="2362147" y="6418333"/>
              <a:ext cx="88930" cy="102879"/>
            </a:xfrm>
            <a:custGeom>
              <a:avLst/>
              <a:gdLst>
                <a:gd name="T0" fmla="*/ 35 w 35"/>
                <a:gd name="T1" fmla="*/ 20 h 40"/>
                <a:gd name="T2" fmla="*/ 33 w 35"/>
                <a:gd name="T3" fmla="*/ 28 h 40"/>
                <a:gd name="T4" fmla="*/ 30 w 35"/>
                <a:gd name="T5" fmla="*/ 35 h 40"/>
                <a:gd name="T6" fmla="*/ 24 w 35"/>
                <a:gd name="T7" fmla="*/ 39 h 40"/>
                <a:gd name="T8" fmla="*/ 17 w 35"/>
                <a:gd name="T9" fmla="*/ 40 h 40"/>
                <a:gd name="T10" fmla="*/ 11 w 35"/>
                <a:gd name="T11" fmla="*/ 39 h 40"/>
                <a:gd name="T12" fmla="*/ 5 w 35"/>
                <a:gd name="T13" fmla="*/ 35 h 40"/>
                <a:gd name="T14" fmla="*/ 2 w 35"/>
                <a:gd name="T15" fmla="*/ 28 h 40"/>
                <a:gd name="T16" fmla="*/ 0 w 35"/>
                <a:gd name="T17" fmla="*/ 20 h 40"/>
                <a:gd name="T18" fmla="*/ 2 w 35"/>
                <a:gd name="T19" fmla="*/ 12 h 40"/>
                <a:gd name="T20" fmla="*/ 5 w 35"/>
                <a:gd name="T21" fmla="*/ 5 h 40"/>
                <a:gd name="T22" fmla="*/ 11 w 35"/>
                <a:gd name="T23" fmla="*/ 1 h 40"/>
                <a:gd name="T24" fmla="*/ 18 w 35"/>
                <a:gd name="T25" fmla="*/ 0 h 40"/>
                <a:gd name="T26" fmla="*/ 24 w 35"/>
                <a:gd name="T27" fmla="*/ 1 h 40"/>
                <a:gd name="T28" fmla="*/ 30 w 35"/>
                <a:gd name="T29" fmla="*/ 5 h 40"/>
                <a:gd name="T30" fmla="*/ 33 w 35"/>
                <a:gd name="T31" fmla="*/ 12 h 40"/>
                <a:gd name="T32" fmla="*/ 35 w 35"/>
                <a:gd name="T33" fmla="*/ 20 h 40"/>
                <a:gd name="T34" fmla="*/ 27 w 35"/>
                <a:gd name="T35" fmla="*/ 20 h 40"/>
                <a:gd name="T36" fmla="*/ 26 w 35"/>
                <a:gd name="T37" fmla="*/ 15 h 40"/>
                <a:gd name="T38" fmla="*/ 24 w 35"/>
                <a:gd name="T39" fmla="*/ 11 h 40"/>
                <a:gd name="T40" fmla="*/ 21 w 35"/>
                <a:gd name="T41" fmla="*/ 8 h 40"/>
                <a:gd name="T42" fmla="*/ 17 w 35"/>
                <a:gd name="T43" fmla="*/ 7 h 40"/>
                <a:gd name="T44" fmla="*/ 13 w 35"/>
                <a:gd name="T45" fmla="*/ 8 h 40"/>
                <a:gd name="T46" fmla="*/ 10 w 35"/>
                <a:gd name="T47" fmla="*/ 11 h 40"/>
                <a:gd name="T48" fmla="*/ 9 w 35"/>
                <a:gd name="T49" fmla="*/ 15 h 40"/>
                <a:gd name="T50" fmla="*/ 8 w 35"/>
                <a:gd name="T51" fmla="*/ 20 h 40"/>
                <a:gd name="T52" fmla="*/ 9 w 35"/>
                <a:gd name="T53" fmla="*/ 26 h 40"/>
                <a:gd name="T54" fmla="*/ 11 w 35"/>
                <a:gd name="T55" fmla="*/ 30 h 40"/>
                <a:gd name="T56" fmla="*/ 14 w 35"/>
                <a:gd name="T57" fmla="*/ 32 h 40"/>
                <a:gd name="T58" fmla="*/ 18 w 35"/>
                <a:gd name="T59" fmla="*/ 33 h 40"/>
                <a:gd name="T60" fmla="*/ 21 w 35"/>
                <a:gd name="T61" fmla="*/ 32 h 40"/>
                <a:gd name="T62" fmla="*/ 24 w 35"/>
                <a:gd name="T63" fmla="*/ 29 h 40"/>
                <a:gd name="T64" fmla="*/ 26 w 35"/>
                <a:gd name="T65" fmla="*/ 25 h 40"/>
                <a:gd name="T66" fmla="*/ 27 w 35"/>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0">
                  <a:moveTo>
                    <a:pt x="35" y="20"/>
                  </a:moveTo>
                  <a:cubicBezTo>
                    <a:pt x="35" y="23"/>
                    <a:pt x="34" y="26"/>
                    <a:pt x="33" y="28"/>
                  </a:cubicBezTo>
                  <a:cubicBezTo>
                    <a:pt x="32" y="31"/>
                    <a:pt x="31" y="33"/>
                    <a:pt x="30" y="35"/>
                  </a:cubicBezTo>
                  <a:cubicBezTo>
                    <a:pt x="28" y="37"/>
                    <a:pt x="26" y="38"/>
                    <a:pt x="24" y="39"/>
                  </a:cubicBezTo>
                  <a:cubicBezTo>
                    <a:pt x="22" y="40"/>
                    <a:pt x="20" y="40"/>
                    <a:pt x="17" y="40"/>
                  </a:cubicBezTo>
                  <a:cubicBezTo>
                    <a:pt x="15" y="40"/>
                    <a:pt x="13" y="40"/>
                    <a:pt x="11" y="39"/>
                  </a:cubicBezTo>
                  <a:cubicBezTo>
                    <a:pt x="8" y="38"/>
                    <a:pt x="7" y="36"/>
                    <a:pt x="5" y="35"/>
                  </a:cubicBezTo>
                  <a:cubicBezTo>
                    <a:pt x="4" y="33"/>
                    <a:pt x="2" y="31"/>
                    <a:pt x="2" y="28"/>
                  </a:cubicBezTo>
                  <a:cubicBezTo>
                    <a:pt x="1" y="26"/>
                    <a:pt x="0" y="23"/>
                    <a:pt x="0" y="20"/>
                  </a:cubicBezTo>
                  <a:cubicBezTo>
                    <a:pt x="0" y="17"/>
                    <a:pt x="1" y="14"/>
                    <a:pt x="2" y="12"/>
                  </a:cubicBezTo>
                  <a:cubicBezTo>
                    <a:pt x="3" y="9"/>
                    <a:pt x="4" y="7"/>
                    <a:pt x="5" y="5"/>
                  </a:cubicBezTo>
                  <a:cubicBezTo>
                    <a:pt x="7" y="4"/>
                    <a:pt x="9" y="2"/>
                    <a:pt x="11" y="1"/>
                  </a:cubicBezTo>
                  <a:cubicBezTo>
                    <a:pt x="13" y="1"/>
                    <a:pt x="15" y="0"/>
                    <a:pt x="18" y="0"/>
                  </a:cubicBezTo>
                  <a:cubicBezTo>
                    <a:pt x="20" y="0"/>
                    <a:pt x="22" y="1"/>
                    <a:pt x="24" y="1"/>
                  </a:cubicBezTo>
                  <a:cubicBezTo>
                    <a:pt x="26" y="2"/>
                    <a:pt x="28" y="4"/>
                    <a:pt x="30" y="5"/>
                  </a:cubicBezTo>
                  <a:cubicBezTo>
                    <a:pt x="31" y="7"/>
                    <a:pt x="32" y="9"/>
                    <a:pt x="33" y="12"/>
                  </a:cubicBezTo>
                  <a:cubicBezTo>
                    <a:pt x="34" y="14"/>
                    <a:pt x="35" y="17"/>
                    <a:pt x="35" y="20"/>
                  </a:cubicBezTo>
                  <a:close/>
                  <a:moveTo>
                    <a:pt x="27" y="20"/>
                  </a:moveTo>
                  <a:cubicBezTo>
                    <a:pt x="27" y="18"/>
                    <a:pt x="27" y="16"/>
                    <a:pt x="26" y="15"/>
                  </a:cubicBezTo>
                  <a:cubicBezTo>
                    <a:pt x="26" y="13"/>
                    <a:pt x="25" y="12"/>
                    <a:pt x="24" y="11"/>
                  </a:cubicBezTo>
                  <a:cubicBezTo>
                    <a:pt x="24" y="10"/>
                    <a:pt x="23" y="9"/>
                    <a:pt x="21" y="8"/>
                  </a:cubicBezTo>
                  <a:cubicBezTo>
                    <a:pt x="20" y="8"/>
                    <a:pt x="19" y="7"/>
                    <a:pt x="17" y="7"/>
                  </a:cubicBezTo>
                  <a:cubicBezTo>
                    <a:pt x="16" y="7"/>
                    <a:pt x="14" y="8"/>
                    <a:pt x="13" y="8"/>
                  </a:cubicBezTo>
                  <a:cubicBezTo>
                    <a:pt x="12" y="9"/>
                    <a:pt x="11" y="10"/>
                    <a:pt x="10" y="11"/>
                  </a:cubicBezTo>
                  <a:cubicBezTo>
                    <a:pt x="10" y="12"/>
                    <a:pt x="9" y="13"/>
                    <a:pt x="9" y="15"/>
                  </a:cubicBezTo>
                  <a:cubicBezTo>
                    <a:pt x="8" y="16"/>
                    <a:pt x="8" y="18"/>
                    <a:pt x="8" y="20"/>
                  </a:cubicBezTo>
                  <a:cubicBezTo>
                    <a:pt x="8" y="22"/>
                    <a:pt x="8" y="24"/>
                    <a:pt x="9" y="26"/>
                  </a:cubicBezTo>
                  <a:cubicBezTo>
                    <a:pt x="9" y="27"/>
                    <a:pt x="10" y="28"/>
                    <a:pt x="11" y="30"/>
                  </a:cubicBezTo>
                  <a:cubicBezTo>
                    <a:pt x="11" y="31"/>
                    <a:pt x="12" y="32"/>
                    <a:pt x="14" y="32"/>
                  </a:cubicBezTo>
                  <a:cubicBezTo>
                    <a:pt x="15" y="33"/>
                    <a:pt x="16" y="33"/>
                    <a:pt x="18" y="33"/>
                  </a:cubicBezTo>
                  <a:cubicBezTo>
                    <a:pt x="19" y="33"/>
                    <a:pt x="20" y="33"/>
                    <a:pt x="21" y="32"/>
                  </a:cubicBezTo>
                  <a:cubicBezTo>
                    <a:pt x="23" y="31"/>
                    <a:pt x="24" y="30"/>
                    <a:pt x="24" y="29"/>
                  </a:cubicBezTo>
                  <a:cubicBezTo>
                    <a:pt x="25" y="28"/>
                    <a:pt x="26" y="27"/>
                    <a:pt x="26" y="25"/>
                  </a:cubicBezTo>
                  <a:cubicBezTo>
                    <a:pt x="27" y="24"/>
                    <a:pt x="27" y="22"/>
                    <a:pt x="27"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30" name="Freeform 67">
              <a:extLst>
                <a:ext uri="{FF2B5EF4-FFF2-40B4-BE49-F238E27FC236}">
                  <a16:creationId xmlns:a16="http://schemas.microsoft.com/office/drawing/2014/main" id="{A28B9FD0-8354-4DD6-856A-157C5F8768EB}"/>
                </a:ext>
              </a:extLst>
            </p:cNvPr>
            <p:cNvSpPr>
              <a:spLocks/>
            </p:cNvSpPr>
            <p:nvPr userDrawn="1"/>
          </p:nvSpPr>
          <p:spPr bwMode="invGray">
            <a:xfrm>
              <a:off x="2468514" y="6418333"/>
              <a:ext cx="59286" cy="101135"/>
            </a:xfrm>
            <a:custGeom>
              <a:avLst/>
              <a:gdLst>
                <a:gd name="T0" fmla="*/ 21 w 23"/>
                <a:gd name="T1" fmla="*/ 9 h 39"/>
                <a:gd name="T2" fmla="*/ 19 w 23"/>
                <a:gd name="T3" fmla="*/ 8 h 39"/>
                <a:gd name="T4" fmla="*/ 16 w 23"/>
                <a:gd name="T5" fmla="*/ 7 h 39"/>
                <a:gd name="T6" fmla="*/ 10 w 23"/>
                <a:gd name="T7" fmla="*/ 10 h 39"/>
                <a:gd name="T8" fmla="*/ 8 w 23"/>
                <a:gd name="T9" fmla="*/ 17 h 39"/>
                <a:gd name="T10" fmla="*/ 8 w 23"/>
                <a:gd name="T11" fmla="*/ 39 h 39"/>
                <a:gd name="T12" fmla="*/ 0 w 23"/>
                <a:gd name="T13" fmla="*/ 39 h 39"/>
                <a:gd name="T14" fmla="*/ 0 w 23"/>
                <a:gd name="T15" fmla="*/ 1 h 39"/>
                <a:gd name="T16" fmla="*/ 8 w 23"/>
                <a:gd name="T17" fmla="*/ 1 h 39"/>
                <a:gd name="T18" fmla="*/ 8 w 23"/>
                <a:gd name="T19" fmla="*/ 5 h 39"/>
                <a:gd name="T20" fmla="*/ 10 w 23"/>
                <a:gd name="T21" fmla="*/ 3 h 39"/>
                <a:gd name="T22" fmla="*/ 12 w 23"/>
                <a:gd name="T23" fmla="*/ 1 h 39"/>
                <a:gd name="T24" fmla="*/ 14 w 23"/>
                <a:gd name="T25" fmla="*/ 0 h 39"/>
                <a:gd name="T26" fmla="*/ 17 w 23"/>
                <a:gd name="T27" fmla="*/ 0 h 39"/>
                <a:gd name="T28" fmla="*/ 21 w 23"/>
                <a:gd name="T29" fmla="*/ 1 h 39"/>
                <a:gd name="T30" fmla="*/ 23 w 23"/>
                <a:gd name="T31" fmla="*/ 2 h 39"/>
                <a:gd name="T32" fmla="*/ 21 w 23"/>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9"/>
                  </a:moveTo>
                  <a:cubicBezTo>
                    <a:pt x="20" y="8"/>
                    <a:pt x="20" y="8"/>
                    <a:pt x="19" y="8"/>
                  </a:cubicBezTo>
                  <a:cubicBezTo>
                    <a:pt x="18" y="8"/>
                    <a:pt x="17" y="7"/>
                    <a:pt x="16" y="7"/>
                  </a:cubicBezTo>
                  <a:cubicBezTo>
                    <a:pt x="13" y="7"/>
                    <a:pt x="11" y="8"/>
                    <a:pt x="10" y="10"/>
                  </a:cubicBezTo>
                  <a:cubicBezTo>
                    <a:pt x="9" y="12"/>
                    <a:pt x="8" y="14"/>
                    <a:pt x="8" y="17"/>
                  </a:cubicBezTo>
                  <a:cubicBezTo>
                    <a:pt x="8" y="39"/>
                    <a:pt x="8" y="39"/>
                    <a:pt x="8" y="39"/>
                  </a:cubicBezTo>
                  <a:cubicBezTo>
                    <a:pt x="0" y="39"/>
                    <a:pt x="0" y="39"/>
                    <a:pt x="0" y="39"/>
                  </a:cubicBezTo>
                  <a:cubicBezTo>
                    <a:pt x="0" y="1"/>
                    <a:pt x="0" y="1"/>
                    <a:pt x="0" y="1"/>
                  </a:cubicBezTo>
                  <a:cubicBezTo>
                    <a:pt x="8" y="1"/>
                    <a:pt x="8" y="1"/>
                    <a:pt x="8" y="1"/>
                  </a:cubicBezTo>
                  <a:cubicBezTo>
                    <a:pt x="8" y="5"/>
                    <a:pt x="8" y="5"/>
                    <a:pt x="8" y="5"/>
                  </a:cubicBezTo>
                  <a:cubicBezTo>
                    <a:pt x="8" y="4"/>
                    <a:pt x="9" y="3"/>
                    <a:pt x="10" y="3"/>
                  </a:cubicBezTo>
                  <a:cubicBezTo>
                    <a:pt x="10" y="2"/>
                    <a:pt x="11" y="2"/>
                    <a:pt x="12" y="1"/>
                  </a:cubicBezTo>
                  <a:cubicBezTo>
                    <a:pt x="12" y="1"/>
                    <a:pt x="13" y="1"/>
                    <a:pt x="14" y="0"/>
                  </a:cubicBezTo>
                  <a:cubicBezTo>
                    <a:pt x="15" y="0"/>
                    <a:pt x="16" y="0"/>
                    <a:pt x="17" y="0"/>
                  </a:cubicBezTo>
                  <a:cubicBezTo>
                    <a:pt x="18" y="0"/>
                    <a:pt x="20" y="0"/>
                    <a:pt x="21" y="1"/>
                  </a:cubicBezTo>
                  <a:cubicBezTo>
                    <a:pt x="22" y="1"/>
                    <a:pt x="23" y="1"/>
                    <a:pt x="23" y="2"/>
                  </a:cubicBezTo>
                  <a:lnTo>
                    <a:pt x="21"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31" name="Freeform 68">
              <a:extLst>
                <a:ext uri="{FF2B5EF4-FFF2-40B4-BE49-F238E27FC236}">
                  <a16:creationId xmlns:a16="http://schemas.microsoft.com/office/drawing/2014/main" id="{83D3DEEE-A610-48BE-BADD-6BA188B5B86D}"/>
                </a:ext>
              </a:extLst>
            </p:cNvPr>
            <p:cNvSpPr>
              <a:spLocks/>
            </p:cNvSpPr>
            <p:nvPr userDrawn="1"/>
          </p:nvSpPr>
          <p:spPr bwMode="invGray">
            <a:xfrm>
              <a:off x="2545237" y="6383459"/>
              <a:ext cx="76723" cy="136010"/>
            </a:xfrm>
            <a:custGeom>
              <a:avLst/>
              <a:gdLst>
                <a:gd name="T0" fmla="*/ 31 w 44"/>
                <a:gd name="T1" fmla="*/ 78 h 78"/>
                <a:gd name="T2" fmla="*/ 19 w 44"/>
                <a:gd name="T3" fmla="*/ 50 h 78"/>
                <a:gd name="T4" fmla="*/ 10 w 44"/>
                <a:gd name="T5" fmla="*/ 61 h 78"/>
                <a:gd name="T6" fmla="*/ 10 w 44"/>
                <a:gd name="T7" fmla="*/ 78 h 78"/>
                <a:gd name="T8" fmla="*/ 0 w 44"/>
                <a:gd name="T9" fmla="*/ 78 h 78"/>
                <a:gd name="T10" fmla="*/ 0 w 44"/>
                <a:gd name="T11" fmla="*/ 6 h 78"/>
                <a:gd name="T12" fmla="*/ 10 w 44"/>
                <a:gd name="T13" fmla="*/ 0 h 78"/>
                <a:gd name="T14" fmla="*/ 10 w 44"/>
                <a:gd name="T15" fmla="*/ 47 h 78"/>
                <a:gd name="T16" fmla="*/ 28 w 44"/>
                <a:gd name="T17" fmla="*/ 22 h 78"/>
                <a:gd name="T18" fmla="*/ 41 w 44"/>
                <a:gd name="T19" fmla="*/ 22 h 78"/>
                <a:gd name="T20" fmla="*/ 26 w 44"/>
                <a:gd name="T21" fmla="*/ 41 h 78"/>
                <a:gd name="T22" fmla="*/ 44 w 44"/>
                <a:gd name="T23" fmla="*/ 78 h 78"/>
                <a:gd name="T24" fmla="*/ 31 w 44"/>
                <a:gd name="T25"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78">
                  <a:moveTo>
                    <a:pt x="31" y="78"/>
                  </a:moveTo>
                  <a:lnTo>
                    <a:pt x="19" y="50"/>
                  </a:lnTo>
                  <a:lnTo>
                    <a:pt x="10" y="61"/>
                  </a:lnTo>
                  <a:lnTo>
                    <a:pt x="10" y="78"/>
                  </a:lnTo>
                  <a:lnTo>
                    <a:pt x="0" y="78"/>
                  </a:lnTo>
                  <a:lnTo>
                    <a:pt x="0" y="6"/>
                  </a:lnTo>
                  <a:lnTo>
                    <a:pt x="10" y="0"/>
                  </a:lnTo>
                  <a:lnTo>
                    <a:pt x="10" y="47"/>
                  </a:lnTo>
                  <a:lnTo>
                    <a:pt x="28" y="22"/>
                  </a:lnTo>
                  <a:lnTo>
                    <a:pt x="41" y="22"/>
                  </a:lnTo>
                  <a:lnTo>
                    <a:pt x="26" y="41"/>
                  </a:lnTo>
                  <a:lnTo>
                    <a:pt x="44" y="78"/>
                  </a:lnTo>
                  <a:lnTo>
                    <a:pt x="31" y="7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32" name="Freeform 69">
              <a:extLst>
                <a:ext uri="{FF2B5EF4-FFF2-40B4-BE49-F238E27FC236}">
                  <a16:creationId xmlns:a16="http://schemas.microsoft.com/office/drawing/2014/main" id="{463C7ADB-C654-4D24-9055-0B6003A770A3}"/>
                </a:ext>
              </a:extLst>
            </p:cNvPr>
            <p:cNvSpPr>
              <a:spLocks/>
            </p:cNvSpPr>
            <p:nvPr userDrawn="1"/>
          </p:nvSpPr>
          <p:spPr bwMode="invGray">
            <a:xfrm>
              <a:off x="2628936" y="6418333"/>
              <a:ext cx="74980" cy="102879"/>
            </a:xfrm>
            <a:custGeom>
              <a:avLst/>
              <a:gdLst>
                <a:gd name="T0" fmla="*/ 28 w 29"/>
                <a:gd name="T1" fmla="*/ 4 h 40"/>
                <a:gd name="T2" fmla="*/ 25 w 29"/>
                <a:gd name="T3" fmla="*/ 10 h 40"/>
                <a:gd name="T4" fmla="*/ 20 w 29"/>
                <a:gd name="T5" fmla="*/ 8 h 40"/>
                <a:gd name="T6" fmla="*/ 15 w 29"/>
                <a:gd name="T7" fmla="*/ 7 h 40"/>
                <a:gd name="T8" fmla="*/ 11 w 29"/>
                <a:gd name="T9" fmla="*/ 8 h 40"/>
                <a:gd name="T10" fmla="*/ 9 w 29"/>
                <a:gd name="T11" fmla="*/ 10 h 40"/>
                <a:gd name="T12" fmla="*/ 10 w 29"/>
                <a:gd name="T13" fmla="*/ 12 h 40"/>
                <a:gd name="T14" fmla="*/ 11 w 29"/>
                <a:gd name="T15" fmla="*/ 13 h 40"/>
                <a:gd name="T16" fmla="*/ 13 w 29"/>
                <a:gd name="T17" fmla="*/ 14 h 40"/>
                <a:gd name="T18" fmla="*/ 17 w 29"/>
                <a:gd name="T19" fmla="*/ 16 h 40"/>
                <a:gd name="T20" fmla="*/ 22 w 29"/>
                <a:gd name="T21" fmla="*/ 18 h 40"/>
                <a:gd name="T22" fmla="*/ 26 w 29"/>
                <a:gd name="T23" fmla="*/ 21 h 40"/>
                <a:gd name="T24" fmla="*/ 29 w 29"/>
                <a:gd name="T25" fmla="*/ 24 h 40"/>
                <a:gd name="T26" fmla="*/ 29 w 29"/>
                <a:gd name="T27" fmla="*/ 29 h 40"/>
                <a:gd name="T28" fmla="*/ 28 w 29"/>
                <a:gd name="T29" fmla="*/ 34 h 40"/>
                <a:gd name="T30" fmla="*/ 25 w 29"/>
                <a:gd name="T31" fmla="*/ 38 h 40"/>
                <a:gd name="T32" fmla="*/ 21 w 29"/>
                <a:gd name="T33" fmla="*/ 40 h 40"/>
                <a:gd name="T34" fmla="*/ 15 w 29"/>
                <a:gd name="T35" fmla="*/ 40 h 40"/>
                <a:gd name="T36" fmla="*/ 7 w 29"/>
                <a:gd name="T37" fmla="*/ 39 h 40"/>
                <a:gd name="T38" fmla="*/ 0 w 29"/>
                <a:gd name="T39" fmla="*/ 35 h 40"/>
                <a:gd name="T40" fmla="*/ 4 w 29"/>
                <a:gd name="T41" fmla="*/ 30 h 40"/>
                <a:gd name="T42" fmla="*/ 9 w 29"/>
                <a:gd name="T43" fmla="*/ 32 h 40"/>
                <a:gd name="T44" fmla="*/ 15 w 29"/>
                <a:gd name="T45" fmla="*/ 33 h 40"/>
                <a:gd name="T46" fmla="*/ 20 w 29"/>
                <a:gd name="T47" fmla="*/ 32 h 40"/>
                <a:gd name="T48" fmla="*/ 22 w 29"/>
                <a:gd name="T49" fmla="*/ 29 h 40"/>
                <a:gd name="T50" fmla="*/ 21 w 29"/>
                <a:gd name="T51" fmla="*/ 27 h 40"/>
                <a:gd name="T52" fmla="*/ 20 w 29"/>
                <a:gd name="T53" fmla="*/ 26 h 40"/>
                <a:gd name="T54" fmla="*/ 17 w 29"/>
                <a:gd name="T55" fmla="*/ 24 h 40"/>
                <a:gd name="T56" fmla="*/ 13 w 29"/>
                <a:gd name="T57" fmla="*/ 23 h 40"/>
                <a:gd name="T58" fmla="*/ 8 w 29"/>
                <a:gd name="T59" fmla="*/ 20 h 40"/>
                <a:gd name="T60" fmla="*/ 4 w 29"/>
                <a:gd name="T61" fmla="*/ 18 h 40"/>
                <a:gd name="T62" fmla="*/ 2 w 29"/>
                <a:gd name="T63" fmla="*/ 15 h 40"/>
                <a:gd name="T64" fmla="*/ 2 w 29"/>
                <a:gd name="T65" fmla="*/ 11 h 40"/>
                <a:gd name="T66" fmla="*/ 3 w 29"/>
                <a:gd name="T67" fmla="*/ 6 h 40"/>
                <a:gd name="T68" fmla="*/ 6 w 29"/>
                <a:gd name="T69" fmla="*/ 3 h 40"/>
                <a:gd name="T70" fmla="*/ 10 w 29"/>
                <a:gd name="T71" fmla="*/ 1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5" y="10"/>
                    <a:pt x="25" y="10"/>
                    <a:pt x="25" y="10"/>
                  </a:cubicBezTo>
                  <a:cubicBezTo>
                    <a:pt x="23" y="9"/>
                    <a:pt x="22" y="8"/>
                    <a:pt x="20" y="8"/>
                  </a:cubicBezTo>
                  <a:cubicBezTo>
                    <a:pt x="18" y="7"/>
                    <a:pt x="17" y="7"/>
                    <a:pt x="15" y="7"/>
                  </a:cubicBezTo>
                  <a:cubicBezTo>
                    <a:pt x="13" y="7"/>
                    <a:pt x="12" y="7"/>
                    <a:pt x="11" y="8"/>
                  </a:cubicBezTo>
                  <a:cubicBezTo>
                    <a:pt x="10" y="8"/>
                    <a:pt x="9" y="9"/>
                    <a:pt x="9" y="10"/>
                  </a:cubicBezTo>
                  <a:cubicBezTo>
                    <a:pt x="9" y="11"/>
                    <a:pt x="10" y="11"/>
                    <a:pt x="10" y="12"/>
                  </a:cubicBezTo>
                  <a:cubicBezTo>
                    <a:pt x="10" y="12"/>
                    <a:pt x="10" y="13"/>
                    <a:pt x="11" y="13"/>
                  </a:cubicBezTo>
                  <a:cubicBezTo>
                    <a:pt x="11" y="13"/>
                    <a:pt x="12" y="14"/>
                    <a:pt x="13" y="14"/>
                  </a:cubicBezTo>
                  <a:cubicBezTo>
                    <a:pt x="14" y="15"/>
                    <a:pt x="15" y="15"/>
                    <a:pt x="17" y="16"/>
                  </a:cubicBezTo>
                  <a:cubicBezTo>
                    <a:pt x="19" y="17"/>
                    <a:pt x="21" y="18"/>
                    <a:pt x="22" y="18"/>
                  </a:cubicBezTo>
                  <a:cubicBezTo>
                    <a:pt x="24" y="19"/>
                    <a:pt x="25" y="20"/>
                    <a:pt x="26" y="21"/>
                  </a:cubicBezTo>
                  <a:cubicBezTo>
                    <a:pt x="27" y="22"/>
                    <a:pt x="28" y="23"/>
                    <a:pt x="29" y="24"/>
                  </a:cubicBezTo>
                  <a:cubicBezTo>
                    <a:pt x="29" y="25"/>
                    <a:pt x="29" y="27"/>
                    <a:pt x="29" y="29"/>
                  </a:cubicBezTo>
                  <a:cubicBezTo>
                    <a:pt x="29" y="31"/>
                    <a:pt x="29" y="33"/>
                    <a:pt x="28" y="34"/>
                  </a:cubicBezTo>
                  <a:cubicBezTo>
                    <a:pt x="28" y="36"/>
                    <a:pt x="26" y="37"/>
                    <a:pt x="25" y="38"/>
                  </a:cubicBezTo>
                  <a:cubicBezTo>
                    <a:pt x="24" y="39"/>
                    <a:pt x="22" y="39"/>
                    <a:pt x="21" y="40"/>
                  </a:cubicBezTo>
                  <a:cubicBezTo>
                    <a:pt x="19" y="40"/>
                    <a:pt x="17" y="40"/>
                    <a:pt x="15" y="40"/>
                  </a:cubicBezTo>
                  <a:cubicBezTo>
                    <a:pt x="13" y="40"/>
                    <a:pt x="10" y="40"/>
                    <a:pt x="7" y="39"/>
                  </a:cubicBezTo>
                  <a:cubicBezTo>
                    <a:pt x="5" y="38"/>
                    <a:pt x="2" y="37"/>
                    <a:pt x="0" y="35"/>
                  </a:cubicBezTo>
                  <a:cubicBezTo>
                    <a:pt x="4" y="30"/>
                    <a:pt x="4" y="30"/>
                    <a:pt x="4" y="30"/>
                  </a:cubicBezTo>
                  <a:cubicBezTo>
                    <a:pt x="6" y="31"/>
                    <a:pt x="7" y="32"/>
                    <a:pt x="9" y="32"/>
                  </a:cubicBezTo>
                  <a:cubicBezTo>
                    <a:pt x="11" y="33"/>
                    <a:pt x="13" y="33"/>
                    <a:pt x="15" y="33"/>
                  </a:cubicBezTo>
                  <a:cubicBezTo>
                    <a:pt x="17" y="33"/>
                    <a:pt x="19" y="33"/>
                    <a:pt x="20" y="32"/>
                  </a:cubicBezTo>
                  <a:cubicBezTo>
                    <a:pt x="21" y="31"/>
                    <a:pt x="22" y="30"/>
                    <a:pt x="22" y="29"/>
                  </a:cubicBezTo>
                  <a:cubicBezTo>
                    <a:pt x="22" y="28"/>
                    <a:pt x="22" y="28"/>
                    <a:pt x="21" y="27"/>
                  </a:cubicBezTo>
                  <a:cubicBezTo>
                    <a:pt x="21" y="27"/>
                    <a:pt x="20" y="26"/>
                    <a:pt x="20" y="26"/>
                  </a:cubicBezTo>
                  <a:cubicBezTo>
                    <a:pt x="19" y="25"/>
                    <a:pt x="18" y="25"/>
                    <a:pt x="17" y="24"/>
                  </a:cubicBezTo>
                  <a:cubicBezTo>
                    <a:pt x="16" y="24"/>
                    <a:pt x="15" y="23"/>
                    <a:pt x="13" y="23"/>
                  </a:cubicBezTo>
                  <a:cubicBezTo>
                    <a:pt x="11" y="22"/>
                    <a:pt x="9" y="21"/>
                    <a:pt x="8" y="20"/>
                  </a:cubicBezTo>
                  <a:cubicBezTo>
                    <a:pt x="6" y="19"/>
                    <a:pt x="5" y="19"/>
                    <a:pt x="4" y="18"/>
                  </a:cubicBezTo>
                  <a:cubicBezTo>
                    <a:pt x="3" y="17"/>
                    <a:pt x="3" y="16"/>
                    <a:pt x="2" y="15"/>
                  </a:cubicBezTo>
                  <a:cubicBezTo>
                    <a:pt x="2" y="13"/>
                    <a:pt x="2" y="12"/>
                    <a:pt x="2" y="11"/>
                  </a:cubicBezTo>
                  <a:cubicBezTo>
                    <a:pt x="2" y="9"/>
                    <a:pt x="2" y="7"/>
                    <a:pt x="3" y="6"/>
                  </a:cubicBezTo>
                  <a:cubicBezTo>
                    <a:pt x="3" y="5"/>
                    <a:pt x="4" y="4"/>
                    <a:pt x="6" y="3"/>
                  </a:cubicBezTo>
                  <a:cubicBezTo>
                    <a:pt x="7" y="2"/>
                    <a:pt x="8" y="1"/>
                    <a:pt x="10" y="1"/>
                  </a:cubicBezTo>
                  <a:cubicBezTo>
                    <a:pt x="11" y="0"/>
                    <a:pt x="13" y="0"/>
                    <a:pt x="15" y="0"/>
                  </a:cubicBezTo>
                  <a:cubicBezTo>
                    <a:pt x="17" y="0"/>
                    <a:pt x="20"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sp>
          <p:nvSpPr>
            <p:cNvPr id="233" name="Freeform 70">
              <a:extLst>
                <a:ext uri="{FF2B5EF4-FFF2-40B4-BE49-F238E27FC236}">
                  <a16:creationId xmlns:a16="http://schemas.microsoft.com/office/drawing/2014/main" id="{40CF3793-E792-4DB3-8064-4B43F4706A3D}"/>
                </a:ext>
              </a:extLst>
            </p:cNvPr>
            <p:cNvSpPr>
              <a:spLocks/>
            </p:cNvSpPr>
            <p:nvPr userDrawn="1"/>
          </p:nvSpPr>
          <p:spPr bwMode="invGray">
            <a:xfrm>
              <a:off x="2723096" y="6489826"/>
              <a:ext cx="27899" cy="31387"/>
            </a:xfrm>
            <a:custGeom>
              <a:avLst/>
              <a:gdLst>
                <a:gd name="T0" fmla="*/ 11 w 11"/>
                <a:gd name="T1" fmla="*/ 6 h 12"/>
                <a:gd name="T2" fmla="*/ 11 w 11"/>
                <a:gd name="T3" fmla="*/ 9 h 12"/>
                <a:gd name="T4" fmla="*/ 10 w 11"/>
                <a:gd name="T5" fmla="*/ 10 h 12"/>
                <a:gd name="T6" fmla="*/ 8 w 11"/>
                <a:gd name="T7" fmla="*/ 12 h 12"/>
                <a:gd name="T8" fmla="*/ 6 w 11"/>
                <a:gd name="T9" fmla="*/ 12 h 12"/>
                <a:gd name="T10" fmla="*/ 3 w 11"/>
                <a:gd name="T11" fmla="*/ 12 h 12"/>
                <a:gd name="T12" fmla="*/ 1 w 11"/>
                <a:gd name="T13" fmla="*/ 10 h 12"/>
                <a:gd name="T14" fmla="*/ 0 w 11"/>
                <a:gd name="T15" fmla="*/ 9 h 12"/>
                <a:gd name="T16" fmla="*/ 0 w 11"/>
                <a:gd name="T17" fmla="*/ 6 h 12"/>
                <a:gd name="T18" fmla="*/ 0 w 11"/>
                <a:gd name="T19" fmla="*/ 4 h 12"/>
                <a:gd name="T20" fmla="*/ 1 w 11"/>
                <a:gd name="T21" fmla="*/ 2 h 12"/>
                <a:gd name="T22" fmla="*/ 3 w 11"/>
                <a:gd name="T23" fmla="*/ 1 h 12"/>
                <a:gd name="T24" fmla="*/ 6 w 11"/>
                <a:gd name="T25" fmla="*/ 0 h 12"/>
                <a:gd name="T26" fmla="*/ 8 w 11"/>
                <a:gd name="T27" fmla="*/ 1 h 12"/>
                <a:gd name="T28" fmla="*/ 10 w 11"/>
                <a:gd name="T29" fmla="*/ 2 h 12"/>
                <a:gd name="T30" fmla="*/ 11 w 11"/>
                <a:gd name="T31" fmla="*/ 4 h 12"/>
                <a:gd name="T32" fmla="*/ 11 w 11"/>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2">
                  <a:moveTo>
                    <a:pt x="11" y="6"/>
                  </a:moveTo>
                  <a:cubicBezTo>
                    <a:pt x="11" y="7"/>
                    <a:pt x="11" y="8"/>
                    <a:pt x="11" y="9"/>
                  </a:cubicBezTo>
                  <a:cubicBezTo>
                    <a:pt x="11" y="9"/>
                    <a:pt x="10" y="10"/>
                    <a:pt x="10" y="10"/>
                  </a:cubicBezTo>
                  <a:cubicBezTo>
                    <a:pt x="9" y="11"/>
                    <a:pt x="9" y="11"/>
                    <a:pt x="8" y="12"/>
                  </a:cubicBezTo>
                  <a:cubicBezTo>
                    <a:pt x="7" y="12"/>
                    <a:pt x="6" y="12"/>
                    <a:pt x="6" y="12"/>
                  </a:cubicBezTo>
                  <a:cubicBezTo>
                    <a:pt x="5" y="12"/>
                    <a:pt x="4" y="12"/>
                    <a:pt x="3" y="12"/>
                  </a:cubicBezTo>
                  <a:cubicBezTo>
                    <a:pt x="3" y="11"/>
                    <a:pt x="2" y="11"/>
                    <a:pt x="1" y="10"/>
                  </a:cubicBezTo>
                  <a:cubicBezTo>
                    <a:pt x="1" y="10"/>
                    <a:pt x="1" y="9"/>
                    <a:pt x="0" y="9"/>
                  </a:cubicBezTo>
                  <a:cubicBezTo>
                    <a:pt x="0" y="8"/>
                    <a:pt x="0" y="7"/>
                    <a:pt x="0" y="6"/>
                  </a:cubicBezTo>
                  <a:cubicBezTo>
                    <a:pt x="0" y="6"/>
                    <a:pt x="0" y="5"/>
                    <a:pt x="0" y="4"/>
                  </a:cubicBezTo>
                  <a:cubicBezTo>
                    <a:pt x="1" y="3"/>
                    <a:pt x="1" y="3"/>
                    <a:pt x="1" y="2"/>
                  </a:cubicBezTo>
                  <a:cubicBezTo>
                    <a:pt x="2" y="2"/>
                    <a:pt x="3" y="1"/>
                    <a:pt x="3" y="1"/>
                  </a:cubicBezTo>
                  <a:cubicBezTo>
                    <a:pt x="4" y="1"/>
                    <a:pt x="5" y="0"/>
                    <a:pt x="6" y="0"/>
                  </a:cubicBezTo>
                  <a:cubicBezTo>
                    <a:pt x="6" y="0"/>
                    <a:pt x="7" y="1"/>
                    <a:pt x="8" y="1"/>
                  </a:cubicBezTo>
                  <a:cubicBezTo>
                    <a:pt x="9" y="1"/>
                    <a:pt x="9" y="2"/>
                    <a:pt x="10" y="2"/>
                  </a:cubicBezTo>
                  <a:cubicBezTo>
                    <a:pt x="10" y="3"/>
                    <a:pt x="11" y="3"/>
                    <a:pt x="11" y="4"/>
                  </a:cubicBezTo>
                  <a:cubicBezTo>
                    <a:pt x="11" y="5"/>
                    <a:pt x="11" y="6"/>
                    <a:pt x="11"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992" noProof="0" dirty="0">
                <a:solidFill>
                  <a:schemeClr val="bg1"/>
                </a:solidFill>
              </a:endParaRPr>
            </a:p>
          </p:txBody>
        </p:sp>
      </p:grpSp>
      <p:sp>
        <p:nvSpPr>
          <p:cNvPr id="18" name="Title 1"/>
          <p:cNvSpPr>
            <a:spLocks noGrp="1"/>
          </p:cNvSpPr>
          <p:nvPr userDrawn="1">
            <p:ph type="ctrTitle" hasCustomPrompt="1"/>
          </p:nvPr>
        </p:nvSpPr>
        <p:spPr>
          <a:xfrm>
            <a:off x="1183998" y="2390150"/>
            <a:ext cx="5321956" cy="952813"/>
          </a:xfrm>
          <a:prstGeom prst="rect">
            <a:avLst/>
          </a:prstGeom>
        </p:spPr>
        <p:txBody>
          <a:bodyPr/>
          <a:lstStyle>
            <a:lvl1pPr>
              <a:defRPr sz="3320" b="0">
                <a:solidFill>
                  <a:schemeClr val="bg1"/>
                </a:solidFill>
                <a:latin typeface="EYInterstate Light" panose="02000506000000020004" pitchFamily="2" charset="0"/>
                <a:cs typeface="Arial" pitchFamily="34" charset="0"/>
              </a:defRPr>
            </a:lvl1pPr>
          </a:lstStyle>
          <a:p>
            <a:r>
              <a:rPr lang="en-US" noProof="0" dirty="0"/>
              <a:t>Click to edit Master title style</a:t>
            </a:r>
          </a:p>
        </p:txBody>
      </p:sp>
      <p:sp>
        <p:nvSpPr>
          <p:cNvPr id="19" name="Subtitle 2"/>
          <p:cNvSpPr>
            <a:spLocks noGrp="1"/>
          </p:cNvSpPr>
          <p:nvPr userDrawn="1">
            <p:ph type="subTitle" idx="1" hasCustomPrompt="1"/>
          </p:nvPr>
        </p:nvSpPr>
        <p:spPr>
          <a:xfrm>
            <a:off x="1184297" y="3544068"/>
            <a:ext cx="5321658" cy="715099"/>
          </a:xfrm>
          <a:prstGeom prst="rect">
            <a:avLst/>
          </a:prstGeom>
        </p:spPr>
        <p:txBody>
          <a:bodyPr>
            <a:noAutofit/>
          </a:bodyPr>
          <a:lstStyle>
            <a:lvl1pPr marL="0" indent="0" algn="l">
              <a:buNone/>
              <a:defRPr sz="2214">
                <a:solidFill>
                  <a:schemeClr val="bg1"/>
                </a:solidFill>
                <a:latin typeface="EYInterstate Light" panose="02000506000000020004" pitchFamily="2" charset="0"/>
                <a:cs typeface="Arial" pitchFamily="34" charset="0"/>
              </a:defRPr>
            </a:lvl1pPr>
            <a:lvl2pPr marL="0" indent="0" algn="l">
              <a:buNone/>
              <a:defRPr sz="1771">
                <a:solidFill>
                  <a:schemeClr val="tx1">
                    <a:lumMod val="75000"/>
                    <a:lumOff val="25000"/>
                  </a:schemeClr>
                </a:solidFill>
              </a:defRPr>
            </a:lvl2pPr>
            <a:lvl3pPr marL="1012058" indent="0" algn="ctr">
              <a:buNone/>
              <a:defRPr>
                <a:solidFill>
                  <a:schemeClr val="tx1">
                    <a:tint val="75000"/>
                  </a:schemeClr>
                </a:solidFill>
              </a:defRPr>
            </a:lvl3pPr>
            <a:lvl4pPr marL="1518087" indent="0" algn="ctr">
              <a:buNone/>
              <a:defRPr>
                <a:solidFill>
                  <a:schemeClr val="tx1">
                    <a:tint val="75000"/>
                  </a:schemeClr>
                </a:solidFill>
              </a:defRPr>
            </a:lvl4pPr>
            <a:lvl5pPr marL="2024116" indent="0" algn="ctr">
              <a:buNone/>
              <a:defRPr>
                <a:solidFill>
                  <a:schemeClr val="tx1">
                    <a:tint val="75000"/>
                  </a:schemeClr>
                </a:solidFill>
              </a:defRPr>
            </a:lvl5pPr>
            <a:lvl6pPr marL="2530145" indent="0" algn="ctr">
              <a:buNone/>
              <a:defRPr>
                <a:solidFill>
                  <a:schemeClr val="tx1">
                    <a:tint val="75000"/>
                  </a:schemeClr>
                </a:solidFill>
              </a:defRPr>
            </a:lvl6pPr>
            <a:lvl7pPr marL="3036174" indent="0" algn="ctr">
              <a:buNone/>
              <a:defRPr>
                <a:solidFill>
                  <a:schemeClr val="tx1">
                    <a:tint val="75000"/>
                  </a:schemeClr>
                </a:solidFill>
              </a:defRPr>
            </a:lvl7pPr>
            <a:lvl8pPr marL="3542203" indent="0" algn="ctr">
              <a:buNone/>
              <a:defRPr>
                <a:solidFill>
                  <a:schemeClr val="tx1">
                    <a:tint val="75000"/>
                  </a:schemeClr>
                </a:solidFill>
              </a:defRPr>
            </a:lvl8pPr>
            <a:lvl9pPr marL="4048232" indent="0" algn="ctr">
              <a:buNone/>
              <a:defRPr>
                <a:solidFill>
                  <a:schemeClr val="tx1">
                    <a:tint val="75000"/>
                  </a:schemeClr>
                </a:solidFill>
              </a:defRPr>
            </a:lvl9pPr>
          </a:lstStyle>
          <a:p>
            <a:pPr lvl="0"/>
            <a:r>
              <a:rPr lang="en-US" noProof="0" dirty="0"/>
              <a:t>Click to edit Master subtitle style</a:t>
            </a:r>
          </a:p>
        </p:txBody>
      </p:sp>
      <p:sp>
        <p:nvSpPr>
          <p:cNvPr id="3" name="Freeform: Shape 2">
            <a:extLst>
              <a:ext uri="{FF2B5EF4-FFF2-40B4-BE49-F238E27FC236}">
                <a16:creationId xmlns:a16="http://schemas.microsoft.com/office/drawing/2014/main" id="{44A731D0-020D-4D8E-955D-2354AF0FE452}"/>
              </a:ext>
            </a:extLst>
          </p:cNvPr>
          <p:cNvSpPr/>
          <p:nvPr userDrawn="1"/>
        </p:nvSpPr>
        <p:spPr>
          <a:xfrm>
            <a:off x="679815" y="801384"/>
            <a:ext cx="6287928" cy="3823760"/>
          </a:xfrm>
          <a:custGeom>
            <a:avLst/>
            <a:gdLst>
              <a:gd name="connsiteX0" fmla="*/ 8749 w 5680945"/>
              <a:gd name="connsiteY0" fmla="*/ 1021520 h 3452894"/>
              <a:gd name="connsiteX1" fmla="*/ 8749 w 5680945"/>
              <a:gd name="connsiteY1" fmla="*/ 3164181 h 3452894"/>
              <a:gd name="connsiteX2" fmla="*/ 151414 w 5680945"/>
              <a:gd name="connsiteY2" fmla="*/ 3164181 h 3452894"/>
              <a:gd name="connsiteX3" fmla="*/ 151414 w 5680945"/>
              <a:gd name="connsiteY3" fmla="*/ 1140155 h 3452894"/>
              <a:gd name="connsiteX4" fmla="*/ 5534897 w 5680945"/>
              <a:gd name="connsiteY4" fmla="*/ 179294 h 3452894"/>
              <a:gd name="connsiteX5" fmla="*/ 5534897 w 5680945"/>
              <a:gd name="connsiteY5" fmla="*/ 3306846 h 3452894"/>
              <a:gd name="connsiteX6" fmla="*/ 864624 w 5680945"/>
              <a:gd name="connsiteY6" fmla="*/ 3306846 h 3452894"/>
              <a:gd name="connsiteX7" fmla="*/ 864624 w 5680945"/>
              <a:gd name="connsiteY7" fmla="*/ 3449395 h 3452894"/>
              <a:gd name="connsiteX8" fmla="*/ 5677562 w 5680945"/>
              <a:gd name="connsiteY8" fmla="*/ 3449395 h 3452894"/>
              <a:gd name="connsiteX9" fmla="*/ 5677562 w 5680945"/>
              <a:gd name="connsiteY9" fmla="*/ 8749 h 3452894"/>
              <a:gd name="connsiteX10" fmla="*/ 8749 w 5680945"/>
              <a:gd name="connsiteY10" fmla="*/ 1021520 h 3452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80945" h="3452894">
                <a:moveTo>
                  <a:pt x="8749" y="1021520"/>
                </a:moveTo>
                <a:lnTo>
                  <a:pt x="8749" y="3164181"/>
                </a:lnTo>
                <a:lnTo>
                  <a:pt x="151414" y="3164181"/>
                </a:lnTo>
                <a:lnTo>
                  <a:pt x="151414" y="1140155"/>
                </a:lnTo>
                <a:lnTo>
                  <a:pt x="5534897" y="179294"/>
                </a:lnTo>
                <a:lnTo>
                  <a:pt x="5534897" y="3306846"/>
                </a:lnTo>
                <a:lnTo>
                  <a:pt x="864624" y="3306846"/>
                </a:lnTo>
                <a:lnTo>
                  <a:pt x="864624" y="3449395"/>
                </a:lnTo>
                <a:lnTo>
                  <a:pt x="5677562" y="3449395"/>
                </a:lnTo>
                <a:lnTo>
                  <a:pt x="5677562" y="8749"/>
                </a:lnTo>
                <a:lnTo>
                  <a:pt x="8749" y="1021520"/>
                </a:lnTo>
                <a:close/>
              </a:path>
            </a:pathLst>
          </a:custGeom>
          <a:solidFill>
            <a:schemeClr val="tx2"/>
          </a:solidFill>
          <a:ln w="9525" cap="flat">
            <a:noFill/>
            <a:prstDash val="solid"/>
            <a:miter/>
          </a:ln>
        </p:spPr>
        <p:txBody>
          <a:bodyPr rtlCol="0" anchor="ctr"/>
          <a:lstStyle/>
          <a:p>
            <a:endParaRPr lang="en-US" sz="1992" noProof="0" dirty="0"/>
          </a:p>
        </p:txBody>
      </p:sp>
      <p:sp>
        <p:nvSpPr>
          <p:cNvPr id="4" name="Freeform: Shape 3">
            <a:extLst>
              <a:ext uri="{FF2B5EF4-FFF2-40B4-BE49-F238E27FC236}">
                <a16:creationId xmlns:a16="http://schemas.microsoft.com/office/drawing/2014/main" id="{15324C54-B75E-4AC0-90C2-FA558C7716F7}"/>
              </a:ext>
            </a:extLst>
          </p:cNvPr>
          <p:cNvSpPr/>
          <p:nvPr/>
        </p:nvSpPr>
        <p:spPr>
          <a:xfrm>
            <a:off x="679815" y="4453722"/>
            <a:ext cx="167850" cy="167935"/>
          </a:xfrm>
          <a:custGeom>
            <a:avLst/>
            <a:gdLst>
              <a:gd name="connsiteX0" fmla="*/ 8749 w 151647"/>
              <a:gd name="connsiteY0" fmla="*/ 8749 h 151647"/>
              <a:gd name="connsiteX1" fmla="*/ 151414 w 151647"/>
              <a:gd name="connsiteY1" fmla="*/ 8749 h 151647"/>
              <a:gd name="connsiteX2" fmla="*/ 151414 w 151647"/>
              <a:gd name="connsiteY2" fmla="*/ 151414 h 151647"/>
              <a:gd name="connsiteX3" fmla="*/ 8749 w 151647"/>
              <a:gd name="connsiteY3" fmla="*/ 151414 h 151647"/>
            </a:gdLst>
            <a:ahLst/>
            <a:cxnLst>
              <a:cxn ang="0">
                <a:pos x="connsiteX0" y="connsiteY0"/>
              </a:cxn>
              <a:cxn ang="0">
                <a:pos x="connsiteX1" y="connsiteY1"/>
              </a:cxn>
              <a:cxn ang="0">
                <a:pos x="connsiteX2" y="connsiteY2"/>
              </a:cxn>
              <a:cxn ang="0">
                <a:pos x="connsiteX3" y="connsiteY3"/>
              </a:cxn>
            </a:cxnLst>
            <a:rect l="l" t="t" r="r" b="b"/>
            <a:pathLst>
              <a:path w="151647" h="151647">
                <a:moveTo>
                  <a:pt x="8749" y="8749"/>
                </a:moveTo>
                <a:lnTo>
                  <a:pt x="151414" y="8749"/>
                </a:lnTo>
                <a:lnTo>
                  <a:pt x="151414" y="151414"/>
                </a:lnTo>
                <a:lnTo>
                  <a:pt x="8749" y="151414"/>
                </a:lnTo>
                <a:close/>
              </a:path>
            </a:pathLst>
          </a:custGeom>
          <a:solidFill>
            <a:schemeClr val="tx2"/>
          </a:solidFill>
          <a:ln w="9525" cap="flat">
            <a:noFill/>
            <a:prstDash val="solid"/>
            <a:miter/>
          </a:ln>
        </p:spPr>
        <p:txBody>
          <a:bodyPr rtlCol="0" anchor="ctr"/>
          <a:lstStyle/>
          <a:p>
            <a:endParaRPr lang="en-US" sz="1992" noProof="0" dirty="0"/>
          </a:p>
        </p:txBody>
      </p:sp>
      <p:sp>
        <p:nvSpPr>
          <p:cNvPr id="5" name="Freeform: Shape 4">
            <a:extLst>
              <a:ext uri="{FF2B5EF4-FFF2-40B4-BE49-F238E27FC236}">
                <a16:creationId xmlns:a16="http://schemas.microsoft.com/office/drawing/2014/main" id="{CAA95478-C099-485F-AD95-A617656C6C7C}"/>
              </a:ext>
            </a:extLst>
          </p:cNvPr>
          <p:cNvSpPr/>
          <p:nvPr/>
        </p:nvSpPr>
        <p:spPr>
          <a:xfrm>
            <a:off x="995632" y="4453722"/>
            <a:ext cx="167850" cy="167935"/>
          </a:xfrm>
          <a:custGeom>
            <a:avLst/>
            <a:gdLst>
              <a:gd name="connsiteX0" fmla="*/ 8749 w 151647"/>
              <a:gd name="connsiteY0" fmla="*/ 8749 h 151647"/>
              <a:gd name="connsiteX1" fmla="*/ 151414 w 151647"/>
              <a:gd name="connsiteY1" fmla="*/ 8749 h 151647"/>
              <a:gd name="connsiteX2" fmla="*/ 151414 w 151647"/>
              <a:gd name="connsiteY2" fmla="*/ 151414 h 151647"/>
              <a:gd name="connsiteX3" fmla="*/ 8749 w 151647"/>
              <a:gd name="connsiteY3" fmla="*/ 151414 h 151647"/>
            </a:gdLst>
            <a:ahLst/>
            <a:cxnLst>
              <a:cxn ang="0">
                <a:pos x="connsiteX0" y="connsiteY0"/>
              </a:cxn>
              <a:cxn ang="0">
                <a:pos x="connsiteX1" y="connsiteY1"/>
              </a:cxn>
              <a:cxn ang="0">
                <a:pos x="connsiteX2" y="connsiteY2"/>
              </a:cxn>
              <a:cxn ang="0">
                <a:pos x="connsiteX3" y="connsiteY3"/>
              </a:cxn>
            </a:cxnLst>
            <a:rect l="l" t="t" r="r" b="b"/>
            <a:pathLst>
              <a:path w="151647" h="151647">
                <a:moveTo>
                  <a:pt x="8749" y="8749"/>
                </a:moveTo>
                <a:lnTo>
                  <a:pt x="151414" y="8749"/>
                </a:lnTo>
                <a:lnTo>
                  <a:pt x="151414" y="151414"/>
                </a:lnTo>
                <a:lnTo>
                  <a:pt x="8749" y="151414"/>
                </a:lnTo>
                <a:close/>
              </a:path>
            </a:pathLst>
          </a:custGeom>
          <a:solidFill>
            <a:schemeClr val="tx2"/>
          </a:solidFill>
          <a:ln w="9525" cap="flat">
            <a:noFill/>
            <a:prstDash val="solid"/>
            <a:miter/>
          </a:ln>
        </p:spPr>
        <p:txBody>
          <a:bodyPr rtlCol="0" anchor="ctr"/>
          <a:lstStyle/>
          <a:p>
            <a:endParaRPr lang="en-US" sz="1992" noProof="0" dirty="0"/>
          </a:p>
        </p:txBody>
      </p:sp>
      <p:sp>
        <p:nvSpPr>
          <p:cNvPr id="6" name="Freeform: Shape 5">
            <a:extLst>
              <a:ext uri="{FF2B5EF4-FFF2-40B4-BE49-F238E27FC236}">
                <a16:creationId xmlns:a16="http://schemas.microsoft.com/office/drawing/2014/main" id="{D65680A1-86D1-44C2-AA38-0DF5735F1F26}"/>
              </a:ext>
            </a:extLst>
          </p:cNvPr>
          <p:cNvSpPr/>
          <p:nvPr/>
        </p:nvSpPr>
        <p:spPr>
          <a:xfrm>
            <a:off x="1311319" y="4453722"/>
            <a:ext cx="167850" cy="167935"/>
          </a:xfrm>
          <a:custGeom>
            <a:avLst/>
            <a:gdLst>
              <a:gd name="connsiteX0" fmla="*/ 8749 w 151647"/>
              <a:gd name="connsiteY0" fmla="*/ 8749 h 151647"/>
              <a:gd name="connsiteX1" fmla="*/ 151414 w 151647"/>
              <a:gd name="connsiteY1" fmla="*/ 8749 h 151647"/>
              <a:gd name="connsiteX2" fmla="*/ 151414 w 151647"/>
              <a:gd name="connsiteY2" fmla="*/ 151414 h 151647"/>
              <a:gd name="connsiteX3" fmla="*/ 8749 w 151647"/>
              <a:gd name="connsiteY3" fmla="*/ 151414 h 151647"/>
            </a:gdLst>
            <a:ahLst/>
            <a:cxnLst>
              <a:cxn ang="0">
                <a:pos x="connsiteX0" y="connsiteY0"/>
              </a:cxn>
              <a:cxn ang="0">
                <a:pos x="connsiteX1" y="connsiteY1"/>
              </a:cxn>
              <a:cxn ang="0">
                <a:pos x="connsiteX2" y="connsiteY2"/>
              </a:cxn>
              <a:cxn ang="0">
                <a:pos x="connsiteX3" y="connsiteY3"/>
              </a:cxn>
            </a:cxnLst>
            <a:rect l="l" t="t" r="r" b="b"/>
            <a:pathLst>
              <a:path w="151647" h="151647">
                <a:moveTo>
                  <a:pt x="8749" y="8749"/>
                </a:moveTo>
                <a:lnTo>
                  <a:pt x="151414" y="8749"/>
                </a:lnTo>
                <a:lnTo>
                  <a:pt x="151414" y="151414"/>
                </a:lnTo>
                <a:lnTo>
                  <a:pt x="8749" y="151414"/>
                </a:lnTo>
                <a:close/>
              </a:path>
            </a:pathLst>
          </a:custGeom>
          <a:solidFill>
            <a:schemeClr val="tx2"/>
          </a:solidFill>
          <a:ln w="9525" cap="flat">
            <a:noFill/>
            <a:prstDash val="solid"/>
            <a:miter/>
          </a:ln>
        </p:spPr>
        <p:txBody>
          <a:bodyPr rtlCol="0" anchor="ctr"/>
          <a:lstStyle/>
          <a:p>
            <a:endParaRPr lang="en-US" sz="1992" noProof="0" dirty="0"/>
          </a:p>
        </p:txBody>
      </p:sp>
      <p:grpSp>
        <p:nvGrpSpPr>
          <p:cNvPr id="76" name="Group 4">
            <a:extLst>
              <a:ext uri="{FF2B5EF4-FFF2-40B4-BE49-F238E27FC236}">
                <a16:creationId xmlns:a16="http://schemas.microsoft.com/office/drawing/2014/main" id="{9D60B6B0-F7ED-4B9F-A77C-632AC4EA661D}"/>
              </a:ext>
            </a:extLst>
          </p:cNvPr>
          <p:cNvGrpSpPr>
            <a:grpSpLocks noChangeAspect="1"/>
          </p:cNvGrpSpPr>
          <p:nvPr userDrawn="1"/>
        </p:nvGrpSpPr>
        <p:grpSpPr bwMode="invGray">
          <a:xfrm>
            <a:off x="11472218" y="5493780"/>
            <a:ext cx="1356494" cy="1589240"/>
            <a:chOff x="6529" y="3125"/>
            <a:chExt cx="772" cy="904"/>
          </a:xfrm>
        </p:grpSpPr>
        <p:sp>
          <p:nvSpPr>
            <p:cNvPr id="77" name="Freeform 5">
              <a:extLst>
                <a:ext uri="{FF2B5EF4-FFF2-40B4-BE49-F238E27FC236}">
                  <a16:creationId xmlns:a16="http://schemas.microsoft.com/office/drawing/2014/main" id="{CC1B45B9-64DF-4C5B-9711-FA69AD537071}"/>
                </a:ext>
              </a:extLst>
            </p:cNvPr>
            <p:cNvSpPr>
              <a:spLocks/>
            </p:cNvSpPr>
            <p:nvPr userDrawn="1"/>
          </p:nvSpPr>
          <p:spPr bwMode="invGray">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92" noProof="0" dirty="0"/>
            </a:p>
          </p:txBody>
        </p:sp>
        <p:sp>
          <p:nvSpPr>
            <p:cNvPr id="78" name="Freeform 6">
              <a:extLst>
                <a:ext uri="{FF2B5EF4-FFF2-40B4-BE49-F238E27FC236}">
                  <a16:creationId xmlns:a16="http://schemas.microsoft.com/office/drawing/2014/main" id="{BA55CB73-EE25-43B6-9720-855E16C4B153}"/>
                </a:ext>
              </a:extLst>
            </p:cNvPr>
            <p:cNvSpPr>
              <a:spLocks noEditPoints="1"/>
            </p:cNvSpPr>
            <p:nvPr userDrawn="1"/>
          </p:nvSpPr>
          <p:spPr bwMode="invGray">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92" noProof="0" dirty="0"/>
            </a:p>
          </p:txBody>
        </p:sp>
      </p:grpSp>
      <p:sp>
        <p:nvSpPr>
          <p:cNvPr id="80" name="Rectangle 9">
            <a:extLst>
              <a:ext uri="{FF2B5EF4-FFF2-40B4-BE49-F238E27FC236}">
                <a16:creationId xmlns:a16="http://schemas.microsoft.com/office/drawing/2014/main" id="{F314F876-941A-40CD-B64C-56E5901EC54D}"/>
              </a:ext>
            </a:extLst>
          </p:cNvPr>
          <p:cNvSpPr/>
          <p:nvPr userDrawn="1"/>
        </p:nvSpPr>
        <p:spPr>
          <a:xfrm>
            <a:off x="-2273710" y="-9374"/>
            <a:ext cx="2160893" cy="2709678"/>
          </a:xfrm>
          <a:prstGeom prst="rect">
            <a:avLst/>
          </a:prstGeom>
          <a:solidFill>
            <a:srgbClr val="FFE600"/>
          </a:solidFill>
          <a:ln>
            <a:noFill/>
          </a:ln>
        </p:spPr>
        <p:style>
          <a:lnRef idx="2">
            <a:schemeClr val="accent1">
              <a:shade val="50000"/>
            </a:schemeClr>
          </a:lnRef>
          <a:fillRef idx="1">
            <a:schemeClr val="accent1"/>
          </a:fillRef>
          <a:effectRef idx="0">
            <a:schemeClr val="accent1"/>
          </a:effectRef>
          <a:fontRef idx="minor">
            <a:schemeClr val="lt1"/>
          </a:fontRef>
        </p:style>
        <p:txBody>
          <a:bodyPr lIns="59739" tIns="59739" rIns="59739" bIns="59739" rtlCol="0" anchor="t" anchorCtr="0"/>
          <a:lstStyle/>
          <a:p>
            <a:pPr>
              <a:spcAft>
                <a:spcPts val="0"/>
              </a:spcAft>
            </a:pPr>
            <a:r>
              <a:rPr lang="en-US" sz="1328" b="1" dirty="0">
                <a:solidFill>
                  <a:srgbClr val="000000"/>
                </a:solidFill>
                <a:latin typeface="EYInterstate Light" panose="02000506000000020004" pitchFamily="2" charset="0"/>
              </a:rPr>
              <a:t>INSTRUCTIONS:</a:t>
            </a:r>
            <a:br>
              <a:rPr lang="en-US" sz="1328" b="1" dirty="0">
                <a:solidFill>
                  <a:srgbClr val="000000"/>
                </a:solidFill>
                <a:latin typeface="EYInterstate Light" panose="02000506000000020004" pitchFamily="2" charset="0"/>
              </a:rPr>
            </a:br>
            <a:r>
              <a:rPr lang="en-US" sz="1328" dirty="0">
                <a:solidFill>
                  <a:srgbClr val="000000"/>
                </a:solidFill>
              </a:rPr>
              <a:t>In order to use this frame cover template, </a:t>
            </a:r>
            <a:br>
              <a:rPr lang="en-US" sz="1328" dirty="0">
                <a:solidFill>
                  <a:srgbClr val="000000"/>
                </a:solidFill>
              </a:rPr>
            </a:br>
            <a:r>
              <a:rPr lang="en-US" sz="1328" dirty="0">
                <a:solidFill>
                  <a:srgbClr val="000000"/>
                </a:solidFill>
              </a:rPr>
              <a:t>an approved EY better question is required. See </a:t>
            </a:r>
            <a:r>
              <a:rPr lang="en-US" sz="1328" u="sng" dirty="0">
                <a:solidFill>
                  <a:srgbClr val="0563C1"/>
                </a:solidFill>
                <a:ea typeface="Calibri" panose="020F0502020204030204" pitchFamily="34" charset="0"/>
                <a:hlinkClick r:id="rId6"/>
              </a:rPr>
              <a:t>http://brandingzone.ey.net/national/bzcontest.nsf/controldocview/BetterQuestions/$file/fullpage.html#firstPage</a:t>
            </a:r>
            <a:r>
              <a:rPr lang="en-US" sz="1328" dirty="0">
                <a:ea typeface="Calibri" panose="020F0502020204030204" pitchFamily="34" charset="0"/>
              </a:rPr>
              <a:t> </a:t>
            </a:r>
            <a:r>
              <a:rPr lang="en-US" sz="1328" dirty="0">
                <a:solidFill>
                  <a:srgbClr val="000000"/>
                </a:solidFill>
              </a:rPr>
              <a:t>for information on how to formulate better questions.</a:t>
            </a:r>
            <a:endParaRPr lang="de-DE" sz="1328" dirty="0">
              <a:solidFill>
                <a:srgbClr val="000000"/>
              </a:solidFill>
            </a:endParaRPr>
          </a:p>
        </p:txBody>
      </p:sp>
    </p:spTree>
    <p:extLst>
      <p:ext uri="{BB962C8B-B14F-4D97-AF65-F5344CB8AC3E}">
        <p14:creationId xmlns:p14="http://schemas.microsoft.com/office/powerpoint/2010/main" val="3032088257"/>
      </p:ext>
    </p:extLst>
  </p:cSld>
  <p:clrMapOvr>
    <a:masterClrMapping/>
  </p:clrMapOvr>
  <p:extLst>
    <p:ext uri="{DCECCB84-F9BA-43D5-87BE-67443E8EF086}">
      <p15:sldGuideLst xmlns:p15="http://schemas.microsoft.com/office/powerpoint/2012/main">
        <p15:guide id="1" pos="674">
          <p15:clr>
            <a:srgbClr val="FBAE40"/>
          </p15:clr>
        </p15:guide>
        <p15:guide id="2" orient="horz" pos="1350">
          <p15:clr>
            <a:srgbClr val="FBAE40"/>
          </p15:clr>
        </p15:guide>
        <p15:guide id="3" orient="horz" pos="2014">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userDrawn="1">
  <p:cSld name="17_Cover_with_author_Neu">
    <p:spTree>
      <p:nvGrpSpPr>
        <p:cNvPr id="1" name=""/>
        <p:cNvGrpSpPr/>
        <p:nvPr/>
      </p:nvGrpSpPr>
      <p:grpSpPr>
        <a:xfrm>
          <a:off x="0" y="0"/>
          <a:ext cx="0" cy="0"/>
          <a:chOff x="0" y="0"/>
          <a:chExt cx="0" cy="0"/>
        </a:xfrm>
      </p:grpSpPr>
      <p:sp>
        <p:nvSpPr>
          <p:cNvPr id="16" name="Freeform 56">
            <a:extLst>
              <a:ext uri="{FF2B5EF4-FFF2-40B4-BE49-F238E27FC236}">
                <a16:creationId xmlns:a16="http://schemas.microsoft.com/office/drawing/2014/main" id="{13A7AC18-CF42-4EC5-8D40-441EAE30A06C}"/>
              </a:ext>
            </a:extLst>
          </p:cNvPr>
          <p:cNvSpPr/>
          <p:nvPr userDrawn="1"/>
        </p:nvSpPr>
        <p:spPr>
          <a:xfrm>
            <a:off x="689498" y="881122"/>
            <a:ext cx="5457204" cy="3966162"/>
          </a:xfrm>
          <a:custGeom>
            <a:avLst/>
            <a:gdLst>
              <a:gd name="connsiteX0" fmla="*/ 4238387 w 4257675"/>
              <a:gd name="connsiteY0" fmla="*/ 0 h 3092804"/>
              <a:gd name="connsiteX1" fmla="*/ 4257675 w 4257675"/>
              <a:gd name="connsiteY1" fmla="*/ 0 h 3092804"/>
              <a:gd name="connsiteX2" fmla="*/ 4257675 w 4257675"/>
              <a:gd name="connsiteY2" fmla="*/ 3092804 h 3092804"/>
              <a:gd name="connsiteX3" fmla="*/ 0 w 4257675"/>
              <a:gd name="connsiteY3" fmla="*/ 3092804 h 3092804"/>
              <a:gd name="connsiteX4" fmla="*/ 0 w 4257675"/>
              <a:gd name="connsiteY4" fmla="*/ 747342 h 309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7675" h="3092804">
                <a:moveTo>
                  <a:pt x="4238387" y="0"/>
                </a:moveTo>
                <a:lnTo>
                  <a:pt x="4257675" y="0"/>
                </a:lnTo>
                <a:lnTo>
                  <a:pt x="4257675" y="3092804"/>
                </a:lnTo>
                <a:lnTo>
                  <a:pt x="0" y="3092804"/>
                </a:lnTo>
                <a:lnTo>
                  <a:pt x="0" y="747342"/>
                </a:lnTo>
                <a:close/>
              </a:path>
            </a:pathLst>
          </a:custGeom>
          <a:solidFill>
            <a:srgbClr val="FFE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2" noProof="0" dirty="0"/>
          </a:p>
        </p:txBody>
      </p:sp>
      <p:sp>
        <p:nvSpPr>
          <p:cNvPr id="11" name="Title 1"/>
          <p:cNvSpPr>
            <a:spLocks noGrp="1"/>
          </p:cNvSpPr>
          <p:nvPr>
            <p:ph type="ctrTitle" hasCustomPrompt="1"/>
          </p:nvPr>
        </p:nvSpPr>
        <p:spPr>
          <a:xfrm>
            <a:off x="996525" y="2164119"/>
            <a:ext cx="4791459" cy="1084929"/>
          </a:xfrm>
        </p:spPr>
        <p:txBody>
          <a:bodyPr/>
          <a:lstStyle>
            <a:lvl1pPr>
              <a:defRPr sz="3320" b="0">
                <a:solidFill>
                  <a:schemeClr val="tx1"/>
                </a:solidFill>
                <a:latin typeface="EYInterstate Light" panose="02000506000000020004" pitchFamily="2" charset="0"/>
                <a:cs typeface="Arial" pitchFamily="34" charset="0"/>
              </a:defRPr>
            </a:lvl1pPr>
          </a:lstStyle>
          <a:p>
            <a:r>
              <a:rPr lang="en-US" noProof="0" dirty="0"/>
              <a:t>Click to edit Master title style</a:t>
            </a:r>
          </a:p>
        </p:txBody>
      </p:sp>
      <p:sp>
        <p:nvSpPr>
          <p:cNvPr id="12" name="Subtitle 2"/>
          <p:cNvSpPr>
            <a:spLocks noGrp="1"/>
          </p:cNvSpPr>
          <p:nvPr>
            <p:ph type="subTitle" idx="1" hasCustomPrompt="1"/>
          </p:nvPr>
        </p:nvSpPr>
        <p:spPr>
          <a:xfrm>
            <a:off x="996525" y="3373338"/>
            <a:ext cx="4791459" cy="1158706"/>
          </a:xfrm>
          <a:prstGeom prst="rect">
            <a:avLst/>
          </a:prstGeom>
        </p:spPr>
        <p:txBody>
          <a:bodyPr>
            <a:noAutofit/>
          </a:bodyPr>
          <a:lstStyle>
            <a:lvl1pPr marL="0" indent="0" algn="l">
              <a:spcAft>
                <a:spcPts val="1328"/>
              </a:spcAft>
              <a:buNone/>
              <a:defRPr sz="2214">
                <a:solidFill>
                  <a:schemeClr val="tx1"/>
                </a:solidFill>
                <a:latin typeface="EYInterstate" panose="02000503020000020004" pitchFamily="2" charset="0"/>
                <a:cs typeface="Arial" pitchFamily="34" charset="0"/>
              </a:defRPr>
            </a:lvl1pPr>
            <a:lvl2pPr marL="0" indent="0" algn="l">
              <a:buNone/>
              <a:defRPr sz="1771" b="1">
                <a:solidFill>
                  <a:srgbClr val="404040"/>
                </a:solidFill>
              </a:defRPr>
            </a:lvl2pPr>
            <a:lvl3pPr marL="1012058" indent="0" algn="ctr">
              <a:buNone/>
              <a:defRPr>
                <a:solidFill>
                  <a:schemeClr val="tx1">
                    <a:tint val="75000"/>
                  </a:schemeClr>
                </a:solidFill>
              </a:defRPr>
            </a:lvl3pPr>
            <a:lvl4pPr marL="1518087" indent="0" algn="ctr">
              <a:buNone/>
              <a:defRPr>
                <a:solidFill>
                  <a:schemeClr val="tx1">
                    <a:tint val="75000"/>
                  </a:schemeClr>
                </a:solidFill>
              </a:defRPr>
            </a:lvl4pPr>
            <a:lvl5pPr marL="2024116" indent="0" algn="ctr">
              <a:buNone/>
              <a:defRPr>
                <a:solidFill>
                  <a:schemeClr val="tx1">
                    <a:tint val="75000"/>
                  </a:schemeClr>
                </a:solidFill>
              </a:defRPr>
            </a:lvl5pPr>
            <a:lvl6pPr marL="2530145" indent="0" algn="ctr">
              <a:buNone/>
              <a:defRPr>
                <a:solidFill>
                  <a:schemeClr val="tx1">
                    <a:tint val="75000"/>
                  </a:schemeClr>
                </a:solidFill>
              </a:defRPr>
            </a:lvl6pPr>
            <a:lvl7pPr marL="3036174" indent="0" algn="ctr">
              <a:buNone/>
              <a:defRPr>
                <a:solidFill>
                  <a:schemeClr val="tx1">
                    <a:tint val="75000"/>
                  </a:schemeClr>
                </a:solidFill>
              </a:defRPr>
            </a:lvl7pPr>
            <a:lvl8pPr marL="3542203" indent="0" algn="ctr">
              <a:buNone/>
              <a:defRPr>
                <a:solidFill>
                  <a:schemeClr val="tx1">
                    <a:tint val="75000"/>
                  </a:schemeClr>
                </a:solidFill>
              </a:defRPr>
            </a:lvl8pPr>
            <a:lvl9pPr marL="4048232" indent="0" algn="ctr">
              <a:buNone/>
              <a:defRPr>
                <a:solidFill>
                  <a:schemeClr val="tx1">
                    <a:tint val="75000"/>
                  </a:schemeClr>
                </a:solidFill>
              </a:defRPr>
            </a:lvl9pPr>
          </a:lstStyle>
          <a:p>
            <a:pPr lvl="0"/>
            <a:r>
              <a:rPr lang="en-US" noProof="0" dirty="0"/>
              <a:t>Click to edit Master subtitle style</a:t>
            </a:r>
          </a:p>
        </p:txBody>
      </p:sp>
      <p:cxnSp>
        <p:nvCxnSpPr>
          <p:cNvPr id="7" name="Straight Connector 6">
            <a:extLst>
              <a:ext uri="{FF2B5EF4-FFF2-40B4-BE49-F238E27FC236}">
                <a16:creationId xmlns:a16="http://schemas.microsoft.com/office/drawing/2014/main" id="{F93BD223-2224-476C-AB5C-300C248C1618}"/>
              </a:ext>
            </a:extLst>
          </p:cNvPr>
          <p:cNvCxnSpPr>
            <a:cxnSpLocks/>
          </p:cNvCxnSpPr>
          <p:nvPr userDrawn="1"/>
        </p:nvCxnSpPr>
        <p:spPr>
          <a:xfrm>
            <a:off x="1645419" y="6322255"/>
            <a:ext cx="8989910" cy="0"/>
          </a:xfrm>
          <a:prstGeom prst="line">
            <a:avLst/>
          </a:prstGeom>
          <a:ln>
            <a:solidFill>
              <a:srgbClr val="82829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51B4C43-E5F8-400E-A971-58A3766B1BF0}"/>
              </a:ext>
            </a:extLst>
          </p:cNvPr>
          <p:cNvSpPr txBox="1"/>
          <p:nvPr userDrawn="1"/>
        </p:nvSpPr>
        <p:spPr>
          <a:xfrm>
            <a:off x="681136" y="6207240"/>
            <a:ext cx="1156734" cy="218803"/>
          </a:xfrm>
          <a:prstGeom prst="rect">
            <a:avLst/>
          </a:prstGeom>
          <a:noFill/>
        </p:spPr>
        <p:txBody>
          <a:bodyPr wrap="square" lIns="0" tIns="0" rIns="0" bIns="0" rtlCol="0" anchor="ctr" anchorCtr="0">
            <a:noAutofit/>
          </a:bodyPr>
          <a:lstStyle/>
          <a:p>
            <a:r>
              <a:rPr lang="en-US" sz="1328" noProof="0" dirty="0">
                <a:solidFill>
                  <a:srgbClr val="828290"/>
                </a:solidFill>
                <a:latin typeface="EYInterstate Light" panose="02000506000000020004" pitchFamily="2" charset="0"/>
              </a:rPr>
              <a:t>Written by</a:t>
            </a:r>
          </a:p>
        </p:txBody>
      </p:sp>
      <p:sp>
        <p:nvSpPr>
          <p:cNvPr id="10" name="Text Placeholder 16">
            <a:extLst>
              <a:ext uri="{FF2B5EF4-FFF2-40B4-BE49-F238E27FC236}">
                <a16:creationId xmlns:a16="http://schemas.microsoft.com/office/drawing/2014/main" id="{A9465B6B-DFD4-4E0C-9ACE-E88CA2220464}"/>
              </a:ext>
            </a:extLst>
          </p:cNvPr>
          <p:cNvSpPr>
            <a:spLocks noGrp="1"/>
          </p:cNvSpPr>
          <p:nvPr>
            <p:ph type="body" sz="quarter" idx="14" hasCustomPrompt="1"/>
          </p:nvPr>
        </p:nvSpPr>
        <p:spPr>
          <a:xfrm>
            <a:off x="1645419" y="6665695"/>
            <a:ext cx="3419350" cy="199333"/>
          </a:xfrm>
          <a:prstGeom prst="rect">
            <a:avLst/>
          </a:prstGeom>
        </p:spPr>
        <p:txBody>
          <a:bodyPr/>
          <a:lstStyle>
            <a:lvl1pPr marL="0" indent="0">
              <a:buNone/>
              <a:defRPr sz="1328">
                <a:solidFill>
                  <a:schemeClr val="tx2"/>
                </a:solidFill>
              </a:defRPr>
            </a:lvl1pPr>
          </a:lstStyle>
          <a:p>
            <a:pPr lvl="0"/>
            <a:r>
              <a:rPr lang="en-US" noProof="0" dirty="0"/>
              <a:t>Name Surname</a:t>
            </a:r>
          </a:p>
        </p:txBody>
      </p:sp>
      <p:sp>
        <p:nvSpPr>
          <p:cNvPr id="13" name="Text Placeholder 16">
            <a:extLst>
              <a:ext uri="{FF2B5EF4-FFF2-40B4-BE49-F238E27FC236}">
                <a16:creationId xmlns:a16="http://schemas.microsoft.com/office/drawing/2014/main" id="{A1F2ED22-5637-4AB8-ABD8-3693A6EA55FD}"/>
              </a:ext>
            </a:extLst>
          </p:cNvPr>
          <p:cNvSpPr>
            <a:spLocks noGrp="1"/>
          </p:cNvSpPr>
          <p:nvPr>
            <p:ph type="body" sz="quarter" idx="15" hasCustomPrompt="1"/>
          </p:nvPr>
        </p:nvSpPr>
        <p:spPr>
          <a:xfrm>
            <a:off x="1645419" y="6884538"/>
            <a:ext cx="3419350" cy="199333"/>
          </a:xfrm>
          <a:prstGeom prst="rect">
            <a:avLst/>
          </a:prstGeom>
        </p:spPr>
        <p:txBody>
          <a:bodyPr/>
          <a:lstStyle>
            <a:lvl1pPr marL="0" indent="0">
              <a:buNone/>
              <a:defRPr sz="1328">
                <a:solidFill>
                  <a:schemeClr val="bg1"/>
                </a:solidFill>
              </a:defRPr>
            </a:lvl1pPr>
          </a:lstStyle>
          <a:p>
            <a:pPr lvl="0"/>
            <a:r>
              <a:rPr lang="en-US" noProof="0" dirty="0"/>
              <a:t>Job Title</a:t>
            </a:r>
          </a:p>
        </p:txBody>
      </p:sp>
      <p:sp>
        <p:nvSpPr>
          <p:cNvPr id="14" name="Picture Placeholder 19">
            <a:extLst>
              <a:ext uri="{FF2B5EF4-FFF2-40B4-BE49-F238E27FC236}">
                <a16:creationId xmlns:a16="http://schemas.microsoft.com/office/drawing/2014/main" id="{29A5E1BC-8F6B-43EF-9FF6-8242E7708BDA}"/>
              </a:ext>
            </a:extLst>
          </p:cNvPr>
          <p:cNvSpPr>
            <a:spLocks noGrp="1"/>
          </p:cNvSpPr>
          <p:nvPr>
            <p:ph type="pic" sz="quarter" idx="16" hasCustomPrompt="1"/>
          </p:nvPr>
        </p:nvSpPr>
        <p:spPr>
          <a:xfrm>
            <a:off x="681134" y="6549918"/>
            <a:ext cx="637543" cy="637867"/>
          </a:xfrm>
          <a:prstGeom prst="ellipse">
            <a:avLst/>
          </a:prstGeom>
        </p:spPr>
        <p:txBody>
          <a:bodyPr anchor="ctr"/>
          <a:lstStyle>
            <a:lvl1pPr marL="0" indent="0" algn="ctr">
              <a:buNone/>
              <a:defRPr sz="996">
                <a:solidFill>
                  <a:schemeClr val="bg1"/>
                </a:solidFill>
              </a:defRPr>
            </a:lvl1pPr>
          </a:lstStyle>
          <a:p>
            <a:r>
              <a:rPr lang="en-US" noProof="0" dirty="0"/>
              <a:t>Click icon to add picture</a:t>
            </a:r>
          </a:p>
        </p:txBody>
      </p:sp>
      <p:grpSp>
        <p:nvGrpSpPr>
          <p:cNvPr id="2" name="Group 4">
            <a:extLst>
              <a:ext uri="{FF2B5EF4-FFF2-40B4-BE49-F238E27FC236}">
                <a16:creationId xmlns:a16="http://schemas.microsoft.com/office/drawing/2014/main" id="{63F02F42-4916-4588-807F-4BB7367EB0EC}"/>
              </a:ext>
            </a:extLst>
          </p:cNvPr>
          <p:cNvGrpSpPr>
            <a:grpSpLocks noChangeAspect="1"/>
          </p:cNvGrpSpPr>
          <p:nvPr userDrawn="1"/>
        </p:nvGrpSpPr>
        <p:grpSpPr bwMode="invGray">
          <a:xfrm>
            <a:off x="11472218" y="5493780"/>
            <a:ext cx="1356494" cy="1589240"/>
            <a:chOff x="6529" y="3125"/>
            <a:chExt cx="772" cy="904"/>
          </a:xfrm>
        </p:grpSpPr>
        <p:sp>
          <p:nvSpPr>
            <p:cNvPr id="4" name="Freeform 5">
              <a:extLst>
                <a:ext uri="{FF2B5EF4-FFF2-40B4-BE49-F238E27FC236}">
                  <a16:creationId xmlns:a16="http://schemas.microsoft.com/office/drawing/2014/main" id="{0BD928C5-1C7D-4599-A7E9-8AB1B188C6AA}"/>
                </a:ext>
              </a:extLst>
            </p:cNvPr>
            <p:cNvSpPr>
              <a:spLocks/>
            </p:cNvSpPr>
            <p:nvPr userDrawn="1"/>
          </p:nvSpPr>
          <p:spPr bwMode="invGray">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92" noProof="0" dirty="0"/>
            </a:p>
          </p:txBody>
        </p:sp>
        <p:sp>
          <p:nvSpPr>
            <p:cNvPr id="5" name="Freeform 6">
              <a:extLst>
                <a:ext uri="{FF2B5EF4-FFF2-40B4-BE49-F238E27FC236}">
                  <a16:creationId xmlns:a16="http://schemas.microsoft.com/office/drawing/2014/main" id="{37C281E8-2924-471F-A849-26C37A059B4E}"/>
                </a:ext>
              </a:extLst>
            </p:cNvPr>
            <p:cNvSpPr>
              <a:spLocks noEditPoints="1"/>
            </p:cNvSpPr>
            <p:nvPr userDrawn="1"/>
          </p:nvSpPr>
          <p:spPr bwMode="invGray">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992" noProof="0" dirty="0"/>
            </a:p>
          </p:txBody>
        </p:sp>
      </p:grpSp>
    </p:spTree>
    <p:extLst>
      <p:ext uri="{BB962C8B-B14F-4D97-AF65-F5344CB8AC3E}">
        <p14:creationId xmlns:p14="http://schemas.microsoft.com/office/powerpoint/2010/main" val="3139352717"/>
      </p:ext>
    </p:extLst>
  </p:cSld>
  <p:clrMapOvr>
    <a:masterClrMapping/>
  </p:clrMapOvr>
  <p:extLst>
    <p:ext uri="{DCECCB84-F9BA-43D5-87BE-67443E8EF086}">
      <p15:sldGuideLst xmlns:p15="http://schemas.microsoft.com/office/powerpoint/2012/main"/>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18_Final_legal_text">
    <p:spTree>
      <p:nvGrpSpPr>
        <p:cNvPr id="1" name=""/>
        <p:cNvGrpSpPr/>
        <p:nvPr/>
      </p:nvGrpSpPr>
      <p:grpSpPr>
        <a:xfrm>
          <a:off x="0" y="0"/>
          <a:ext cx="0" cy="0"/>
          <a:chOff x="0" y="0"/>
          <a:chExt cx="0" cy="0"/>
        </a:xfrm>
      </p:grpSpPr>
      <p:pic>
        <p:nvPicPr>
          <p:cNvPr id="5" name="Grafik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ltGray">
          <a:xfrm>
            <a:off x="1" y="105715"/>
            <a:ext cx="13501687" cy="7598953"/>
          </a:xfrm>
          <a:prstGeom prst="rect">
            <a:avLst/>
          </a:prstGeom>
        </p:spPr>
      </p:pic>
      <p:sp>
        <p:nvSpPr>
          <p:cNvPr id="6" name="Textplatzhalter 2"/>
          <p:cNvSpPr>
            <a:spLocks noGrp="1"/>
          </p:cNvSpPr>
          <p:nvPr>
            <p:ph type="body" sz="quarter" idx="10" hasCustomPrompt="1"/>
          </p:nvPr>
        </p:nvSpPr>
        <p:spPr bwMode="gray">
          <a:xfrm>
            <a:off x="695725" y="323821"/>
            <a:ext cx="3478594" cy="5769786"/>
          </a:xfrm>
          <a:prstGeom prst="rect">
            <a:avLst/>
          </a:prstGeom>
        </p:spPr>
        <p:txBody>
          <a:bodyPr>
            <a:noAutofit/>
          </a:bodyPr>
          <a:lstStyle>
            <a:lvl1pPr marL="0" marR="0" indent="0" algn="l" defTabSz="1012058" rtl="0" eaLnBrk="1" fontAlgn="auto" latinLnBrk="0" hangingPunct="1">
              <a:lnSpc>
                <a:spcPct val="100000"/>
              </a:lnSpc>
              <a:spcBef>
                <a:spcPts val="0"/>
              </a:spcBef>
              <a:spcAft>
                <a:spcPts val="0"/>
              </a:spcAft>
              <a:buClr>
                <a:srgbClr val="FFD200"/>
              </a:buClr>
              <a:buSzPct val="70000"/>
              <a:buFontTx/>
              <a:buNone/>
              <a:tabLst/>
              <a:defRPr kumimoji="0" lang="de-DE" sz="1217" b="1" i="0" u="none" strike="noStrike" kern="0" cap="none" spc="0" normalizeH="0" baseline="0">
                <a:ln>
                  <a:noFill/>
                </a:ln>
                <a:solidFill>
                  <a:schemeClr val="bg1"/>
                </a:solidFill>
                <a:effectLst/>
                <a:uLnTx/>
                <a:uFillTx/>
                <a:latin typeface="+mn-lt"/>
                <a:ea typeface="+mn-ea"/>
                <a:cs typeface="+mn-cs"/>
              </a:defRPr>
            </a:lvl1pPr>
          </a:lstStyle>
          <a:p>
            <a:pPr marL="0" marR="0" lvl="0" indent="0" algn="l" defTabSz="1012058" rtl="0" eaLnBrk="1" fontAlgn="auto" latinLnBrk="0" hangingPunct="1">
              <a:lnSpc>
                <a:spcPct val="100000"/>
              </a:lnSpc>
              <a:spcBef>
                <a:spcPts val="0"/>
              </a:spcBef>
              <a:spcAft>
                <a:spcPts val="664"/>
              </a:spcAft>
              <a:buClr>
                <a:srgbClr val="FFD200"/>
              </a:buClr>
              <a:buSzPct val="70000"/>
              <a:buFontTx/>
              <a:buNone/>
              <a:tabLst/>
              <a:defRPr/>
            </a:pPr>
            <a:r>
              <a:rPr kumimoji="0" lang="en-US" sz="1107" b="1" i="0" u="none" strike="noStrike" kern="0" cap="none" spc="0" normalizeH="0" baseline="0" noProof="0" dirty="0">
                <a:ln>
                  <a:noFill/>
                </a:ln>
                <a:solidFill>
                  <a:prstClr val="white"/>
                </a:solidFill>
                <a:effectLst/>
                <a:uLnTx/>
                <a:uFillTx/>
                <a:latin typeface="+mn-lt"/>
                <a:ea typeface="+mn-ea"/>
                <a:cs typeface="+mn-cs"/>
              </a:rPr>
              <a:t>EY </a:t>
            </a:r>
            <a:r>
              <a:rPr kumimoji="0" lang="en-US" sz="1107" b="0" i="0" u="none" strike="noStrike" kern="0" cap="none" spc="0" normalizeH="0" baseline="0" noProof="0" dirty="0">
                <a:ln>
                  <a:noFill/>
                </a:ln>
                <a:solidFill>
                  <a:prstClr val="white"/>
                </a:solidFill>
                <a:effectLst/>
                <a:uLnTx/>
                <a:uFillTx/>
                <a:latin typeface="+mn-lt"/>
                <a:ea typeface="+mn-ea"/>
                <a:cs typeface="+mn-cs"/>
              </a:rPr>
              <a:t> </a:t>
            </a:r>
            <a:r>
              <a:rPr kumimoji="0" lang="en-US" sz="1107" b="0" i="0" u="none" strike="noStrike" kern="0" cap="none" spc="0" normalizeH="0" baseline="0" noProof="0" dirty="0">
                <a:ln>
                  <a:noFill/>
                </a:ln>
                <a:solidFill>
                  <a:prstClr val="white"/>
                </a:solidFill>
                <a:effectLst/>
                <a:uLnTx/>
                <a:uFillTx/>
                <a:latin typeface="+mn-lt"/>
                <a:ea typeface="+mn-ea"/>
                <a:cs typeface="Arial"/>
              </a:rPr>
              <a:t>|  Assurance | Tax | Transactions | Advisory </a:t>
            </a:r>
            <a:br>
              <a:rPr kumimoji="0" lang="en-US" sz="1107" b="0" i="0" u="none" strike="noStrike" kern="0" cap="none" spc="0" normalizeH="0" baseline="0" noProof="0" dirty="0">
                <a:ln>
                  <a:noFill/>
                </a:ln>
                <a:solidFill>
                  <a:prstClr val="white"/>
                </a:solidFill>
                <a:effectLst/>
                <a:uLnTx/>
                <a:uFillTx/>
                <a:latin typeface="+mn-lt"/>
                <a:ea typeface="+mn-ea"/>
                <a:cs typeface="Arial"/>
              </a:rPr>
            </a:br>
            <a:br>
              <a:rPr kumimoji="0" lang="en-US" sz="1107" b="0" i="0" u="none" strike="noStrike" kern="0" cap="none" spc="0" normalizeH="0" baseline="0" noProof="0" dirty="0">
                <a:ln>
                  <a:noFill/>
                </a:ln>
                <a:solidFill>
                  <a:prstClr val="white"/>
                </a:solidFill>
                <a:effectLst/>
                <a:uLnTx/>
                <a:uFillTx/>
                <a:latin typeface="+mn-lt"/>
                <a:ea typeface="+mn-ea"/>
                <a:cs typeface="Arial"/>
              </a:rPr>
            </a:br>
            <a:r>
              <a:rPr kumimoji="0" lang="en-US" sz="1107" b="0" i="0" u="none" strike="noStrike" kern="0" cap="none" spc="0" normalizeH="0" baseline="0" noProof="0" dirty="0">
                <a:ln>
                  <a:noFill/>
                </a:ln>
                <a:solidFill>
                  <a:prstClr val="white"/>
                </a:solidFill>
                <a:effectLst/>
                <a:uLnTx/>
                <a:uFillTx/>
                <a:latin typeface="+mn-lt"/>
                <a:ea typeface="+mn-ea"/>
                <a:cs typeface="Arial"/>
              </a:rPr>
              <a:t>Refer to The Branding Zone for the latest boilerplate language. </a:t>
            </a:r>
          </a:p>
          <a:p>
            <a:pPr marL="0" marR="0" lvl="0" indent="0" algn="l" defTabSz="1012058" rtl="0" eaLnBrk="1" fontAlgn="auto" latinLnBrk="0" hangingPunct="1">
              <a:lnSpc>
                <a:spcPct val="100000"/>
              </a:lnSpc>
              <a:spcBef>
                <a:spcPts val="0"/>
              </a:spcBef>
              <a:spcAft>
                <a:spcPts val="664"/>
              </a:spcAft>
              <a:buClr>
                <a:srgbClr val="FFD200"/>
              </a:buClr>
              <a:buSzPct val="70000"/>
              <a:buFontTx/>
              <a:buNone/>
              <a:tabLst/>
              <a:defRPr/>
            </a:pPr>
            <a:endParaRPr lang="de-DE" dirty="0"/>
          </a:p>
        </p:txBody>
      </p:sp>
    </p:spTree>
    <p:extLst>
      <p:ext uri="{BB962C8B-B14F-4D97-AF65-F5344CB8AC3E}">
        <p14:creationId xmlns:p14="http://schemas.microsoft.com/office/powerpoint/2010/main" val="280929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slideLayout" Target="../slideLayouts/slideLayout48.xml"/><Relationship Id="rId39" Type="http://schemas.openxmlformats.org/officeDocument/2006/relationships/slideLayout" Target="../slideLayouts/slideLayout61.xml"/><Relationship Id="rId21" Type="http://schemas.openxmlformats.org/officeDocument/2006/relationships/slideLayout" Target="../slideLayouts/slideLayout43.xml"/><Relationship Id="rId34" Type="http://schemas.openxmlformats.org/officeDocument/2006/relationships/slideLayout" Target="../slideLayouts/slideLayout56.xml"/><Relationship Id="rId42" Type="http://schemas.openxmlformats.org/officeDocument/2006/relationships/slideLayout" Target="../slideLayouts/slideLayout64.xml"/><Relationship Id="rId47" Type="http://schemas.openxmlformats.org/officeDocument/2006/relationships/slideLayout" Target="../slideLayouts/slideLayout69.xml"/><Relationship Id="rId50" Type="http://schemas.openxmlformats.org/officeDocument/2006/relationships/slideLayout" Target="../slideLayouts/slideLayout72.xml"/><Relationship Id="rId55" Type="http://schemas.openxmlformats.org/officeDocument/2006/relationships/theme" Target="../theme/theme3.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9" Type="http://schemas.openxmlformats.org/officeDocument/2006/relationships/slideLayout" Target="../slideLayouts/slideLayout51.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32" Type="http://schemas.openxmlformats.org/officeDocument/2006/relationships/slideLayout" Target="../slideLayouts/slideLayout54.xml"/><Relationship Id="rId37" Type="http://schemas.openxmlformats.org/officeDocument/2006/relationships/slideLayout" Target="../slideLayouts/slideLayout59.xml"/><Relationship Id="rId40" Type="http://schemas.openxmlformats.org/officeDocument/2006/relationships/slideLayout" Target="../slideLayouts/slideLayout62.xml"/><Relationship Id="rId45" Type="http://schemas.openxmlformats.org/officeDocument/2006/relationships/slideLayout" Target="../slideLayouts/slideLayout67.xml"/><Relationship Id="rId53" Type="http://schemas.openxmlformats.org/officeDocument/2006/relationships/slideLayout" Target="../slideLayouts/slideLayout75.xml"/><Relationship Id="rId58" Type="http://schemas.openxmlformats.org/officeDocument/2006/relationships/oleObject" Target="../embeddings/oleObject1.bin"/><Relationship Id="rId5" Type="http://schemas.openxmlformats.org/officeDocument/2006/relationships/slideLayout" Target="../slideLayouts/slideLayout27.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slideLayout" Target="../slideLayouts/slideLayout49.xml"/><Relationship Id="rId30" Type="http://schemas.openxmlformats.org/officeDocument/2006/relationships/slideLayout" Target="../slideLayouts/slideLayout52.xml"/><Relationship Id="rId35" Type="http://schemas.openxmlformats.org/officeDocument/2006/relationships/slideLayout" Target="../slideLayouts/slideLayout57.xml"/><Relationship Id="rId43" Type="http://schemas.openxmlformats.org/officeDocument/2006/relationships/slideLayout" Target="../slideLayouts/slideLayout65.xml"/><Relationship Id="rId48" Type="http://schemas.openxmlformats.org/officeDocument/2006/relationships/slideLayout" Target="../slideLayouts/slideLayout70.xml"/><Relationship Id="rId56" Type="http://schemas.openxmlformats.org/officeDocument/2006/relationships/tags" Target="../tags/tag1.xml"/><Relationship Id="rId8" Type="http://schemas.openxmlformats.org/officeDocument/2006/relationships/slideLayout" Target="../slideLayouts/slideLayout30.xml"/><Relationship Id="rId51" Type="http://schemas.openxmlformats.org/officeDocument/2006/relationships/slideLayout" Target="../slideLayouts/slideLayout73.xml"/><Relationship Id="rId3" Type="http://schemas.openxmlformats.org/officeDocument/2006/relationships/slideLayout" Target="../slideLayouts/slideLayout25.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33" Type="http://schemas.openxmlformats.org/officeDocument/2006/relationships/slideLayout" Target="../slideLayouts/slideLayout55.xml"/><Relationship Id="rId38" Type="http://schemas.openxmlformats.org/officeDocument/2006/relationships/slideLayout" Target="../slideLayouts/slideLayout60.xml"/><Relationship Id="rId46" Type="http://schemas.openxmlformats.org/officeDocument/2006/relationships/slideLayout" Target="../slideLayouts/slideLayout68.xml"/><Relationship Id="rId59" Type="http://schemas.openxmlformats.org/officeDocument/2006/relationships/image" Target="NULL"/><Relationship Id="rId20" Type="http://schemas.openxmlformats.org/officeDocument/2006/relationships/slideLayout" Target="../slideLayouts/slideLayout42.xml"/><Relationship Id="rId41" Type="http://schemas.openxmlformats.org/officeDocument/2006/relationships/slideLayout" Target="../slideLayouts/slideLayout63.xml"/><Relationship Id="rId54" Type="http://schemas.openxmlformats.org/officeDocument/2006/relationships/slideLayout" Target="../slideLayouts/slideLayout76.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slideLayout" Target="../slideLayouts/slideLayout50.xml"/><Relationship Id="rId36" Type="http://schemas.openxmlformats.org/officeDocument/2006/relationships/slideLayout" Target="../slideLayouts/slideLayout58.xml"/><Relationship Id="rId49" Type="http://schemas.openxmlformats.org/officeDocument/2006/relationships/slideLayout" Target="../slideLayouts/slideLayout71.xml"/><Relationship Id="rId57" Type="http://schemas.openxmlformats.org/officeDocument/2006/relationships/tags" Target="../tags/tag2.xml"/><Relationship Id="rId10" Type="http://schemas.openxmlformats.org/officeDocument/2006/relationships/slideLayout" Target="../slideLayouts/slideLayout32.xml"/><Relationship Id="rId31" Type="http://schemas.openxmlformats.org/officeDocument/2006/relationships/slideLayout" Target="../slideLayouts/slideLayout53.xml"/><Relationship Id="rId44" Type="http://schemas.openxmlformats.org/officeDocument/2006/relationships/slideLayout" Target="../slideLayouts/slideLayout66.xml"/><Relationship Id="rId52" Type="http://schemas.openxmlformats.org/officeDocument/2006/relationships/slideLayout" Target="../slideLayouts/slideLayout74.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image" Target="../media/image46.emf"/><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oleObject" Target="../embeddings/oleObject22.bin"/><Relationship Id="rId5" Type="http://schemas.openxmlformats.org/officeDocument/2006/relationships/slideLayout" Target="../slideLayouts/slideLayout81.xml"/><Relationship Id="rId10" Type="http://schemas.openxmlformats.org/officeDocument/2006/relationships/tags" Target="../tags/tag24.xml"/><Relationship Id="rId4" Type="http://schemas.openxmlformats.org/officeDocument/2006/relationships/slideLayout" Target="../slideLayouts/slideLayout80.xml"/><Relationship Id="rId9" Type="http://schemas.openxmlformats.org/officeDocument/2006/relationships/tags" Target="../tags/tag2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18" Type="http://schemas.openxmlformats.org/officeDocument/2006/relationships/slideLayout" Target="../slideLayouts/slideLayout10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17" Type="http://schemas.openxmlformats.org/officeDocument/2006/relationships/slideLayout" Target="../slideLayouts/slideLayout100.xml"/><Relationship Id="rId2" Type="http://schemas.openxmlformats.org/officeDocument/2006/relationships/slideLayout" Target="../slideLayouts/slideLayout85.xml"/><Relationship Id="rId16" Type="http://schemas.openxmlformats.org/officeDocument/2006/relationships/slideLayout" Target="../slideLayouts/slideLayout99.xml"/><Relationship Id="rId20" Type="http://schemas.openxmlformats.org/officeDocument/2006/relationships/theme" Target="../theme/theme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5" Type="http://schemas.openxmlformats.org/officeDocument/2006/relationships/slideLayout" Target="../slideLayouts/slideLayout98.xml"/><Relationship Id="rId10" Type="http://schemas.openxmlformats.org/officeDocument/2006/relationships/slideLayout" Target="../slideLayouts/slideLayout93.xml"/><Relationship Id="rId19" Type="http://schemas.openxmlformats.org/officeDocument/2006/relationships/slideLayout" Target="../slideLayouts/slideLayout102.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 name="bk object 17"/>
          <p:cNvSpPr/>
          <p:nvPr userDrawn="1"/>
        </p:nvSpPr>
        <p:spPr>
          <a:xfrm>
            <a:off x="1" y="870203"/>
            <a:ext cx="13499919" cy="6719570"/>
          </a:xfrm>
          <a:custGeom>
            <a:avLst/>
            <a:gdLst/>
            <a:ahLst/>
            <a:cxnLst/>
            <a:rect l="l" t="t" r="r" b="b"/>
            <a:pathLst>
              <a:path w="10698480" h="6719570">
                <a:moveTo>
                  <a:pt x="0" y="6719316"/>
                </a:moveTo>
                <a:lnTo>
                  <a:pt x="10698480" y="6719316"/>
                </a:lnTo>
                <a:lnTo>
                  <a:pt x="10698480" y="0"/>
                </a:lnTo>
                <a:lnTo>
                  <a:pt x="0" y="0"/>
                </a:lnTo>
                <a:lnTo>
                  <a:pt x="0" y="6719316"/>
                </a:lnTo>
                <a:close/>
              </a:path>
            </a:pathLst>
          </a:custGeom>
          <a:solidFill>
            <a:srgbClr val="F6F6F9"/>
          </a:solidFill>
        </p:spPr>
        <p:txBody>
          <a:bodyPr wrap="square" lIns="0" tIns="0" rIns="0" bIns="0" rtlCol="0"/>
          <a:lstStyle/>
          <a:p>
            <a:pPr marL="0" marR="0" lvl="0" indent="0" algn="l" defTabSz="1012607"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E2E38"/>
              </a:solidFill>
              <a:effectLst/>
              <a:uLnTx/>
              <a:uFillTx/>
              <a:latin typeface="EYInterstate Light" panose="02000506000000020004" pitchFamily="2" charset="0"/>
              <a:ea typeface="+mn-ea"/>
              <a:cs typeface="+mn-cs"/>
            </a:endParaRPr>
          </a:p>
        </p:txBody>
      </p:sp>
      <p:sp>
        <p:nvSpPr>
          <p:cNvPr id="6" name="Holder 6"/>
          <p:cNvSpPr>
            <a:spLocks noGrp="1"/>
          </p:cNvSpPr>
          <p:nvPr>
            <p:ph type="sldNum" sz="quarter" idx="7"/>
          </p:nvPr>
        </p:nvSpPr>
        <p:spPr>
          <a:xfrm>
            <a:off x="13050135" y="7213684"/>
            <a:ext cx="235718" cy="107722"/>
          </a:xfrm>
          <a:prstGeom prst="rect">
            <a:avLst/>
          </a:prstGeom>
        </p:spPr>
        <p:txBody>
          <a:bodyPr wrap="square" lIns="0" tIns="0" rIns="0" bIns="0">
            <a:spAutoFit/>
          </a:bodyPr>
          <a:lstStyle>
            <a:lvl1pPr>
              <a:defRPr sz="700" b="0" i="0">
                <a:solidFill>
                  <a:srgbClr val="2D2D38"/>
                </a:solidFill>
                <a:latin typeface="EYInterstate"/>
                <a:cs typeface="EYInterstate"/>
              </a:defRPr>
            </a:lvl1pPr>
          </a:lstStyle>
          <a:p>
            <a:pPr marL="38099" defTabSz="1012607">
              <a:spcBef>
                <a:spcPts val="65"/>
              </a:spcBef>
            </a:pPr>
            <a:fld id="{81D60167-4931-47E6-BA6A-407CBD079E47}" type="slidenum">
              <a:rPr lang="de-DE" spc="-6" smtClean="0"/>
              <a:pPr marL="38099" defTabSz="1012607">
                <a:spcBef>
                  <a:spcPts val="65"/>
                </a:spcBef>
              </a:pPr>
              <a:t>‹Nr.›</a:t>
            </a:fld>
            <a:endParaRPr lang="de-DE" spc="-6" dirty="0"/>
          </a:p>
        </p:txBody>
      </p:sp>
      <p:grpSp>
        <p:nvGrpSpPr>
          <p:cNvPr id="23" name="Gruppieren 22">
            <a:extLst>
              <a:ext uri="{FF2B5EF4-FFF2-40B4-BE49-F238E27FC236}">
                <a16:creationId xmlns:a16="http://schemas.microsoft.com/office/drawing/2014/main" id="{EFA6ADEB-6257-4F25-A402-184FCB5ABE59}"/>
              </a:ext>
            </a:extLst>
          </p:cNvPr>
          <p:cNvGrpSpPr>
            <a:grpSpLocks noChangeAspect="1"/>
          </p:cNvGrpSpPr>
          <p:nvPr userDrawn="1"/>
        </p:nvGrpSpPr>
        <p:grpSpPr>
          <a:xfrm>
            <a:off x="706195" y="364846"/>
            <a:ext cx="350445" cy="378078"/>
            <a:chOff x="478268" y="415608"/>
            <a:chExt cx="241089" cy="260099"/>
          </a:xfrm>
        </p:grpSpPr>
        <p:sp>
          <p:nvSpPr>
            <p:cNvPr id="24" name="bk object 19">
              <a:extLst>
                <a:ext uri="{FF2B5EF4-FFF2-40B4-BE49-F238E27FC236}">
                  <a16:creationId xmlns:a16="http://schemas.microsoft.com/office/drawing/2014/main" id="{77018CB9-7314-4D71-A1EC-E2041D4E1BE5}"/>
                </a:ext>
              </a:extLst>
            </p:cNvPr>
            <p:cNvSpPr/>
            <p:nvPr userDrawn="1"/>
          </p:nvSpPr>
          <p:spPr>
            <a:xfrm>
              <a:off x="479570" y="546345"/>
              <a:ext cx="203297" cy="129362"/>
            </a:xfrm>
            <a:prstGeom prst="rect">
              <a:avLst/>
            </a:prstGeom>
            <a:blipFill>
              <a:blip r:embed="rId13" cstate="print"/>
              <a:stretch>
                <a:fillRect/>
              </a:stretch>
            </a:blipFill>
          </p:spPr>
          <p:txBody>
            <a:bodyPr wrap="square" lIns="0" tIns="0" rIns="0" bIns="0" rtlCol="0"/>
            <a:lstStyle/>
            <a:p>
              <a:pPr marL="0" marR="0" lvl="0" indent="0" algn="l" defTabSz="1012607" rtl="0" eaLnBrk="1" fontAlgn="auto" latinLnBrk="0" hangingPunct="1">
                <a:lnSpc>
                  <a:spcPct val="100000"/>
                </a:lnSpc>
                <a:spcBef>
                  <a:spcPts val="0"/>
                </a:spcBef>
                <a:spcAft>
                  <a:spcPts val="0"/>
                </a:spcAft>
                <a:buClrTx/>
                <a:buSzTx/>
                <a:buFontTx/>
                <a:buNone/>
                <a:tabLst/>
                <a:defRPr/>
              </a:pPr>
              <a:endParaRPr kumimoji="0" lang="de-DE" sz="1539" b="0" i="0" u="none" strike="noStrike" kern="1200" cap="none" spc="0" normalizeH="0" baseline="0" noProof="0">
                <a:ln>
                  <a:noFill/>
                </a:ln>
                <a:solidFill>
                  <a:srgbClr val="2E2E38"/>
                </a:solidFill>
                <a:effectLst/>
                <a:uLnTx/>
                <a:uFillTx/>
                <a:latin typeface="EYInterstate Light" panose="02000506000000020004" pitchFamily="2" charset="0"/>
                <a:ea typeface="+mn-ea"/>
                <a:cs typeface="+mn-cs"/>
              </a:endParaRPr>
            </a:p>
          </p:txBody>
        </p:sp>
        <p:sp>
          <p:nvSpPr>
            <p:cNvPr id="25" name="bk object 20">
              <a:extLst>
                <a:ext uri="{FF2B5EF4-FFF2-40B4-BE49-F238E27FC236}">
                  <a16:creationId xmlns:a16="http://schemas.microsoft.com/office/drawing/2014/main" id="{4AB6975B-C59D-433C-9D3D-46748A44767B}"/>
                </a:ext>
              </a:extLst>
            </p:cNvPr>
            <p:cNvSpPr/>
            <p:nvPr userDrawn="1"/>
          </p:nvSpPr>
          <p:spPr>
            <a:xfrm>
              <a:off x="478268" y="415608"/>
              <a:ext cx="241089" cy="92319"/>
            </a:xfrm>
            <a:custGeom>
              <a:avLst/>
              <a:gdLst/>
              <a:ahLst/>
              <a:cxnLst/>
              <a:rect l="l" t="t" r="r" b="b"/>
              <a:pathLst>
                <a:path w="281940" h="102234">
                  <a:moveTo>
                    <a:pt x="281939" y="0"/>
                  </a:moveTo>
                  <a:lnTo>
                    <a:pt x="0" y="102107"/>
                  </a:lnTo>
                  <a:lnTo>
                    <a:pt x="281939" y="52577"/>
                  </a:lnTo>
                  <a:lnTo>
                    <a:pt x="281939" y="0"/>
                  </a:lnTo>
                  <a:close/>
                </a:path>
              </a:pathLst>
            </a:custGeom>
            <a:solidFill>
              <a:srgbClr val="FFD300"/>
            </a:solidFill>
          </p:spPr>
          <p:txBody>
            <a:bodyPr wrap="square" lIns="0" tIns="0" rIns="0" bIns="0" rtlCol="0"/>
            <a:lstStyle/>
            <a:p>
              <a:pPr marL="0" marR="0" lvl="0" indent="0" algn="l" defTabSz="1012607" rtl="0" eaLnBrk="1" fontAlgn="auto" latinLnBrk="0" hangingPunct="1">
                <a:lnSpc>
                  <a:spcPct val="100000"/>
                </a:lnSpc>
                <a:spcBef>
                  <a:spcPts val="0"/>
                </a:spcBef>
                <a:spcAft>
                  <a:spcPts val="0"/>
                </a:spcAft>
                <a:buClrTx/>
                <a:buSzTx/>
                <a:buFontTx/>
                <a:buNone/>
                <a:tabLst/>
                <a:defRPr/>
              </a:pPr>
              <a:endParaRPr kumimoji="0" lang="de-DE" sz="1539" b="0" i="0" u="none" strike="noStrike" kern="1200" cap="none" spc="0" normalizeH="0" baseline="0" noProof="0">
                <a:ln>
                  <a:noFill/>
                </a:ln>
                <a:solidFill>
                  <a:srgbClr val="2E2E38"/>
                </a:solidFill>
                <a:effectLst/>
                <a:uLnTx/>
                <a:uFillTx/>
                <a:latin typeface="EYInterstate Light" panose="02000506000000020004" pitchFamily="2" charset="0"/>
                <a:ea typeface="+mn-ea"/>
                <a:cs typeface="+mn-cs"/>
              </a:endParaRPr>
            </a:p>
          </p:txBody>
        </p:sp>
      </p:grpSp>
      <p:sp>
        <p:nvSpPr>
          <p:cNvPr id="4" name="Datumsplatzhalter 3">
            <a:extLst>
              <a:ext uri="{FF2B5EF4-FFF2-40B4-BE49-F238E27FC236}">
                <a16:creationId xmlns:a16="http://schemas.microsoft.com/office/drawing/2014/main" id="{1A5D006A-6976-49C5-9F60-D278E1B28355}"/>
              </a:ext>
            </a:extLst>
          </p:cNvPr>
          <p:cNvSpPr>
            <a:spLocks noGrp="1"/>
          </p:cNvSpPr>
          <p:nvPr>
            <p:ph type="dt" sz="half" idx="2"/>
          </p:nvPr>
        </p:nvSpPr>
        <p:spPr>
          <a:xfrm>
            <a:off x="675485" y="7213684"/>
            <a:ext cx="837211" cy="107722"/>
          </a:xfrm>
          <a:prstGeom prst="rect">
            <a:avLst/>
          </a:prstGeom>
        </p:spPr>
        <p:txBody>
          <a:bodyPr wrap="square" lIns="0" tIns="0" rIns="0" bIns="0">
            <a:spAutoFit/>
          </a:bodyPr>
          <a:lstStyle>
            <a:lvl1pPr>
              <a:defRPr lang="de-DE" sz="700" b="0" i="0" spc="-6" smtClean="0">
                <a:solidFill>
                  <a:srgbClr val="2D2D38"/>
                </a:solidFill>
                <a:latin typeface="EYInterstate"/>
                <a:cs typeface="EYInterstate"/>
              </a:defRPr>
            </a:lvl1pPr>
          </a:lstStyle>
          <a:p>
            <a:pPr marL="38099" defTabSz="1012607">
              <a:spcBef>
                <a:spcPts val="65"/>
              </a:spcBef>
            </a:pPr>
            <a:fld id="{62E5F2A0-4BC7-457D-8293-ED535DD37BBA}" type="datetime1">
              <a:rPr lang="de-DE" smtClean="0"/>
              <a:t>27.05.24</a:t>
            </a:fld>
            <a:endParaRPr lang="de-DE"/>
          </a:p>
        </p:txBody>
      </p:sp>
      <p:sp>
        <p:nvSpPr>
          <p:cNvPr id="14" name="Titelplatzhalter 6">
            <a:extLst>
              <a:ext uri="{FF2B5EF4-FFF2-40B4-BE49-F238E27FC236}">
                <a16:creationId xmlns:a16="http://schemas.microsoft.com/office/drawing/2014/main" id="{4B58E4A4-1577-497C-A554-13E4A5D2E919}"/>
              </a:ext>
            </a:extLst>
          </p:cNvPr>
          <p:cNvSpPr>
            <a:spLocks noGrp="1"/>
          </p:cNvSpPr>
          <p:nvPr>
            <p:ph type="title"/>
          </p:nvPr>
        </p:nvSpPr>
        <p:spPr>
          <a:xfrm>
            <a:off x="675485" y="1247112"/>
            <a:ext cx="11897962" cy="306751"/>
          </a:xfrm>
          <a:prstGeom prst="rect">
            <a:avLst/>
          </a:prstGeom>
        </p:spPr>
        <p:txBody>
          <a:bodyPr vert="horz" lIns="0" tIns="45720" rIns="91440" bIns="45720" rtlCol="0" anchor="ctr">
            <a:noAutofit/>
          </a:bodyPr>
          <a:lstStyle/>
          <a:p>
            <a:r>
              <a:rPr lang="de-DE"/>
              <a:t>Mastertitelformat bearbeiten</a:t>
            </a:r>
          </a:p>
        </p:txBody>
      </p:sp>
    </p:spTree>
    <p:extLst>
      <p:ext uri="{BB962C8B-B14F-4D97-AF65-F5344CB8AC3E}">
        <p14:creationId xmlns:p14="http://schemas.microsoft.com/office/powerpoint/2010/main" val="684172525"/>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6" r:id="rId7"/>
    <p:sldLayoutId id="2147483803" r:id="rId8"/>
    <p:sldLayoutId id="2147483804" r:id="rId9"/>
    <p:sldLayoutId id="2147483805" r:id="rId10"/>
    <p:sldLayoutId id="2147483806" r:id="rId11"/>
  </p:sldLayoutIdLst>
  <p:hf sldNum="0" hdr="0" ftr="0"/>
  <p:txStyles>
    <p:titleStyle>
      <a:lvl1pPr>
        <a:defRPr>
          <a:latin typeface="+mj-lt"/>
          <a:ea typeface="+mj-ea"/>
          <a:cs typeface="+mj-cs"/>
        </a:defRPr>
      </a:lvl1pPr>
    </p:titleStyle>
    <p:bodyStyle>
      <a:lvl1pPr marL="0">
        <a:defRPr>
          <a:latin typeface="EYInterstate Light" panose="02000506000000020004" pitchFamily="2" charset="0"/>
          <a:ea typeface="+mn-ea"/>
          <a:cs typeface="+mn-cs"/>
        </a:defRPr>
      </a:lvl1pPr>
      <a:lvl2pPr marL="457192">
        <a:defRPr>
          <a:latin typeface="+mn-lt"/>
          <a:ea typeface="+mn-ea"/>
          <a:cs typeface="+mn-cs"/>
        </a:defRPr>
      </a:lvl2pPr>
      <a:lvl3pPr marL="914384">
        <a:defRPr>
          <a:latin typeface="+mn-lt"/>
          <a:ea typeface="+mn-ea"/>
          <a:cs typeface="+mn-cs"/>
        </a:defRPr>
      </a:lvl3pPr>
      <a:lvl4pPr marL="1371576">
        <a:defRPr>
          <a:latin typeface="+mn-lt"/>
          <a:ea typeface="+mn-ea"/>
          <a:cs typeface="+mn-cs"/>
        </a:defRPr>
      </a:lvl4pPr>
      <a:lvl5pPr marL="1828767">
        <a:defRPr>
          <a:latin typeface="+mn-lt"/>
          <a:ea typeface="+mn-ea"/>
          <a:cs typeface="+mn-cs"/>
        </a:defRPr>
      </a:lvl5pPr>
      <a:lvl6pPr marL="2285959">
        <a:defRPr>
          <a:latin typeface="+mn-lt"/>
          <a:ea typeface="+mn-ea"/>
          <a:cs typeface="+mn-cs"/>
        </a:defRPr>
      </a:lvl6pPr>
      <a:lvl7pPr marL="2743152">
        <a:defRPr>
          <a:latin typeface="+mn-lt"/>
          <a:ea typeface="+mn-ea"/>
          <a:cs typeface="+mn-cs"/>
        </a:defRPr>
      </a:lvl7pPr>
      <a:lvl8pPr marL="3200343">
        <a:defRPr>
          <a:latin typeface="+mn-lt"/>
          <a:ea typeface="+mn-ea"/>
          <a:cs typeface="+mn-cs"/>
        </a:defRPr>
      </a:lvl8pPr>
      <a:lvl9pPr marL="3657535">
        <a:defRPr>
          <a:latin typeface="+mn-lt"/>
          <a:ea typeface="+mn-ea"/>
          <a:cs typeface="+mn-cs"/>
        </a:defRPr>
      </a:lvl9pPr>
    </p:bodyStyle>
    <p:otherStyle>
      <a:lvl1pPr marL="0">
        <a:defRPr>
          <a:latin typeface="+mn-lt"/>
          <a:ea typeface="+mn-ea"/>
          <a:cs typeface="+mn-cs"/>
        </a:defRPr>
      </a:lvl1pPr>
      <a:lvl2pPr marL="457192">
        <a:defRPr>
          <a:latin typeface="+mn-lt"/>
          <a:ea typeface="+mn-ea"/>
          <a:cs typeface="+mn-cs"/>
        </a:defRPr>
      </a:lvl2pPr>
      <a:lvl3pPr marL="914384">
        <a:defRPr>
          <a:latin typeface="+mn-lt"/>
          <a:ea typeface="+mn-ea"/>
          <a:cs typeface="+mn-cs"/>
        </a:defRPr>
      </a:lvl3pPr>
      <a:lvl4pPr marL="1371576">
        <a:defRPr>
          <a:latin typeface="+mn-lt"/>
          <a:ea typeface="+mn-ea"/>
          <a:cs typeface="+mn-cs"/>
        </a:defRPr>
      </a:lvl4pPr>
      <a:lvl5pPr marL="1828767">
        <a:defRPr>
          <a:latin typeface="+mn-lt"/>
          <a:ea typeface="+mn-ea"/>
          <a:cs typeface="+mn-cs"/>
        </a:defRPr>
      </a:lvl5pPr>
      <a:lvl6pPr marL="2285959">
        <a:defRPr>
          <a:latin typeface="+mn-lt"/>
          <a:ea typeface="+mn-ea"/>
          <a:cs typeface="+mn-cs"/>
        </a:defRPr>
      </a:lvl6pPr>
      <a:lvl7pPr marL="2743152">
        <a:defRPr>
          <a:latin typeface="+mn-lt"/>
          <a:ea typeface="+mn-ea"/>
          <a:cs typeface="+mn-cs"/>
        </a:defRPr>
      </a:lvl7pPr>
      <a:lvl8pPr marL="3200343">
        <a:defRPr>
          <a:latin typeface="+mn-lt"/>
          <a:ea typeface="+mn-ea"/>
          <a:cs typeface="+mn-cs"/>
        </a:defRPr>
      </a:lvl8pPr>
      <a:lvl9pPr marL="3657535">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 name="bk object 17"/>
          <p:cNvSpPr/>
          <p:nvPr userDrawn="1"/>
        </p:nvSpPr>
        <p:spPr>
          <a:xfrm>
            <a:off x="2" y="870203"/>
            <a:ext cx="13499919" cy="6719570"/>
          </a:xfrm>
          <a:custGeom>
            <a:avLst/>
            <a:gdLst/>
            <a:ahLst/>
            <a:cxnLst/>
            <a:rect l="l" t="t" r="r" b="b"/>
            <a:pathLst>
              <a:path w="10698480" h="6719570">
                <a:moveTo>
                  <a:pt x="0" y="6719316"/>
                </a:moveTo>
                <a:lnTo>
                  <a:pt x="10698480" y="6719316"/>
                </a:lnTo>
                <a:lnTo>
                  <a:pt x="10698480" y="0"/>
                </a:lnTo>
                <a:lnTo>
                  <a:pt x="0" y="0"/>
                </a:lnTo>
                <a:lnTo>
                  <a:pt x="0" y="6719316"/>
                </a:lnTo>
                <a:close/>
              </a:path>
            </a:pathLst>
          </a:custGeom>
          <a:solidFill>
            <a:srgbClr val="F6F6F9"/>
          </a:solidFill>
        </p:spPr>
        <p:txBody>
          <a:bodyPr wrap="square" lIns="0" tIns="0" rIns="0" bIns="0" rtlCol="0"/>
          <a:lstStyle/>
          <a:p>
            <a:pPr marL="0" marR="0" lvl="0" indent="0" algn="l" defTabSz="1012589"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E2E38"/>
              </a:solidFill>
              <a:effectLst/>
              <a:uLnTx/>
              <a:uFillTx/>
              <a:latin typeface="EYInterstate Light" panose="02000506000000020004" pitchFamily="2" charset="0"/>
              <a:ea typeface="+mn-ea"/>
              <a:cs typeface="+mn-cs"/>
            </a:endParaRPr>
          </a:p>
        </p:txBody>
      </p:sp>
      <p:sp>
        <p:nvSpPr>
          <p:cNvPr id="6" name="Holder 6"/>
          <p:cNvSpPr>
            <a:spLocks noGrp="1"/>
          </p:cNvSpPr>
          <p:nvPr>
            <p:ph type="sldNum" sz="quarter" idx="7"/>
          </p:nvPr>
        </p:nvSpPr>
        <p:spPr>
          <a:xfrm>
            <a:off x="13050135" y="7213684"/>
            <a:ext cx="235718" cy="107722"/>
          </a:xfrm>
          <a:prstGeom prst="rect">
            <a:avLst/>
          </a:prstGeom>
        </p:spPr>
        <p:txBody>
          <a:bodyPr wrap="square" lIns="0" tIns="0" rIns="0" bIns="0">
            <a:spAutoFit/>
          </a:bodyPr>
          <a:lstStyle>
            <a:lvl1pPr>
              <a:defRPr sz="700" b="0" i="0">
                <a:solidFill>
                  <a:srgbClr val="2D2D38"/>
                </a:solidFill>
                <a:latin typeface="EYInterstate"/>
                <a:cs typeface="EYInterstate"/>
              </a:defRPr>
            </a:lvl1pPr>
          </a:lstStyle>
          <a:p>
            <a:pPr marL="38098" defTabSz="1012589">
              <a:spcBef>
                <a:spcPts val="65"/>
              </a:spcBef>
            </a:pPr>
            <a:fld id="{81D60167-4931-47E6-BA6A-407CBD079E47}" type="slidenum">
              <a:rPr lang="de-DE" spc="-6" smtClean="0"/>
              <a:pPr marL="38098" defTabSz="1012589">
                <a:spcBef>
                  <a:spcPts val="65"/>
                </a:spcBef>
              </a:pPr>
              <a:t>‹Nr.›</a:t>
            </a:fld>
            <a:endParaRPr lang="de-DE" spc="-6"/>
          </a:p>
        </p:txBody>
      </p:sp>
      <p:grpSp>
        <p:nvGrpSpPr>
          <p:cNvPr id="23" name="Gruppieren 22">
            <a:extLst>
              <a:ext uri="{FF2B5EF4-FFF2-40B4-BE49-F238E27FC236}">
                <a16:creationId xmlns:a16="http://schemas.microsoft.com/office/drawing/2014/main" id="{EFA6ADEB-6257-4F25-A402-184FCB5ABE59}"/>
              </a:ext>
            </a:extLst>
          </p:cNvPr>
          <p:cNvGrpSpPr>
            <a:grpSpLocks noChangeAspect="1"/>
          </p:cNvGrpSpPr>
          <p:nvPr userDrawn="1"/>
        </p:nvGrpSpPr>
        <p:grpSpPr>
          <a:xfrm>
            <a:off x="706196" y="364846"/>
            <a:ext cx="350445" cy="378078"/>
            <a:chOff x="478268" y="415608"/>
            <a:chExt cx="241089" cy="260099"/>
          </a:xfrm>
        </p:grpSpPr>
        <p:sp>
          <p:nvSpPr>
            <p:cNvPr id="24" name="bk object 19">
              <a:extLst>
                <a:ext uri="{FF2B5EF4-FFF2-40B4-BE49-F238E27FC236}">
                  <a16:creationId xmlns:a16="http://schemas.microsoft.com/office/drawing/2014/main" id="{77018CB9-7314-4D71-A1EC-E2041D4E1BE5}"/>
                </a:ext>
              </a:extLst>
            </p:cNvPr>
            <p:cNvSpPr/>
            <p:nvPr userDrawn="1"/>
          </p:nvSpPr>
          <p:spPr>
            <a:xfrm>
              <a:off x="479570" y="546345"/>
              <a:ext cx="203297" cy="129362"/>
            </a:xfrm>
            <a:prstGeom prst="rect">
              <a:avLst/>
            </a:prstGeom>
            <a:blipFill>
              <a:blip r:embed="rId13" cstate="print"/>
              <a:stretch>
                <a:fillRect/>
              </a:stretch>
            </a:blipFill>
          </p:spPr>
          <p:txBody>
            <a:bodyPr wrap="square" lIns="0" tIns="0" rIns="0" bIns="0" rtlCol="0"/>
            <a:lstStyle/>
            <a:p>
              <a:pPr marL="0" marR="0" lvl="0" indent="0" algn="l" defTabSz="1012589" rtl="0" eaLnBrk="1" fontAlgn="auto" latinLnBrk="0" hangingPunct="1">
                <a:lnSpc>
                  <a:spcPct val="100000"/>
                </a:lnSpc>
                <a:spcBef>
                  <a:spcPts val="0"/>
                </a:spcBef>
                <a:spcAft>
                  <a:spcPts val="0"/>
                </a:spcAft>
                <a:buClrTx/>
                <a:buSzTx/>
                <a:buFontTx/>
                <a:buNone/>
                <a:tabLst/>
                <a:defRPr/>
              </a:pPr>
              <a:endParaRPr kumimoji="0" lang="de-DE" sz="1539" b="0" i="0" u="none" strike="noStrike" kern="1200" cap="none" spc="0" normalizeH="0" baseline="0" noProof="0">
                <a:ln>
                  <a:noFill/>
                </a:ln>
                <a:solidFill>
                  <a:srgbClr val="2E2E38"/>
                </a:solidFill>
                <a:effectLst/>
                <a:uLnTx/>
                <a:uFillTx/>
                <a:latin typeface="EYInterstate Light" panose="02000506000000020004" pitchFamily="2" charset="0"/>
                <a:ea typeface="+mn-ea"/>
                <a:cs typeface="+mn-cs"/>
              </a:endParaRPr>
            </a:p>
          </p:txBody>
        </p:sp>
        <p:sp>
          <p:nvSpPr>
            <p:cNvPr id="25" name="bk object 20">
              <a:extLst>
                <a:ext uri="{FF2B5EF4-FFF2-40B4-BE49-F238E27FC236}">
                  <a16:creationId xmlns:a16="http://schemas.microsoft.com/office/drawing/2014/main" id="{4AB6975B-C59D-433C-9D3D-46748A44767B}"/>
                </a:ext>
              </a:extLst>
            </p:cNvPr>
            <p:cNvSpPr/>
            <p:nvPr userDrawn="1"/>
          </p:nvSpPr>
          <p:spPr>
            <a:xfrm>
              <a:off x="478268" y="415608"/>
              <a:ext cx="241089" cy="92319"/>
            </a:xfrm>
            <a:custGeom>
              <a:avLst/>
              <a:gdLst/>
              <a:ahLst/>
              <a:cxnLst/>
              <a:rect l="l" t="t" r="r" b="b"/>
              <a:pathLst>
                <a:path w="281940" h="102234">
                  <a:moveTo>
                    <a:pt x="281939" y="0"/>
                  </a:moveTo>
                  <a:lnTo>
                    <a:pt x="0" y="102107"/>
                  </a:lnTo>
                  <a:lnTo>
                    <a:pt x="281939" y="52577"/>
                  </a:lnTo>
                  <a:lnTo>
                    <a:pt x="281939" y="0"/>
                  </a:lnTo>
                  <a:close/>
                </a:path>
              </a:pathLst>
            </a:custGeom>
            <a:solidFill>
              <a:srgbClr val="FFD300"/>
            </a:solidFill>
          </p:spPr>
          <p:txBody>
            <a:bodyPr wrap="square" lIns="0" tIns="0" rIns="0" bIns="0" rtlCol="0"/>
            <a:lstStyle/>
            <a:p>
              <a:pPr marL="0" marR="0" lvl="0" indent="0" algn="l" defTabSz="1012589" rtl="0" eaLnBrk="1" fontAlgn="auto" latinLnBrk="0" hangingPunct="1">
                <a:lnSpc>
                  <a:spcPct val="100000"/>
                </a:lnSpc>
                <a:spcBef>
                  <a:spcPts val="0"/>
                </a:spcBef>
                <a:spcAft>
                  <a:spcPts val="0"/>
                </a:spcAft>
                <a:buClrTx/>
                <a:buSzTx/>
                <a:buFontTx/>
                <a:buNone/>
                <a:tabLst/>
                <a:defRPr/>
              </a:pPr>
              <a:endParaRPr kumimoji="0" lang="de-DE" sz="1539" b="0" i="0" u="none" strike="noStrike" kern="1200" cap="none" spc="0" normalizeH="0" baseline="0" noProof="0">
                <a:ln>
                  <a:noFill/>
                </a:ln>
                <a:solidFill>
                  <a:srgbClr val="2E2E38"/>
                </a:solidFill>
                <a:effectLst/>
                <a:uLnTx/>
                <a:uFillTx/>
                <a:latin typeface="EYInterstate Light" panose="02000506000000020004" pitchFamily="2" charset="0"/>
                <a:ea typeface="+mn-ea"/>
                <a:cs typeface="+mn-cs"/>
              </a:endParaRPr>
            </a:p>
          </p:txBody>
        </p:sp>
      </p:grpSp>
      <p:sp>
        <p:nvSpPr>
          <p:cNvPr id="4" name="Datumsplatzhalter 3">
            <a:extLst>
              <a:ext uri="{FF2B5EF4-FFF2-40B4-BE49-F238E27FC236}">
                <a16:creationId xmlns:a16="http://schemas.microsoft.com/office/drawing/2014/main" id="{1A5D006A-6976-49C5-9F60-D278E1B28355}"/>
              </a:ext>
            </a:extLst>
          </p:cNvPr>
          <p:cNvSpPr>
            <a:spLocks noGrp="1"/>
          </p:cNvSpPr>
          <p:nvPr>
            <p:ph type="dt" sz="half" idx="2"/>
          </p:nvPr>
        </p:nvSpPr>
        <p:spPr>
          <a:xfrm>
            <a:off x="675485" y="7213684"/>
            <a:ext cx="837211" cy="107722"/>
          </a:xfrm>
          <a:prstGeom prst="rect">
            <a:avLst/>
          </a:prstGeom>
        </p:spPr>
        <p:txBody>
          <a:bodyPr wrap="square" lIns="0" tIns="0" rIns="0" bIns="0">
            <a:spAutoFit/>
          </a:bodyPr>
          <a:lstStyle>
            <a:lvl1pPr>
              <a:defRPr lang="de-DE" sz="700" b="0" i="0" spc="-6" smtClean="0">
                <a:solidFill>
                  <a:srgbClr val="2D2D38"/>
                </a:solidFill>
                <a:latin typeface="EYInterstate"/>
                <a:cs typeface="EYInterstate"/>
              </a:defRPr>
            </a:lvl1pPr>
          </a:lstStyle>
          <a:p>
            <a:pPr marL="38098" defTabSz="1012589">
              <a:spcBef>
                <a:spcPts val="65"/>
              </a:spcBef>
            </a:pPr>
            <a:fld id="{62E5F2A0-4BC7-457D-8293-ED535DD37BBA}" type="datetime1">
              <a:rPr lang="de-DE" smtClean="0"/>
              <a:pPr marL="38098" defTabSz="1012589">
                <a:spcBef>
                  <a:spcPts val="65"/>
                </a:spcBef>
              </a:pPr>
              <a:t>27.05.24</a:t>
            </a:fld>
            <a:endParaRPr lang="de-DE"/>
          </a:p>
        </p:txBody>
      </p:sp>
      <p:sp>
        <p:nvSpPr>
          <p:cNvPr id="14" name="Titelplatzhalter 6">
            <a:extLst>
              <a:ext uri="{FF2B5EF4-FFF2-40B4-BE49-F238E27FC236}">
                <a16:creationId xmlns:a16="http://schemas.microsoft.com/office/drawing/2014/main" id="{4B58E4A4-1577-497C-A554-13E4A5D2E919}"/>
              </a:ext>
            </a:extLst>
          </p:cNvPr>
          <p:cNvSpPr>
            <a:spLocks noGrp="1"/>
          </p:cNvSpPr>
          <p:nvPr>
            <p:ph type="title"/>
          </p:nvPr>
        </p:nvSpPr>
        <p:spPr>
          <a:xfrm>
            <a:off x="675485" y="1247113"/>
            <a:ext cx="11897962" cy="306751"/>
          </a:xfrm>
          <a:prstGeom prst="rect">
            <a:avLst/>
          </a:prstGeom>
        </p:spPr>
        <p:txBody>
          <a:bodyPr vert="horz" lIns="0" tIns="45720" rIns="91440" bIns="45720" rtlCol="0" anchor="ctr">
            <a:noAutofit/>
          </a:bodyPr>
          <a:lstStyle/>
          <a:p>
            <a:r>
              <a:rPr lang="de-DE"/>
              <a:t>Mastertitelformat bearbeiten</a:t>
            </a:r>
          </a:p>
        </p:txBody>
      </p:sp>
    </p:spTree>
    <p:extLst>
      <p:ext uri="{BB962C8B-B14F-4D97-AF65-F5344CB8AC3E}">
        <p14:creationId xmlns:p14="http://schemas.microsoft.com/office/powerpoint/2010/main" val="4234493944"/>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Lst>
  <p:hf sldNum="0" hdr="0" ftr="0"/>
  <p:txStyles>
    <p:titleStyle>
      <a:lvl1pPr>
        <a:defRPr>
          <a:latin typeface="+mj-lt"/>
          <a:ea typeface="+mj-ea"/>
          <a:cs typeface="+mj-cs"/>
        </a:defRPr>
      </a:lvl1pPr>
    </p:titleStyle>
    <p:bodyStyle>
      <a:lvl1pPr marL="0">
        <a:defRPr>
          <a:latin typeface="EYInterstate Light" panose="02000506000000020004" pitchFamily="2" charset="0"/>
          <a:ea typeface="+mn-ea"/>
          <a:cs typeface="+mn-cs"/>
        </a:defRPr>
      </a:lvl1pPr>
      <a:lvl2pPr marL="457183">
        <a:defRPr>
          <a:latin typeface="+mn-lt"/>
          <a:ea typeface="+mn-ea"/>
          <a:cs typeface="+mn-cs"/>
        </a:defRPr>
      </a:lvl2pPr>
      <a:lvl3pPr marL="914368">
        <a:defRPr>
          <a:latin typeface="+mn-lt"/>
          <a:ea typeface="+mn-ea"/>
          <a:cs typeface="+mn-cs"/>
        </a:defRPr>
      </a:lvl3pPr>
      <a:lvl4pPr marL="1371551">
        <a:defRPr>
          <a:latin typeface="+mn-lt"/>
          <a:ea typeface="+mn-ea"/>
          <a:cs typeface="+mn-cs"/>
        </a:defRPr>
      </a:lvl4pPr>
      <a:lvl5pPr marL="1828735">
        <a:defRPr>
          <a:latin typeface="+mn-lt"/>
          <a:ea typeface="+mn-ea"/>
          <a:cs typeface="+mn-cs"/>
        </a:defRPr>
      </a:lvl5pPr>
      <a:lvl6pPr marL="2285918">
        <a:defRPr>
          <a:latin typeface="+mn-lt"/>
          <a:ea typeface="+mn-ea"/>
          <a:cs typeface="+mn-cs"/>
        </a:defRPr>
      </a:lvl6pPr>
      <a:lvl7pPr marL="2743103">
        <a:defRPr>
          <a:latin typeface="+mn-lt"/>
          <a:ea typeface="+mn-ea"/>
          <a:cs typeface="+mn-cs"/>
        </a:defRPr>
      </a:lvl7pPr>
      <a:lvl8pPr marL="3200286">
        <a:defRPr>
          <a:latin typeface="+mn-lt"/>
          <a:ea typeface="+mn-ea"/>
          <a:cs typeface="+mn-cs"/>
        </a:defRPr>
      </a:lvl8pPr>
      <a:lvl9pPr marL="3657470">
        <a:defRPr>
          <a:latin typeface="+mn-lt"/>
          <a:ea typeface="+mn-ea"/>
          <a:cs typeface="+mn-cs"/>
        </a:defRPr>
      </a:lvl9pPr>
    </p:bodyStyle>
    <p:otherStyle>
      <a:lvl1pPr marL="0">
        <a:defRPr>
          <a:latin typeface="+mn-lt"/>
          <a:ea typeface="+mn-ea"/>
          <a:cs typeface="+mn-cs"/>
        </a:defRPr>
      </a:lvl1pPr>
      <a:lvl2pPr marL="457183">
        <a:defRPr>
          <a:latin typeface="+mn-lt"/>
          <a:ea typeface="+mn-ea"/>
          <a:cs typeface="+mn-cs"/>
        </a:defRPr>
      </a:lvl2pPr>
      <a:lvl3pPr marL="914368">
        <a:defRPr>
          <a:latin typeface="+mn-lt"/>
          <a:ea typeface="+mn-ea"/>
          <a:cs typeface="+mn-cs"/>
        </a:defRPr>
      </a:lvl3pPr>
      <a:lvl4pPr marL="1371551">
        <a:defRPr>
          <a:latin typeface="+mn-lt"/>
          <a:ea typeface="+mn-ea"/>
          <a:cs typeface="+mn-cs"/>
        </a:defRPr>
      </a:lvl4pPr>
      <a:lvl5pPr marL="1828735">
        <a:defRPr>
          <a:latin typeface="+mn-lt"/>
          <a:ea typeface="+mn-ea"/>
          <a:cs typeface="+mn-cs"/>
        </a:defRPr>
      </a:lvl5pPr>
      <a:lvl6pPr marL="2285918">
        <a:defRPr>
          <a:latin typeface="+mn-lt"/>
          <a:ea typeface="+mn-ea"/>
          <a:cs typeface="+mn-cs"/>
        </a:defRPr>
      </a:lvl6pPr>
      <a:lvl7pPr marL="2743103">
        <a:defRPr>
          <a:latin typeface="+mn-lt"/>
          <a:ea typeface="+mn-ea"/>
          <a:cs typeface="+mn-cs"/>
        </a:defRPr>
      </a:lvl7pPr>
      <a:lvl8pPr marL="3200286">
        <a:defRPr>
          <a:latin typeface="+mn-lt"/>
          <a:ea typeface="+mn-ea"/>
          <a:cs typeface="+mn-cs"/>
        </a:defRPr>
      </a:lvl8pPr>
      <a:lvl9pPr marL="365747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598CC70D-C16B-4D6B-9628-A4A11159CF23}"/>
              </a:ext>
            </a:extLst>
          </p:cNvPr>
          <p:cNvGraphicFramePr>
            <a:graphicFrameLocks noChangeAspect="1"/>
          </p:cNvGraphicFramePr>
          <p:nvPr userDrawn="1">
            <p:custDataLst>
              <p:tags r:id="rId56"/>
            </p:custDataLst>
            <p:extLst>
              <p:ext uri="{D42A27DB-BD31-4B8C-83A1-F6EECF244321}">
                <p14:modId xmlns:p14="http://schemas.microsoft.com/office/powerpoint/2010/main" val="4039585340"/>
              </p:ext>
            </p:extLst>
          </p:nvPr>
        </p:nvGraphicFramePr>
        <p:xfrm>
          <a:off x="2350" y="1761"/>
          <a:ext cx="2343" cy="1759"/>
        </p:xfrm>
        <a:graphic>
          <a:graphicData uri="http://schemas.openxmlformats.org/presentationml/2006/ole">
            <mc:AlternateContent xmlns:mc="http://schemas.openxmlformats.org/markup-compatibility/2006">
              <mc:Choice xmlns:v="urn:schemas-microsoft-com:vml" Requires="v">
                <p:oleObj name="think-cell Folie" r:id="rId58" imgW="6350000" imgH="6350000" progId="TCLayout.ActiveDocument.1">
                  <p:embed/>
                </p:oleObj>
              </mc:Choice>
              <mc:Fallback>
                <p:oleObj name="think-cell Folie" r:id="rId58" imgW="6350000" imgH="6350000" progId="TCLayout.ActiveDocument.1">
                  <p:embed/>
                  <p:pic>
                    <p:nvPicPr>
                      <p:cNvPr id="7" name="Objekt 6" hidden="1">
                        <a:extLst>
                          <a:ext uri="{FF2B5EF4-FFF2-40B4-BE49-F238E27FC236}">
                            <a16:creationId xmlns:a16="http://schemas.microsoft.com/office/drawing/2014/main" id="{598CC70D-C16B-4D6B-9628-A4A11159CF23}"/>
                          </a:ext>
                        </a:extLst>
                      </p:cNvPr>
                      <p:cNvPicPr>
                        <a:picLocks noChangeAspect="1" noChangeArrowheads="1"/>
                      </p:cNvPicPr>
                      <p:nvPr/>
                    </p:nvPicPr>
                    <p:blipFill>
                      <a:blip r:embed="rId59">
                        <a:extLst>
                          <a:ext uri="{28A0092B-C50C-407E-A947-70E740481C1C}">
                            <a14:useLocalDpi xmlns:a14="http://schemas.microsoft.com/office/drawing/2010/main" val="0"/>
                          </a:ext>
                        </a:extLst>
                      </a:blip>
                      <a:srcRect/>
                      <a:stretch>
                        <a:fillRect/>
                      </a:stretch>
                    </p:blipFill>
                    <p:spPr bwMode="auto">
                      <a:xfrm>
                        <a:off x="2350" y="1761"/>
                        <a:ext cx="2343" cy="17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hteck 2" hidden="1"/>
          <p:cNvSpPr/>
          <p:nvPr userDrawn="1">
            <p:custDataLst>
              <p:tags r:id="rId57"/>
            </p:custDataLst>
          </p:nvPr>
        </p:nvSpPr>
        <p:spPr>
          <a:xfrm>
            <a:off x="0" y="0"/>
            <a:ext cx="234404" cy="2344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de-DE" sz="3544" b="0" i="0" baseline="0" dirty="0">
              <a:latin typeface="Arial" panose="020B0604020202020204" pitchFamily="34" charset="0"/>
              <a:ea typeface="+mn-ea"/>
              <a:cs typeface="+mn-cs"/>
              <a:sym typeface="Arial" panose="020B0604020202020204" pitchFamily="34" charset="0"/>
            </a:endParaRPr>
          </a:p>
        </p:txBody>
      </p:sp>
      <p:sp>
        <p:nvSpPr>
          <p:cNvPr id="14" name="Titelplatzhalter 5">
            <a:extLst>
              <a:ext uri="{FF2B5EF4-FFF2-40B4-BE49-F238E27FC236}">
                <a16:creationId xmlns:a16="http://schemas.microsoft.com/office/drawing/2014/main" id="{41F0368A-5CD6-3444-84DA-4FEF477A3C43}"/>
              </a:ext>
            </a:extLst>
          </p:cNvPr>
          <p:cNvSpPr>
            <a:spLocks noGrp="1"/>
          </p:cNvSpPr>
          <p:nvPr>
            <p:ph type="title"/>
          </p:nvPr>
        </p:nvSpPr>
        <p:spPr>
          <a:xfrm>
            <a:off x="529754" y="398668"/>
            <a:ext cx="12442181" cy="966499"/>
          </a:xfrm>
          <a:prstGeom prst="rect">
            <a:avLst/>
          </a:prstGeom>
        </p:spPr>
        <p:txBody>
          <a:bodyPr lIns="0" tIns="0" rIns="0" bIns="0"/>
          <a:lstStyle/>
          <a:p>
            <a:pPr lvl="0" defTabSz="523632"/>
            <a:r>
              <a:rPr lang="de-DE" dirty="0"/>
              <a:t>Mastertitelformat bearbeiten</a:t>
            </a:r>
          </a:p>
        </p:txBody>
      </p:sp>
      <p:sp>
        <p:nvSpPr>
          <p:cNvPr id="9" name="Rechteck 8">
            <a:extLst>
              <a:ext uri="{FF2B5EF4-FFF2-40B4-BE49-F238E27FC236}">
                <a16:creationId xmlns:a16="http://schemas.microsoft.com/office/drawing/2014/main" id="{4B75F12F-8559-F14A-9FA9-C97EE09E14A3}"/>
              </a:ext>
            </a:extLst>
          </p:cNvPr>
          <p:cNvSpPr/>
          <p:nvPr userDrawn="1"/>
        </p:nvSpPr>
        <p:spPr>
          <a:xfrm>
            <a:off x="0" y="6989846"/>
            <a:ext cx="13501688" cy="60475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96" dirty="0">
              <a:solidFill>
                <a:schemeClr val="bg2"/>
              </a:solidFill>
            </a:endParaRPr>
          </a:p>
        </p:txBody>
      </p:sp>
      <p:sp>
        <p:nvSpPr>
          <p:cNvPr id="10" name="object 2">
            <a:extLst>
              <a:ext uri="{FF2B5EF4-FFF2-40B4-BE49-F238E27FC236}">
                <a16:creationId xmlns:a16="http://schemas.microsoft.com/office/drawing/2014/main" id="{D1D0EC6E-BFAC-3442-9B4E-3F742DB99D2E}"/>
              </a:ext>
            </a:extLst>
          </p:cNvPr>
          <p:cNvSpPr/>
          <p:nvPr userDrawn="1"/>
        </p:nvSpPr>
        <p:spPr>
          <a:xfrm>
            <a:off x="568484" y="7131340"/>
            <a:ext cx="300336" cy="298209"/>
          </a:xfrm>
          <a:custGeom>
            <a:avLst/>
            <a:gdLst/>
            <a:ahLst/>
            <a:cxnLst/>
            <a:rect l="l" t="t" r="r" b="b"/>
            <a:pathLst>
              <a:path w="538480" h="534670">
                <a:moveTo>
                  <a:pt x="269059" y="0"/>
                </a:moveTo>
                <a:lnTo>
                  <a:pt x="220694" y="4334"/>
                </a:lnTo>
                <a:lnTo>
                  <a:pt x="175174" y="16832"/>
                </a:lnTo>
                <a:lnTo>
                  <a:pt x="133257" y="36733"/>
                </a:lnTo>
                <a:lnTo>
                  <a:pt x="95705" y="63277"/>
                </a:lnTo>
                <a:lnTo>
                  <a:pt x="63277" y="95705"/>
                </a:lnTo>
                <a:lnTo>
                  <a:pt x="36733" y="133257"/>
                </a:lnTo>
                <a:lnTo>
                  <a:pt x="16832" y="175174"/>
                </a:lnTo>
                <a:lnTo>
                  <a:pt x="4334" y="220694"/>
                </a:lnTo>
                <a:lnTo>
                  <a:pt x="0" y="269059"/>
                </a:lnTo>
                <a:lnTo>
                  <a:pt x="4124" y="316237"/>
                </a:lnTo>
                <a:lnTo>
                  <a:pt x="16097" y="360835"/>
                </a:lnTo>
                <a:lnTo>
                  <a:pt x="35316" y="402068"/>
                </a:lnTo>
                <a:lnTo>
                  <a:pt x="61178" y="439141"/>
                </a:lnTo>
                <a:lnTo>
                  <a:pt x="93081" y="471257"/>
                </a:lnTo>
                <a:lnTo>
                  <a:pt x="130423" y="497621"/>
                </a:lnTo>
                <a:lnTo>
                  <a:pt x="172602" y="517437"/>
                </a:lnTo>
                <a:lnTo>
                  <a:pt x="219015" y="529910"/>
                </a:lnTo>
                <a:lnTo>
                  <a:pt x="269059" y="534245"/>
                </a:lnTo>
                <a:lnTo>
                  <a:pt x="289297" y="534363"/>
                </a:lnTo>
                <a:lnTo>
                  <a:pt x="303075" y="533498"/>
                </a:lnTo>
                <a:lnTo>
                  <a:pt x="316722" y="530836"/>
                </a:lnTo>
                <a:lnTo>
                  <a:pt x="336565" y="525565"/>
                </a:lnTo>
                <a:lnTo>
                  <a:pt x="336565" y="404102"/>
                </a:lnTo>
                <a:lnTo>
                  <a:pt x="311603" y="408528"/>
                </a:lnTo>
                <a:lnTo>
                  <a:pt x="290000" y="410301"/>
                </a:lnTo>
                <a:lnTo>
                  <a:pt x="227491" y="403211"/>
                </a:lnTo>
                <a:lnTo>
                  <a:pt x="190639" y="383857"/>
                </a:lnTo>
                <a:lnTo>
                  <a:pt x="161100" y="354009"/>
                </a:lnTo>
                <a:lnTo>
                  <a:pt x="141471" y="315362"/>
                </a:lnTo>
                <a:lnTo>
                  <a:pt x="134351" y="269614"/>
                </a:lnTo>
                <a:lnTo>
                  <a:pt x="141161" y="226915"/>
                </a:lnTo>
                <a:lnTo>
                  <a:pt x="160167" y="189919"/>
                </a:lnTo>
                <a:lnTo>
                  <a:pt x="189234" y="160800"/>
                </a:lnTo>
                <a:lnTo>
                  <a:pt x="226226" y="141734"/>
                </a:lnTo>
                <a:lnTo>
                  <a:pt x="269007" y="134896"/>
                </a:lnTo>
                <a:lnTo>
                  <a:pt x="311312" y="141733"/>
                </a:lnTo>
                <a:lnTo>
                  <a:pt x="348239" y="160792"/>
                </a:lnTo>
                <a:lnTo>
                  <a:pt x="377477" y="189892"/>
                </a:lnTo>
                <a:lnTo>
                  <a:pt x="396715" y="226851"/>
                </a:lnTo>
                <a:lnTo>
                  <a:pt x="403642" y="269489"/>
                </a:lnTo>
                <a:lnTo>
                  <a:pt x="403684" y="533889"/>
                </a:lnTo>
                <a:lnTo>
                  <a:pt x="538119" y="533889"/>
                </a:lnTo>
                <a:lnTo>
                  <a:pt x="538119" y="269059"/>
                </a:lnTo>
                <a:lnTo>
                  <a:pt x="533784" y="220694"/>
                </a:lnTo>
                <a:lnTo>
                  <a:pt x="521287" y="175174"/>
                </a:lnTo>
                <a:lnTo>
                  <a:pt x="501386" y="133257"/>
                </a:lnTo>
                <a:lnTo>
                  <a:pt x="474841" y="95705"/>
                </a:lnTo>
                <a:lnTo>
                  <a:pt x="442413" y="63277"/>
                </a:lnTo>
                <a:lnTo>
                  <a:pt x="404861" y="36733"/>
                </a:lnTo>
                <a:lnTo>
                  <a:pt x="362945" y="16832"/>
                </a:lnTo>
                <a:lnTo>
                  <a:pt x="317425" y="4334"/>
                </a:lnTo>
                <a:lnTo>
                  <a:pt x="269059" y="0"/>
                </a:lnTo>
                <a:close/>
              </a:path>
            </a:pathLst>
          </a:custGeom>
          <a:solidFill>
            <a:srgbClr val="FFFFFF"/>
          </a:solidFill>
        </p:spPr>
        <p:txBody>
          <a:bodyPr wrap="square" lIns="0" tIns="0" rIns="0" bIns="0" rtlCol="0"/>
          <a:lstStyle/>
          <a:p>
            <a:endParaRPr sz="1496"/>
          </a:p>
        </p:txBody>
      </p:sp>
      <p:sp>
        <p:nvSpPr>
          <p:cNvPr id="15" name="Textplatzhalter 23">
            <a:extLst>
              <a:ext uri="{FF2B5EF4-FFF2-40B4-BE49-F238E27FC236}">
                <a16:creationId xmlns:a16="http://schemas.microsoft.com/office/drawing/2014/main" id="{F2B94EC3-0C77-0047-8B08-1DFA073FE297}"/>
              </a:ext>
            </a:extLst>
          </p:cNvPr>
          <p:cNvSpPr txBox="1">
            <a:spLocks/>
          </p:cNvSpPr>
          <p:nvPr userDrawn="1"/>
        </p:nvSpPr>
        <p:spPr>
          <a:xfrm>
            <a:off x="1194053" y="7172846"/>
            <a:ext cx="9015346" cy="254753"/>
          </a:xfrm>
          <a:prstGeom prst="rect">
            <a:avLst/>
          </a:prstGeom>
        </p:spPr>
        <p:txBody>
          <a:bodyPr wrap="square" lIns="0" tIns="36165" rIns="0" bIns="36165" anchor="b">
            <a:spAutoFit/>
          </a:bodyPr>
          <a:lstStyle>
            <a:lvl1pPr marL="0" indent="-180000" algn="l" defTabSz="995507" rtl="0" eaLnBrk="1" latinLnBrk="0" hangingPunct="1">
              <a:lnSpc>
                <a:spcPct val="100000"/>
              </a:lnSpc>
              <a:spcAft>
                <a:spcPts val="700"/>
              </a:spcAft>
              <a:defRPr lang="de-DE" sz="800" kern="1200" spc="50" baseline="0">
                <a:solidFill>
                  <a:schemeClr val="accent2"/>
                </a:solidFill>
                <a:latin typeface="+mn-lt"/>
                <a:ea typeface="+mn-ea"/>
                <a:cs typeface="+mn-cs"/>
              </a:defRPr>
            </a:lvl1pPr>
            <a:lvl2pPr marL="0" indent="-180975" eaLnBrk="1" hangingPunct="1">
              <a:lnSpc>
                <a:spcPct val="100000"/>
              </a:lnSpc>
              <a:spcAft>
                <a:spcPts val="700"/>
              </a:spcAft>
              <a:buSzPct val="100000"/>
              <a:buFont typeface="Wingdings" panose="05000000000000000000" pitchFamily="2" charset="2"/>
              <a:buChar char="§"/>
              <a:defRPr sz="800" kern="1200" spc="50" baseline="0">
                <a:solidFill>
                  <a:schemeClr val="accent2"/>
                </a:solidFill>
                <a:latin typeface="+mn-lt"/>
                <a:ea typeface="+mn-ea"/>
                <a:cs typeface="+mn-cs"/>
              </a:defRPr>
            </a:lvl2pPr>
            <a:lvl3pPr marL="0" indent="-190500" eaLnBrk="1" hangingPunct="1">
              <a:lnSpc>
                <a:spcPct val="100000"/>
              </a:lnSpc>
              <a:spcAft>
                <a:spcPts val="700"/>
              </a:spcAft>
              <a:buFont typeface="Symbol" panose="05050102010706020507" pitchFamily="18" charset="2"/>
              <a:buChar char="-"/>
              <a:defRPr sz="800" kern="1200" spc="50" baseline="0">
                <a:solidFill>
                  <a:schemeClr val="accent2"/>
                </a:solidFill>
                <a:latin typeface="+mn-lt"/>
                <a:ea typeface="+mn-ea"/>
                <a:cs typeface="+mn-cs"/>
              </a:defRPr>
            </a:lvl3pPr>
            <a:lvl4pPr marL="0" indent="-200025" eaLnBrk="1" hangingPunct="1">
              <a:lnSpc>
                <a:spcPct val="100000"/>
              </a:lnSpc>
              <a:spcAft>
                <a:spcPts val="700"/>
              </a:spcAft>
              <a:buFont typeface="Arial" panose="020B0604020202020204" pitchFamily="34" charset="0"/>
              <a:buChar char="•"/>
              <a:defRPr sz="800" kern="1200" spc="50" baseline="0">
                <a:solidFill>
                  <a:schemeClr val="accent2"/>
                </a:solidFill>
                <a:latin typeface="+mn-lt"/>
                <a:ea typeface="+mn-ea"/>
                <a:cs typeface="+mn-cs"/>
              </a:defRPr>
            </a:lvl4pPr>
            <a:lvl5pPr marL="0" indent="-200025" eaLnBrk="1" hangingPunct="1">
              <a:lnSpc>
                <a:spcPct val="100000"/>
              </a:lnSpc>
              <a:spcAft>
                <a:spcPts val="700"/>
              </a:spcAft>
              <a:buFont typeface="Courier New" panose="02070309020205020404" pitchFamily="49" charset="0"/>
              <a:buChar char="o"/>
              <a:defRPr sz="800" kern="1200" spc="50" baseline="0">
                <a:solidFill>
                  <a:schemeClr val="accent2"/>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gn="l"/>
            <a:r>
              <a:rPr lang="de-DE" sz="1181" b="1" i="0" spc="0" dirty="0">
                <a:solidFill>
                  <a:schemeClr val="accent4"/>
                </a:solidFill>
                <a:latin typeface="+mn-lt"/>
                <a:cs typeface="Arial" panose="020B0604020202020204" pitchFamily="34" charset="0"/>
              </a:rPr>
              <a:t>Vertraulich</a:t>
            </a:r>
          </a:p>
        </p:txBody>
      </p:sp>
      <p:sp>
        <p:nvSpPr>
          <p:cNvPr id="11" name="Textfeld 10">
            <a:extLst>
              <a:ext uri="{FF2B5EF4-FFF2-40B4-BE49-F238E27FC236}">
                <a16:creationId xmlns:a16="http://schemas.microsoft.com/office/drawing/2014/main" id="{CBA182F1-122B-1746-8DCE-B556C39784DE}"/>
              </a:ext>
            </a:extLst>
          </p:cNvPr>
          <p:cNvSpPr txBox="1"/>
          <p:nvPr userDrawn="1"/>
        </p:nvSpPr>
        <p:spPr>
          <a:xfrm>
            <a:off x="12441677" y="7176123"/>
            <a:ext cx="491528" cy="239659"/>
          </a:xfrm>
          <a:prstGeom prst="rect">
            <a:avLst/>
          </a:prstGeom>
        </p:spPr>
        <p:txBody>
          <a:bodyPr wrap="square" lIns="0" tIns="39867" rIns="0" bIns="39867" anchor="b">
            <a:spAutoFit/>
          </a:bodyPr>
          <a:lstStyle>
            <a:defPPr>
              <a:defRPr lang="de-DE"/>
            </a:defPPr>
            <a:lvl1pPr indent="-180000" algn="r">
              <a:lnSpc>
                <a:spcPct val="100000"/>
              </a:lnSpc>
              <a:spcAft>
                <a:spcPts val="700"/>
              </a:spcAft>
              <a:defRPr sz="1000" spc="50" baseline="0">
                <a:solidFill>
                  <a:schemeClr val="accent6"/>
                </a:solidFill>
                <a:latin typeface="Arial" panose="020B0604020202020204" pitchFamily="34" charset="0"/>
                <a:cs typeface="Arial" panose="020B0604020202020204" pitchFamily="34" charset="0"/>
              </a:defRPr>
            </a:lvl1pPr>
            <a:lvl2pPr marL="0" indent="-180975">
              <a:lnSpc>
                <a:spcPct val="100000"/>
              </a:lnSpc>
              <a:spcAft>
                <a:spcPts val="700"/>
              </a:spcAft>
              <a:buSzPct val="100000"/>
              <a:buFont typeface="Wingdings" panose="05000000000000000000" pitchFamily="2" charset="2"/>
              <a:buChar char="§"/>
              <a:defRPr sz="800" spc="50" baseline="0">
                <a:solidFill>
                  <a:schemeClr val="accent2"/>
                </a:solidFill>
              </a:defRPr>
            </a:lvl2pPr>
            <a:lvl3pPr marL="0" indent="-190500">
              <a:lnSpc>
                <a:spcPct val="100000"/>
              </a:lnSpc>
              <a:spcAft>
                <a:spcPts val="700"/>
              </a:spcAft>
              <a:buFont typeface="Symbol" panose="05050102010706020507" pitchFamily="18" charset="2"/>
              <a:buChar char="-"/>
              <a:defRPr sz="800" spc="50" baseline="0">
                <a:solidFill>
                  <a:schemeClr val="accent2"/>
                </a:solidFill>
              </a:defRPr>
            </a:lvl3pPr>
            <a:lvl4pPr marL="0" indent="-200025">
              <a:lnSpc>
                <a:spcPct val="100000"/>
              </a:lnSpc>
              <a:spcAft>
                <a:spcPts val="700"/>
              </a:spcAft>
              <a:buFont typeface="Arial" panose="020B0604020202020204" pitchFamily="34" charset="0"/>
              <a:buChar char="•"/>
              <a:defRPr sz="800" spc="50" baseline="0">
                <a:solidFill>
                  <a:schemeClr val="accent2"/>
                </a:solidFill>
              </a:defRPr>
            </a:lvl4pPr>
            <a:lvl5pPr marL="0" indent="-200025">
              <a:lnSpc>
                <a:spcPct val="100000"/>
              </a:lnSpc>
              <a:spcAft>
                <a:spcPts val="700"/>
              </a:spcAft>
              <a:buFont typeface="Courier New" panose="02070309020205020404" pitchFamily="49" charset="0"/>
              <a:buChar char="o"/>
              <a:defRPr sz="800" spc="50" baseline="0">
                <a:solidFill>
                  <a:schemeClr val="accent2"/>
                </a:solidFill>
              </a:defRPr>
            </a:lvl5pPr>
            <a:lvl6pPr marL="2286000"/>
            <a:lvl7pPr marL="2743200"/>
            <a:lvl8pPr marL="3200400"/>
            <a:lvl9pPr marL="3657600"/>
          </a:lstStyle>
          <a:p>
            <a:pPr lvl="0"/>
            <a:fld id="{B53C0856-A63A-A843-BF25-69731D6DBEE7}" type="slidenum">
              <a:rPr lang="de-DE" sz="1034" b="0" i="0" kern="1200" spc="0" baseline="0" smtClean="0">
                <a:solidFill>
                  <a:schemeClr val="bg1"/>
                </a:solidFill>
                <a:latin typeface="+mn-lt"/>
                <a:ea typeface="+mn-ea"/>
                <a:cs typeface="Arial" panose="020B0604020202020204" pitchFamily="34" charset="0"/>
              </a:rPr>
              <a:pPr lvl="0"/>
              <a:t>‹Nr.›</a:t>
            </a:fld>
            <a:endParaRPr lang="de-DE" sz="1034" b="0" i="0" kern="1200" spc="0" baseline="0" dirty="0">
              <a:solidFill>
                <a:schemeClr val="bg1"/>
              </a:solidFill>
              <a:latin typeface="+mn-lt"/>
              <a:ea typeface="+mn-ea"/>
              <a:cs typeface="Arial" panose="020B0604020202020204" pitchFamily="34" charset="0"/>
            </a:endParaRPr>
          </a:p>
        </p:txBody>
      </p:sp>
      <p:sp>
        <p:nvSpPr>
          <p:cNvPr id="8" name="Textplatzhalter 13">
            <a:extLst>
              <a:ext uri="{FF2B5EF4-FFF2-40B4-BE49-F238E27FC236}">
                <a16:creationId xmlns:a16="http://schemas.microsoft.com/office/drawing/2014/main" id="{39C01045-573B-1847-9400-768C1A163B19}"/>
              </a:ext>
            </a:extLst>
          </p:cNvPr>
          <p:cNvSpPr txBox="1">
            <a:spLocks/>
          </p:cNvSpPr>
          <p:nvPr userDrawn="1"/>
        </p:nvSpPr>
        <p:spPr>
          <a:xfrm>
            <a:off x="7290919" y="6989846"/>
            <a:ext cx="4879348" cy="604755"/>
          </a:xfrm>
          <a:prstGeom prst="rect">
            <a:avLst/>
          </a:prstGeom>
          <a:solidFill>
            <a:srgbClr val="012169"/>
          </a:solidFill>
        </p:spPr>
        <p:txBody>
          <a:bodyPr lIns="132889" tIns="212622" bIns="212622" anchor="ctr">
            <a:normAutofit/>
          </a:bodyPr>
          <a:lstStyle>
            <a:lvl1pPr marL="0" indent="0" algn="r" defTabSz="851420" rtl="0" eaLnBrk="1" latinLnBrk="0" hangingPunct="1">
              <a:lnSpc>
                <a:spcPct val="114000"/>
              </a:lnSpc>
              <a:spcAft>
                <a:spcPts val="599"/>
              </a:spcAft>
              <a:buFontTx/>
              <a:buNone/>
              <a:defRPr lang="de-DE" sz="800" b="0" i="0" kern="1200" spc="0" baseline="0">
                <a:solidFill>
                  <a:schemeClr val="bg1"/>
                </a:solidFill>
                <a:latin typeface="CorpoApo Light" pitchFamily="2" charset="0"/>
                <a:ea typeface="+mn-ea"/>
                <a:cs typeface="+mn-cs"/>
              </a:defRPr>
            </a:lvl1pPr>
            <a:lvl2pPr marL="154781" indent="-154781" eaLnBrk="1" hangingPunct="1">
              <a:lnSpc>
                <a:spcPct val="114000"/>
              </a:lnSpc>
              <a:spcAft>
                <a:spcPts val="599"/>
              </a:spcAft>
              <a:buSzPct val="100000"/>
              <a:buFont typeface="Wingdings" panose="05000000000000000000" pitchFamily="2" charset="2"/>
              <a:buChar char="§"/>
              <a:defRPr sz="1198" b="0" i="0" kern="1200" spc="0" baseline="0">
                <a:solidFill>
                  <a:schemeClr val="bg1"/>
                </a:solidFill>
                <a:latin typeface="CorpoApo Light" pitchFamily="2" charset="0"/>
                <a:ea typeface="+mn-ea"/>
                <a:cs typeface="+mn-cs"/>
              </a:defRPr>
            </a:lvl2pPr>
            <a:lvl3pPr marL="309562" indent="-162928" eaLnBrk="1" hangingPunct="1">
              <a:lnSpc>
                <a:spcPct val="114000"/>
              </a:lnSpc>
              <a:spcAft>
                <a:spcPts val="599"/>
              </a:spcAft>
              <a:buFont typeface="Symbol" panose="05050102010706020507" pitchFamily="18" charset="2"/>
              <a:buChar char="-"/>
              <a:defRPr sz="1198" b="0" i="0" kern="1200" spc="0" baseline="0">
                <a:solidFill>
                  <a:schemeClr val="bg1"/>
                </a:solidFill>
                <a:latin typeface="CorpoApo Light" pitchFamily="2" charset="0"/>
                <a:ea typeface="+mn-ea"/>
                <a:cs typeface="+mn-cs"/>
              </a:defRPr>
            </a:lvl3pPr>
            <a:lvl4pPr marL="472490" indent="-171074" eaLnBrk="1" hangingPunct="1">
              <a:lnSpc>
                <a:spcPct val="114000"/>
              </a:lnSpc>
              <a:spcAft>
                <a:spcPts val="599"/>
              </a:spcAft>
              <a:buFont typeface="Arial" panose="020B0604020202020204" pitchFamily="34" charset="0"/>
              <a:buChar char="•"/>
              <a:defRPr sz="1198" b="0" i="0" kern="1200" spc="0" baseline="0">
                <a:solidFill>
                  <a:schemeClr val="bg1"/>
                </a:solidFill>
                <a:latin typeface="CorpoApo Light" pitchFamily="2" charset="0"/>
                <a:ea typeface="+mn-ea"/>
                <a:cs typeface="+mn-cs"/>
              </a:defRPr>
            </a:lvl4pPr>
            <a:lvl5pPr marL="627271" indent="-171074" eaLnBrk="1" hangingPunct="1">
              <a:lnSpc>
                <a:spcPct val="114000"/>
              </a:lnSpc>
              <a:spcAft>
                <a:spcPts val="599"/>
              </a:spcAft>
              <a:buFont typeface="Courier New" panose="02070309020205020404" pitchFamily="49" charset="0"/>
              <a:buChar char="o"/>
              <a:defRPr sz="1198" b="0" i="0" kern="1200" spc="0" baseline="0">
                <a:solidFill>
                  <a:schemeClr val="bg1"/>
                </a:solidFill>
                <a:latin typeface="CorpoApo Light" pitchFamily="2" charset="0"/>
                <a:ea typeface="+mn-ea"/>
                <a:cs typeface="+mn-cs"/>
              </a:defRPr>
            </a:lvl5pPr>
            <a:lvl6pPr marL="1955131" eaLnBrk="1" hangingPunct="1">
              <a:defRPr>
                <a:latin typeface="+mn-lt"/>
                <a:ea typeface="+mn-ea"/>
                <a:cs typeface="+mn-cs"/>
              </a:defRPr>
            </a:lvl6pPr>
            <a:lvl7pPr marL="2346157" eaLnBrk="1" hangingPunct="1">
              <a:defRPr>
                <a:latin typeface="+mn-lt"/>
                <a:ea typeface="+mn-ea"/>
                <a:cs typeface="+mn-cs"/>
              </a:defRPr>
            </a:lvl7pPr>
            <a:lvl8pPr marL="2737183" eaLnBrk="1" hangingPunct="1">
              <a:defRPr>
                <a:latin typeface="+mn-lt"/>
                <a:ea typeface="+mn-ea"/>
                <a:cs typeface="+mn-cs"/>
              </a:defRPr>
            </a:lvl8pPr>
            <a:lvl9pPr marL="3128209" eaLnBrk="1" hangingPunct="1">
              <a:defRPr>
                <a:latin typeface="+mn-lt"/>
                <a:ea typeface="+mn-ea"/>
                <a:cs typeface="+mn-cs"/>
              </a:defRPr>
            </a:lvl9pPr>
          </a:lstStyle>
          <a:p>
            <a:r>
              <a:rPr lang="de-DE" sz="1034" b="0" i="0" kern="1200" spc="0" baseline="0" dirty="0">
                <a:solidFill>
                  <a:schemeClr val="bg1"/>
                </a:solidFill>
                <a:latin typeface="+mn-lt"/>
                <a:ea typeface="+mn-ea"/>
                <a:cs typeface="Arial" panose="020B0604020202020204" pitchFamily="34" charset="0"/>
              </a:rPr>
              <a:t>Nachhaltigkeit</a:t>
            </a:r>
          </a:p>
        </p:txBody>
      </p:sp>
      <p:sp>
        <p:nvSpPr>
          <p:cNvPr id="2" name="Textplatzhalter 1">
            <a:extLst>
              <a:ext uri="{FF2B5EF4-FFF2-40B4-BE49-F238E27FC236}">
                <a16:creationId xmlns:a16="http://schemas.microsoft.com/office/drawing/2014/main" id="{7FDC8FCE-04EE-2447-8B90-CAD371319A9E}"/>
              </a:ext>
            </a:extLst>
          </p:cNvPr>
          <p:cNvSpPr>
            <a:spLocks noGrp="1"/>
          </p:cNvSpPr>
          <p:nvPr>
            <p:ph type="body" idx="1"/>
          </p:nvPr>
        </p:nvSpPr>
        <p:spPr>
          <a:xfrm>
            <a:off x="529754" y="1722850"/>
            <a:ext cx="12442181" cy="511697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465319994"/>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 id="2147483834" r:id="rId14"/>
    <p:sldLayoutId id="2147483835" r:id="rId15"/>
    <p:sldLayoutId id="2147483836" r:id="rId16"/>
    <p:sldLayoutId id="2147483837" r:id="rId17"/>
    <p:sldLayoutId id="2147483838" r:id="rId18"/>
    <p:sldLayoutId id="2147483839" r:id="rId19"/>
    <p:sldLayoutId id="2147483840" r:id="rId20"/>
    <p:sldLayoutId id="2147483841" r:id="rId21"/>
    <p:sldLayoutId id="2147483842" r:id="rId22"/>
    <p:sldLayoutId id="2147483843" r:id="rId23"/>
    <p:sldLayoutId id="2147483844" r:id="rId24"/>
    <p:sldLayoutId id="2147483845" r:id="rId25"/>
    <p:sldLayoutId id="2147483846" r:id="rId26"/>
    <p:sldLayoutId id="2147483847" r:id="rId27"/>
    <p:sldLayoutId id="2147483848" r:id="rId28"/>
    <p:sldLayoutId id="2147483849" r:id="rId29"/>
    <p:sldLayoutId id="2147483850" r:id="rId30"/>
    <p:sldLayoutId id="2147483851" r:id="rId31"/>
    <p:sldLayoutId id="2147483852" r:id="rId32"/>
    <p:sldLayoutId id="2147483853" r:id="rId33"/>
    <p:sldLayoutId id="2147483854" r:id="rId34"/>
    <p:sldLayoutId id="2147483855" r:id="rId35"/>
    <p:sldLayoutId id="2147483856" r:id="rId36"/>
    <p:sldLayoutId id="2147483857" r:id="rId37"/>
    <p:sldLayoutId id="2147483858" r:id="rId38"/>
    <p:sldLayoutId id="2147483859" r:id="rId39"/>
    <p:sldLayoutId id="2147483860" r:id="rId40"/>
    <p:sldLayoutId id="2147483861" r:id="rId41"/>
    <p:sldLayoutId id="2147483862" r:id="rId42"/>
    <p:sldLayoutId id="2147483863" r:id="rId43"/>
    <p:sldLayoutId id="2147483864" r:id="rId44"/>
    <p:sldLayoutId id="2147483865" r:id="rId45"/>
    <p:sldLayoutId id="2147483866" r:id="rId46"/>
    <p:sldLayoutId id="2147483867" r:id="rId47"/>
    <p:sldLayoutId id="2147483868" r:id="rId48"/>
    <p:sldLayoutId id="2147483869" r:id="rId49"/>
    <p:sldLayoutId id="2147483870" r:id="rId50"/>
    <p:sldLayoutId id="2147483871" r:id="rId51"/>
    <p:sldLayoutId id="2147483872" r:id="rId52"/>
    <p:sldLayoutId id="2147483873" r:id="rId53"/>
    <p:sldLayoutId id="2147483874" r:id="rId54"/>
  </p:sldLayoutIdLst>
  <p:hf hdr="0" ftr="0" dt="0"/>
  <p:txStyles>
    <p:titleStyle>
      <a:lvl1pPr marL="0" marR="0" indent="0" algn="l" defTabSz="1154700" rtl="0" eaLnBrk="1" fontAlgn="auto" latinLnBrk="0" hangingPunct="1">
        <a:lnSpc>
          <a:spcPct val="100000"/>
        </a:lnSpc>
        <a:spcBef>
          <a:spcPts val="0"/>
        </a:spcBef>
        <a:spcAft>
          <a:spcPts val="0"/>
        </a:spcAft>
        <a:buClrTx/>
        <a:buSzTx/>
        <a:buFontTx/>
        <a:buNone/>
        <a:tabLst/>
        <a:defRPr lang="de-DE" sz="3544" b="0" i="0" kern="1200" spc="0" baseline="0" dirty="0">
          <a:solidFill>
            <a:schemeClr val="bg2"/>
          </a:solidFill>
          <a:latin typeface="+mj-lt"/>
          <a:ea typeface="+mn-ea"/>
          <a:cs typeface="+mn-cs"/>
          <a:sym typeface="+mj-lt"/>
        </a:defRPr>
      </a:lvl1pPr>
    </p:titleStyle>
    <p:bodyStyle>
      <a:lvl1pPr marL="2005" indent="-2005" algn="l" defTabSz="1257122" rtl="0" eaLnBrk="1" latinLnBrk="0" hangingPunct="1">
        <a:lnSpc>
          <a:spcPct val="114000"/>
        </a:lnSpc>
        <a:spcAft>
          <a:spcPts val="884"/>
        </a:spcAft>
        <a:defRPr lang="de-DE" sz="1772" kern="1200" spc="0" baseline="0" dirty="0" smtClean="0">
          <a:solidFill>
            <a:schemeClr val="tx1"/>
          </a:solidFill>
          <a:latin typeface="+mn-lt"/>
          <a:ea typeface="+mn-ea"/>
          <a:cs typeface="+mn-cs"/>
        </a:defRPr>
      </a:lvl1pPr>
      <a:lvl2pPr marL="253146" indent="-253146" eaLnBrk="1" hangingPunct="1">
        <a:lnSpc>
          <a:spcPct val="114000"/>
        </a:lnSpc>
        <a:spcAft>
          <a:spcPts val="884"/>
        </a:spcAft>
        <a:buClr>
          <a:schemeClr val="bg2"/>
        </a:buClr>
        <a:buSzPct val="100000"/>
        <a:buFont typeface="Arial" panose="020B0604020202020204" pitchFamily="34" charset="0"/>
        <a:buChar char="•"/>
        <a:defRPr sz="1772" kern="1200" spc="0" baseline="0">
          <a:solidFill>
            <a:schemeClr val="tx1"/>
          </a:solidFill>
          <a:latin typeface="+mn-lt"/>
          <a:ea typeface="+mn-ea"/>
          <a:cs typeface="+mn-cs"/>
        </a:defRPr>
      </a:lvl2pPr>
      <a:lvl3pPr marL="469651" indent="-253146" eaLnBrk="1" hangingPunct="1">
        <a:lnSpc>
          <a:spcPct val="114000"/>
        </a:lnSpc>
        <a:spcAft>
          <a:spcPts val="884"/>
        </a:spcAft>
        <a:buClr>
          <a:schemeClr val="bg2"/>
        </a:buClr>
        <a:buFont typeface="Arial" panose="020B0604020202020204" pitchFamily="34" charset="0"/>
        <a:buChar char="•"/>
        <a:defRPr sz="1772" kern="1200" spc="0" baseline="0">
          <a:solidFill>
            <a:schemeClr val="tx1"/>
          </a:solidFill>
          <a:latin typeface="+mn-lt"/>
          <a:ea typeface="+mn-ea"/>
          <a:cs typeface="+mn-cs"/>
        </a:defRPr>
      </a:lvl3pPr>
      <a:lvl4pPr marL="698187" indent="-253146" eaLnBrk="1" hangingPunct="1">
        <a:lnSpc>
          <a:spcPct val="114000"/>
        </a:lnSpc>
        <a:spcAft>
          <a:spcPts val="884"/>
        </a:spcAft>
        <a:buClr>
          <a:schemeClr val="bg2"/>
        </a:buClr>
        <a:buFont typeface="Arial" panose="020B0604020202020204" pitchFamily="34" charset="0"/>
        <a:buChar char="•"/>
        <a:defRPr sz="1772" kern="1200" spc="0" baseline="0">
          <a:solidFill>
            <a:schemeClr val="tx1"/>
          </a:solidFill>
          <a:latin typeface="+mn-lt"/>
          <a:ea typeface="+mn-ea"/>
          <a:cs typeface="+mn-cs"/>
        </a:defRPr>
      </a:lvl4pPr>
      <a:lvl5pPr marL="926721" indent="-253146" eaLnBrk="1" hangingPunct="1">
        <a:lnSpc>
          <a:spcPct val="114000"/>
        </a:lnSpc>
        <a:spcAft>
          <a:spcPts val="884"/>
        </a:spcAft>
        <a:buClr>
          <a:schemeClr val="bg2"/>
        </a:buClr>
        <a:buFont typeface="Arial" panose="020B0604020202020204" pitchFamily="34" charset="0"/>
        <a:buChar char="•"/>
        <a:defRPr sz="1772" kern="1200" spc="0" baseline="0">
          <a:solidFill>
            <a:schemeClr val="tx1"/>
          </a:solidFill>
          <a:latin typeface="+mn-lt"/>
          <a:ea typeface="+mn-ea"/>
          <a:cs typeface="+mn-cs"/>
        </a:defRPr>
      </a:lvl5pPr>
      <a:lvl6pPr marL="2886751" eaLnBrk="1" hangingPunct="1">
        <a:defRPr>
          <a:latin typeface="+mn-lt"/>
          <a:ea typeface="+mn-ea"/>
          <a:cs typeface="+mn-cs"/>
        </a:defRPr>
      </a:lvl6pPr>
      <a:lvl7pPr marL="3464101" eaLnBrk="1" hangingPunct="1">
        <a:defRPr>
          <a:latin typeface="+mn-lt"/>
          <a:ea typeface="+mn-ea"/>
          <a:cs typeface="+mn-cs"/>
        </a:defRPr>
      </a:lvl7pPr>
      <a:lvl8pPr marL="4041451" eaLnBrk="1" hangingPunct="1">
        <a:defRPr>
          <a:latin typeface="+mn-lt"/>
          <a:ea typeface="+mn-ea"/>
          <a:cs typeface="+mn-cs"/>
        </a:defRPr>
      </a:lvl8pPr>
      <a:lvl9pPr marL="4618801" eaLnBrk="1" hangingPunct="1">
        <a:defRPr>
          <a:latin typeface="+mn-lt"/>
          <a:ea typeface="+mn-ea"/>
          <a:cs typeface="+mn-cs"/>
        </a:defRPr>
      </a:lvl9pPr>
    </p:bodyStyle>
    <p:otherStyle>
      <a:lvl1pPr marL="0" eaLnBrk="1" hangingPunct="1">
        <a:defRPr>
          <a:latin typeface="+mn-lt"/>
          <a:ea typeface="+mn-ea"/>
          <a:cs typeface="+mn-cs"/>
        </a:defRPr>
      </a:lvl1pPr>
      <a:lvl2pPr marL="577350" eaLnBrk="1" hangingPunct="1">
        <a:defRPr>
          <a:latin typeface="+mn-lt"/>
          <a:ea typeface="+mn-ea"/>
          <a:cs typeface="+mn-cs"/>
        </a:defRPr>
      </a:lvl2pPr>
      <a:lvl3pPr marL="1154700" eaLnBrk="1" hangingPunct="1">
        <a:defRPr>
          <a:latin typeface="+mn-lt"/>
          <a:ea typeface="+mn-ea"/>
          <a:cs typeface="+mn-cs"/>
        </a:defRPr>
      </a:lvl3pPr>
      <a:lvl4pPr marL="1732050" eaLnBrk="1" hangingPunct="1">
        <a:defRPr>
          <a:latin typeface="+mn-lt"/>
          <a:ea typeface="+mn-ea"/>
          <a:cs typeface="+mn-cs"/>
        </a:defRPr>
      </a:lvl4pPr>
      <a:lvl5pPr marL="2309401" eaLnBrk="1" hangingPunct="1">
        <a:defRPr>
          <a:latin typeface="+mn-lt"/>
          <a:ea typeface="+mn-ea"/>
          <a:cs typeface="+mn-cs"/>
        </a:defRPr>
      </a:lvl5pPr>
      <a:lvl6pPr marL="2886751" eaLnBrk="1" hangingPunct="1">
        <a:defRPr>
          <a:latin typeface="+mn-lt"/>
          <a:ea typeface="+mn-ea"/>
          <a:cs typeface="+mn-cs"/>
        </a:defRPr>
      </a:lvl6pPr>
      <a:lvl7pPr marL="3464101" eaLnBrk="1" hangingPunct="1">
        <a:defRPr>
          <a:latin typeface="+mn-lt"/>
          <a:ea typeface="+mn-ea"/>
          <a:cs typeface="+mn-cs"/>
        </a:defRPr>
      </a:lvl7pPr>
      <a:lvl8pPr marL="4041451" eaLnBrk="1" hangingPunct="1">
        <a:defRPr>
          <a:latin typeface="+mn-lt"/>
          <a:ea typeface="+mn-ea"/>
          <a:cs typeface="+mn-cs"/>
        </a:defRPr>
      </a:lvl8pPr>
      <a:lvl9pPr marL="4618801" eaLnBrk="1" hangingPunct="1">
        <a:defRPr>
          <a:latin typeface="+mn-lt"/>
          <a:ea typeface="+mn-ea"/>
          <a:cs typeface="+mn-cs"/>
        </a:defRPr>
      </a:lvl9pPr>
    </p:otherStyle>
  </p:txStyles>
  <p:extLst>
    <p:ext uri="{27BBF7A9-308A-43DC-89C8-2F10F3537804}">
      <p15:sldGuideLst xmlns:p15="http://schemas.microsoft.com/office/powerpoint/2012/main">
        <p15:guide id="1" pos="226">
          <p15:clr>
            <a:srgbClr val="F26B43"/>
          </p15:clr>
        </p15:guide>
        <p15:guide id="2" orient="horz" pos="577">
          <p15:clr>
            <a:srgbClr val="F26B43"/>
          </p15:clr>
        </p15:guide>
        <p15:guide id="6" orient="horz" pos="735">
          <p15:clr>
            <a:srgbClr val="F26B43"/>
          </p15:clr>
        </p15:guide>
        <p15:guide id="7" orient="horz" pos="2981">
          <p15:clr>
            <a:srgbClr val="F26B43"/>
          </p15:clr>
        </p15:guide>
        <p15:guide id="8" pos="5534">
          <p15:clr>
            <a:srgbClr val="F26B43"/>
          </p15:clr>
        </p15:guide>
        <p15:guide id="9" orient="horz" pos="169">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gray">
      <p:bgPr>
        <a:solidFill>
          <a:schemeClr val="tx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6BA855B-0E14-447E-940E-4F949103F902}"/>
              </a:ext>
            </a:extLst>
          </p:cNvPr>
          <p:cNvGraphicFramePr>
            <a:graphicFrameLocks noChangeAspect="1"/>
          </p:cNvGraphicFramePr>
          <p:nvPr userDrawn="1">
            <p:custDataLst>
              <p:tags r:id="rId9"/>
            </p:custDataLst>
            <p:extLst>
              <p:ext uri="{D42A27DB-BD31-4B8C-83A1-F6EECF244321}">
                <p14:modId xmlns:p14="http://schemas.microsoft.com/office/powerpoint/2010/main" val="2700002539"/>
              </p:ext>
            </p:extLst>
          </p:nvPr>
        </p:nvGraphicFramePr>
        <p:xfrm>
          <a:off x="1758" y="1758"/>
          <a:ext cx="1757" cy="1759"/>
        </p:xfrm>
        <a:graphic>
          <a:graphicData uri="http://schemas.openxmlformats.org/presentationml/2006/ole">
            <mc:AlternateContent xmlns:mc="http://schemas.openxmlformats.org/markup-compatibility/2006">
              <mc:Choice xmlns:v="urn:schemas-microsoft-com:vml" Requires="v">
                <p:oleObj name="think-cell Slide" r:id="rId11" imgW="383" imgH="384" progId="TCLayout.ActiveDocument.1">
                  <p:embed/>
                </p:oleObj>
              </mc:Choice>
              <mc:Fallback>
                <p:oleObj name="think-cell Slide" r:id="rId11" imgW="383" imgH="384" progId="TCLayout.ActiveDocument.1">
                  <p:embed/>
                  <p:pic>
                    <p:nvPicPr>
                      <p:cNvPr id="5" name="Object 4" hidden="1">
                        <a:extLst>
                          <a:ext uri="{FF2B5EF4-FFF2-40B4-BE49-F238E27FC236}">
                            <a16:creationId xmlns:a16="http://schemas.microsoft.com/office/drawing/2014/main" id="{E6BA855B-0E14-447E-940E-4F949103F902}"/>
                          </a:ext>
                        </a:extLst>
                      </p:cNvPr>
                      <p:cNvPicPr/>
                      <p:nvPr/>
                    </p:nvPicPr>
                    <p:blipFill>
                      <a:blip r:embed="rId12"/>
                      <a:stretch>
                        <a:fillRect/>
                      </a:stretch>
                    </p:blipFill>
                    <p:spPr>
                      <a:xfrm>
                        <a:off x="1758" y="1758"/>
                        <a:ext cx="1757" cy="1759"/>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B58F63C4-C215-4D68-A79A-78A14351F19E}"/>
              </a:ext>
            </a:extLst>
          </p:cNvPr>
          <p:cNvSpPr/>
          <p:nvPr userDrawn="1">
            <p:custDataLst>
              <p:tags r:id="rId10"/>
            </p:custDataLst>
          </p:nvPr>
        </p:nvSpPr>
        <p:spPr>
          <a:xfrm>
            <a:off x="1" y="0"/>
            <a:ext cx="175711" cy="175801"/>
          </a:xfrm>
          <a:prstGeom prst="rect">
            <a:avLst/>
          </a:prstGeom>
          <a:solidFill>
            <a:srgbClr val="E6E6E6"/>
          </a:solidFill>
          <a:ln w="12700" cap="sq" cmpd="sng" algn="ctr">
            <a:noFill/>
            <a:prstDash val="solid"/>
            <a:miter lim="800000"/>
            <a:tailEnd type="none"/>
          </a:ln>
          <a:effectLst/>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l"/>
            <a:endParaRPr lang="de-DE" sz="2435" b="0" i="0" kern="0" baseline="0" dirty="0">
              <a:solidFill>
                <a:schemeClr val="bg1"/>
              </a:solidFill>
              <a:latin typeface="EYInterstate Light" panose="02000506000000020004" pitchFamily="2" charset="0"/>
              <a:ea typeface="+mj-ea"/>
              <a:cs typeface="Arial" panose="020B0604020202020204" pitchFamily="34" charset="0"/>
              <a:sym typeface="EYInterstate Light" panose="02000506000000020004" pitchFamily="2" charset="0"/>
            </a:endParaRPr>
          </a:p>
        </p:txBody>
      </p:sp>
      <p:sp>
        <p:nvSpPr>
          <p:cNvPr id="2" name="Title Placeholder 1"/>
          <p:cNvSpPr>
            <a:spLocks noGrp="1"/>
          </p:cNvSpPr>
          <p:nvPr>
            <p:ph type="title"/>
          </p:nvPr>
        </p:nvSpPr>
        <p:spPr>
          <a:xfrm>
            <a:off x="675085" y="325799"/>
            <a:ext cx="12153163" cy="653813"/>
          </a:xfrm>
          <a:prstGeom prst="rect">
            <a:avLst/>
          </a:prstGeom>
        </p:spPr>
        <p:txBody>
          <a:bodyPr vert="horz" lIns="0" tIns="0" rIns="0" bIns="0" rtlCol="0" anchor="t" anchorCtr="0">
            <a:noAutofit/>
          </a:bodyPr>
          <a:lstStyle/>
          <a:p>
            <a:r>
              <a:rPr lang="de-DE" noProof="0" dirty="0"/>
              <a:t>Click </a:t>
            </a:r>
            <a:r>
              <a:rPr lang="de-DE" noProof="0" dirty="0" err="1"/>
              <a:t>to</a:t>
            </a:r>
            <a:r>
              <a:rPr lang="de-DE" noProof="0" dirty="0"/>
              <a:t> </a:t>
            </a:r>
            <a:r>
              <a:rPr lang="de-DE" noProof="0" dirty="0" err="1"/>
              <a:t>insert</a:t>
            </a:r>
            <a:r>
              <a:rPr lang="de-DE" noProof="0" dirty="0"/>
              <a:t> title</a:t>
            </a:r>
          </a:p>
        </p:txBody>
      </p:sp>
      <p:sp>
        <p:nvSpPr>
          <p:cNvPr id="4" name="Text Placeholder 3">
            <a:extLst>
              <a:ext uri="{FF2B5EF4-FFF2-40B4-BE49-F238E27FC236}">
                <a16:creationId xmlns:a16="http://schemas.microsoft.com/office/drawing/2014/main" id="{4CE17374-CBFB-4667-AC9C-34B2E44B2F8E}"/>
              </a:ext>
            </a:extLst>
          </p:cNvPr>
          <p:cNvSpPr>
            <a:spLocks noGrp="1"/>
          </p:cNvSpPr>
          <p:nvPr>
            <p:ph type="body" idx="1"/>
          </p:nvPr>
        </p:nvSpPr>
        <p:spPr>
          <a:xfrm>
            <a:off x="675086" y="1469696"/>
            <a:ext cx="12151518" cy="1064089"/>
          </a:xfrm>
          <a:prstGeom prst="rect">
            <a:avLst/>
          </a:prstGeom>
          <a:ln>
            <a:noFill/>
          </a:ln>
        </p:spPr>
        <p:txBody>
          <a:bodyPr vert="horz" lIns="0" tIns="0" rIns="0" bIns="0" rtlCol="0">
            <a:normAutofit/>
          </a:bodyPr>
          <a:lstStyle/>
          <a:p>
            <a:pPr lvl="0"/>
            <a:r>
              <a:rPr lang="de-DE" dirty="0"/>
              <a:t>Second </a:t>
            </a:r>
            <a:r>
              <a:rPr lang="de-DE" dirty="0" err="1"/>
              <a:t>level</a:t>
            </a:r>
            <a:endParaRPr lang="de-DE" dirty="0"/>
          </a:p>
          <a:p>
            <a:pPr lvl="1"/>
            <a:r>
              <a:rPr lang="de-DE" dirty="0"/>
              <a:t>Third </a:t>
            </a:r>
            <a:r>
              <a:rPr lang="de-DE" dirty="0" err="1"/>
              <a:t>level</a:t>
            </a:r>
            <a:endParaRPr lang="de-DE" dirty="0"/>
          </a:p>
          <a:p>
            <a:pPr lvl="2"/>
            <a:r>
              <a:rPr lang="de-DE" dirty="0" err="1"/>
              <a:t>Fourth</a:t>
            </a:r>
            <a:r>
              <a:rPr lang="de-DE" dirty="0"/>
              <a:t> </a:t>
            </a:r>
            <a:r>
              <a:rPr lang="de-DE" dirty="0" err="1"/>
              <a:t>level</a:t>
            </a:r>
            <a:endParaRPr lang="de-DE" dirty="0"/>
          </a:p>
        </p:txBody>
      </p:sp>
      <p:grpSp>
        <p:nvGrpSpPr>
          <p:cNvPr id="18" name="Group 4">
            <a:extLst>
              <a:ext uri="{FF2B5EF4-FFF2-40B4-BE49-F238E27FC236}">
                <a16:creationId xmlns:a16="http://schemas.microsoft.com/office/drawing/2014/main" id="{EBD90903-B507-43F7-B3BF-ED5018253EAA}"/>
              </a:ext>
            </a:extLst>
          </p:cNvPr>
          <p:cNvGrpSpPr>
            <a:grpSpLocks noChangeAspect="1"/>
          </p:cNvGrpSpPr>
          <p:nvPr userDrawn="1"/>
        </p:nvGrpSpPr>
        <p:grpSpPr bwMode="auto">
          <a:xfrm>
            <a:off x="12493104" y="7039069"/>
            <a:ext cx="335610" cy="344570"/>
            <a:chOff x="7110" y="4004"/>
            <a:chExt cx="191" cy="196"/>
          </a:xfrm>
        </p:grpSpPr>
        <p:sp>
          <p:nvSpPr>
            <p:cNvPr id="19" name="Freeform 5">
              <a:extLst>
                <a:ext uri="{FF2B5EF4-FFF2-40B4-BE49-F238E27FC236}">
                  <a16:creationId xmlns:a16="http://schemas.microsoft.com/office/drawing/2014/main" id="{6F4E509B-23B5-457D-B038-F41AC83AF0DD}"/>
                </a:ext>
              </a:extLst>
            </p:cNvPr>
            <p:cNvSpPr>
              <a:spLocks/>
            </p:cNvSpPr>
            <p:nvPr userDrawn="1"/>
          </p:nvSpPr>
          <p:spPr bwMode="auto">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00000"/>
                </a:lnSpc>
              </a:pPr>
              <a:endParaRPr lang="en-US" sz="1992" noProof="0" dirty="0"/>
            </a:p>
          </p:txBody>
        </p:sp>
        <p:sp>
          <p:nvSpPr>
            <p:cNvPr id="20" name="Freeform 6">
              <a:extLst>
                <a:ext uri="{FF2B5EF4-FFF2-40B4-BE49-F238E27FC236}">
                  <a16:creationId xmlns:a16="http://schemas.microsoft.com/office/drawing/2014/main" id="{494E0DC1-0E53-4987-91A0-CEA0D51E4C24}"/>
                </a:ext>
              </a:extLst>
            </p:cNvPr>
            <p:cNvSpPr>
              <a:spLocks/>
            </p:cNvSpPr>
            <p:nvPr userDrawn="1"/>
          </p:nvSpPr>
          <p:spPr bwMode="auto">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rgbClr val="2E2E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00000"/>
                </a:lnSpc>
              </a:pPr>
              <a:endParaRPr lang="en-US" sz="1992" noProof="0" dirty="0"/>
            </a:p>
          </p:txBody>
        </p:sp>
        <p:sp>
          <p:nvSpPr>
            <p:cNvPr id="21" name="Freeform 7">
              <a:extLst>
                <a:ext uri="{FF2B5EF4-FFF2-40B4-BE49-F238E27FC236}">
                  <a16:creationId xmlns:a16="http://schemas.microsoft.com/office/drawing/2014/main" id="{B106E359-7DF0-4FEE-914B-9E10B80886C8}"/>
                </a:ext>
              </a:extLst>
            </p:cNvPr>
            <p:cNvSpPr>
              <a:spLocks/>
            </p:cNvSpPr>
            <p:nvPr userDrawn="1"/>
          </p:nvSpPr>
          <p:spPr bwMode="auto">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rgbClr val="2E2E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00000"/>
                </a:lnSpc>
              </a:pPr>
              <a:endParaRPr lang="en-US" sz="1992" noProof="0" dirty="0"/>
            </a:p>
          </p:txBody>
        </p:sp>
      </p:grpSp>
      <p:sp>
        <p:nvSpPr>
          <p:cNvPr id="12" name="OuterGrid" hidden="1">
            <a:extLst>
              <a:ext uri="{FF2B5EF4-FFF2-40B4-BE49-F238E27FC236}">
                <a16:creationId xmlns:a16="http://schemas.microsoft.com/office/drawing/2014/main" id="{4F3C9FC0-87D1-438E-A377-13E341097D18}"/>
              </a:ext>
            </a:extLst>
          </p:cNvPr>
          <p:cNvSpPr/>
          <p:nvPr userDrawn="1"/>
        </p:nvSpPr>
        <p:spPr>
          <a:xfrm>
            <a:off x="675085" y="1469696"/>
            <a:ext cx="12153163" cy="5312704"/>
          </a:xfrm>
          <a:prstGeom prst="rect">
            <a:avLst/>
          </a:prstGeom>
          <a:noFill/>
          <a:ln w="9525" cap="sq" cmpd="sng" algn="ctr">
            <a:solidFill>
              <a:srgbClr val="F04C3E"/>
            </a:solidFill>
            <a:prstDash val="dash"/>
            <a:miter lim="800000"/>
            <a:tailEnd type="none"/>
          </a:ln>
          <a:effectLst/>
        </p:spPr>
        <p:txBody>
          <a:bodyPr rot="0" spcFirstLastPara="0" vertOverflow="overflow" horzOverflow="overflow" vert="horz" wrap="square" lIns="79692" tIns="39846" rIns="79692" bIns="39846" numCol="1" spcCol="0" rtlCol="0" fromWordArt="0" anchor="ctr" anchorCtr="0" forceAA="0" compatLnSpc="1">
            <a:prstTxWarp prst="textNoShape">
              <a:avLst/>
            </a:prstTxWarp>
            <a:noAutofit/>
          </a:bodyPr>
          <a:lstStyle/>
          <a:p>
            <a:pPr lvl="0"/>
            <a:endParaRPr lang="de-DE" sz="1217" kern="0" dirty="0" err="1">
              <a:solidFill>
                <a:schemeClr val="bg1"/>
              </a:solidFill>
              <a:latin typeface="Arial" panose="020B0604020202020204" pitchFamily="34" charset="0"/>
            </a:endParaRPr>
          </a:p>
        </p:txBody>
      </p:sp>
      <p:sp>
        <p:nvSpPr>
          <p:cNvPr id="14" name="Footer Placeholder 4">
            <a:extLst>
              <a:ext uri="{FF2B5EF4-FFF2-40B4-BE49-F238E27FC236}">
                <a16:creationId xmlns:a16="http://schemas.microsoft.com/office/drawing/2014/main" id="{3B23042D-329D-4C0B-B8CC-F6DC447CC1A1}"/>
              </a:ext>
            </a:extLst>
          </p:cNvPr>
          <p:cNvSpPr>
            <a:spLocks noGrp="1"/>
          </p:cNvSpPr>
          <p:nvPr>
            <p:ph type="ftr" sz="quarter" idx="3"/>
          </p:nvPr>
        </p:nvSpPr>
        <p:spPr>
          <a:xfrm>
            <a:off x="5077065" y="7361047"/>
            <a:ext cx="3347559" cy="119292"/>
          </a:xfrm>
          <a:prstGeom prst="rect">
            <a:avLst/>
          </a:prstGeom>
        </p:spPr>
        <p:txBody>
          <a:bodyPr wrap="square" lIns="0" tIns="0" rIns="0" bIns="0" anchor="ctr">
            <a:spAutoFit/>
          </a:bodyPr>
          <a:lstStyle>
            <a:lvl1pPr algn="ctr">
              <a:defRPr sz="775" b="1">
                <a:solidFill>
                  <a:schemeClr val="bg1"/>
                </a:solidFill>
                <a:latin typeface="+mn-lt"/>
              </a:defRPr>
            </a:lvl1pPr>
          </a:lstStyle>
          <a:p>
            <a:r>
              <a:rPr lang="de-DE" dirty="0"/>
              <a:t>&lt;</a:t>
            </a:r>
            <a:r>
              <a:rPr lang="de-DE" dirty="0" err="1"/>
              <a:t>footer</a:t>
            </a:r>
            <a:r>
              <a:rPr lang="de-DE" dirty="0"/>
              <a:t>&gt;</a:t>
            </a:r>
          </a:p>
        </p:txBody>
      </p:sp>
      <p:sp>
        <p:nvSpPr>
          <p:cNvPr id="15" name="Slide Number Placeholder 5">
            <a:extLst>
              <a:ext uri="{FF2B5EF4-FFF2-40B4-BE49-F238E27FC236}">
                <a16:creationId xmlns:a16="http://schemas.microsoft.com/office/drawing/2014/main" id="{B614A3B1-D2B9-4DD5-91B8-92A9D44FD105}"/>
              </a:ext>
            </a:extLst>
          </p:cNvPr>
          <p:cNvSpPr>
            <a:spLocks noGrp="1"/>
          </p:cNvSpPr>
          <p:nvPr>
            <p:ph type="sldNum" sz="quarter" idx="4"/>
          </p:nvPr>
        </p:nvSpPr>
        <p:spPr>
          <a:xfrm>
            <a:off x="675084" y="7361047"/>
            <a:ext cx="2440902" cy="119292"/>
          </a:xfrm>
          <a:prstGeom prst="rect">
            <a:avLst/>
          </a:prstGeom>
        </p:spPr>
        <p:txBody>
          <a:bodyPr wrap="none" lIns="0" tIns="0" rIns="0" bIns="0" anchor="ctr">
            <a:spAutoFit/>
          </a:bodyPr>
          <a:lstStyle>
            <a:lvl1pPr>
              <a:defRPr sz="775" b="1">
                <a:solidFill>
                  <a:schemeClr val="bg1"/>
                </a:solidFill>
                <a:latin typeface="+mn-lt"/>
              </a:defRPr>
            </a:lvl1pPr>
          </a:lstStyle>
          <a:p>
            <a:r>
              <a:rPr lang="de-DE" dirty="0"/>
              <a:t>Page </a:t>
            </a:r>
            <a:fld id="{F1BC30E3-FFE5-4B91-AA19-87A149EBB9EE}" type="slidenum">
              <a:rPr lang="de-DE" smtClean="0"/>
              <a:pPr/>
              <a:t>‹Nr.›</a:t>
            </a:fld>
            <a:r>
              <a:rPr lang="de-DE" dirty="0"/>
              <a:t> </a:t>
            </a:r>
            <a:r>
              <a:rPr lang="de-DE" dirty="0" err="1"/>
              <a:t>Confidential</a:t>
            </a:r>
            <a:r>
              <a:rPr lang="de-DE" dirty="0"/>
              <a:t> – All </a:t>
            </a:r>
            <a:r>
              <a:rPr lang="de-DE" dirty="0" err="1"/>
              <a:t>rights</a:t>
            </a:r>
            <a:r>
              <a:rPr lang="de-DE" dirty="0"/>
              <a:t> </a:t>
            </a:r>
            <a:r>
              <a:rPr lang="de-DE" dirty="0" err="1"/>
              <a:t>reserved</a:t>
            </a:r>
            <a:r>
              <a:rPr lang="de-DE" dirty="0"/>
              <a:t> – EY </a:t>
            </a:r>
            <a:fld id="{96B6622E-4FCC-4BA1-9F2B-BC7E6671818F}" type="datetimeyyyy">
              <a:rPr lang="de-DE" smtClean="0"/>
              <a:pPr/>
              <a:t>2024</a:t>
            </a:fld>
            <a:endParaRPr lang="de-DE" dirty="0"/>
          </a:p>
        </p:txBody>
      </p:sp>
    </p:spTree>
    <p:extLst>
      <p:ext uri="{BB962C8B-B14F-4D97-AF65-F5344CB8AC3E}">
        <p14:creationId xmlns:p14="http://schemas.microsoft.com/office/powerpoint/2010/main" val="836300316"/>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Lst>
  <p:hf hdr="0" dt="0"/>
  <p:txStyles>
    <p:titleStyle>
      <a:lvl1pPr algn="l" defTabSz="1012100" rtl="0" eaLnBrk="1" latinLnBrk="0" hangingPunct="1">
        <a:lnSpc>
          <a:spcPct val="90000"/>
        </a:lnSpc>
        <a:spcBef>
          <a:spcPct val="0"/>
        </a:spcBef>
        <a:buNone/>
        <a:defRPr sz="2435" b="0" kern="1200">
          <a:solidFill>
            <a:schemeClr val="bg1"/>
          </a:solidFill>
          <a:latin typeface="+mn-lt"/>
          <a:ea typeface="+mj-ea"/>
          <a:cs typeface="Arial" pitchFamily="34" charset="0"/>
        </a:defRPr>
      </a:lvl1pPr>
    </p:titleStyle>
    <p:bodyStyle>
      <a:lvl1pPr marL="196797" marR="0" indent="-196797" algn="l" defTabSz="1012100" rtl="0" eaLnBrk="1" fontAlgn="auto" latinLnBrk="0" hangingPunct="1">
        <a:lnSpc>
          <a:spcPct val="100000"/>
        </a:lnSpc>
        <a:spcBef>
          <a:spcPts val="0"/>
        </a:spcBef>
        <a:spcAft>
          <a:spcPts val="0"/>
        </a:spcAft>
        <a:buClrTx/>
        <a:buSzPct val="75000"/>
        <a:buFont typeface="Arial" panose="020B0604020202020204" pitchFamily="34" charset="0"/>
        <a:buChar char="►"/>
        <a:tabLst/>
        <a:defRPr kumimoji="0" lang="en-US" sz="1549" b="0" i="0" u="none" strike="noStrike" kern="1200" cap="none" spc="0" normalizeH="0" baseline="0" noProof="0" dirty="0">
          <a:ln>
            <a:noFill/>
          </a:ln>
          <a:solidFill>
            <a:schemeClr val="bg1"/>
          </a:solidFill>
          <a:effectLst/>
          <a:uLnTx/>
          <a:uFillTx/>
          <a:latin typeface="+mn-lt"/>
          <a:ea typeface="+mn-ea"/>
          <a:cs typeface="Arial" panose="020B0604020202020204" pitchFamily="34" charset="0"/>
        </a:defRPr>
      </a:lvl1pPr>
      <a:lvl2pPr marL="351423" marR="0" indent="-154626" algn="l" defTabSz="1012100" rtl="0" eaLnBrk="1" fontAlgn="auto" latinLnBrk="0" hangingPunct="1">
        <a:lnSpc>
          <a:spcPct val="100000"/>
        </a:lnSpc>
        <a:spcBef>
          <a:spcPts val="0"/>
        </a:spcBef>
        <a:spcAft>
          <a:spcPts val="0"/>
        </a:spcAft>
        <a:buClrTx/>
        <a:buSzPct val="75000"/>
        <a:buFont typeface="Arial" panose="020B0604020202020204" pitchFamily="34" charset="0"/>
        <a:buChar char="–"/>
        <a:tabLst/>
        <a:defRPr kumimoji="0" lang="en-US" sz="1549" b="0" i="0" u="none" strike="noStrike" kern="1200" cap="none" spc="0" normalizeH="0" baseline="0" noProof="0" dirty="0">
          <a:ln>
            <a:noFill/>
          </a:ln>
          <a:solidFill>
            <a:schemeClr val="bg1"/>
          </a:solidFill>
          <a:effectLst/>
          <a:uLnTx/>
          <a:uFillTx/>
          <a:latin typeface="+mn-lt"/>
          <a:ea typeface="+mn-ea"/>
          <a:cs typeface="Arial" panose="020B0604020202020204" pitchFamily="34" charset="0"/>
        </a:defRPr>
      </a:lvl2pPr>
      <a:lvl3pPr marL="506050" marR="0" indent="-154626" algn="l" defTabSz="1012100" rtl="0" eaLnBrk="1" fontAlgn="auto" latinLnBrk="0" hangingPunct="1">
        <a:lnSpc>
          <a:spcPct val="100000"/>
        </a:lnSpc>
        <a:spcBef>
          <a:spcPts val="0"/>
        </a:spcBef>
        <a:spcAft>
          <a:spcPts val="0"/>
        </a:spcAft>
        <a:buClrTx/>
        <a:buSzPct val="75000"/>
        <a:buFont typeface="Wingdings 2" panose="05020102010507070707" pitchFamily="18" charset="2"/>
        <a:buChar char=""/>
        <a:tabLst/>
        <a:defRPr kumimoji="0" lang="en-US" sz="1549" b="0" i="0" u="none" strike="noStrike" kern="1200" cap="none" spc="0" normalizeH="0" baseline="0" noProof="0" dirty="0">
          <a:ln>
            <a:noFill/>
          </a:ln>
          <a:solidFill>
            <a:schemeClr val="bg1"/>
          </a:solidFill>
          <a:effectLst/>
          <a:uLnTx/>
          <a:uFillTx/>
          <a:latin typeface="+mn-lt"/>
          <a:ea typeface="+mn-ea"/>
          <a:cs typeface="+mn-cs"/>
        </a:defRPr>
      </a:lvl3pPr>
      <a:lvl4pPr marL="593906" marR="0" indent="-198555" algn="l" defTabSz="1012100" rtl="0" eaLnBrk="1" fontAlgn="auto" latinLnBrk="0" hangingPunct="1">
        <a:lnSpc>
          <a:spcPct val="100000"/>
        </a:lnSpc>
        <a:spcBef>
          <a:spcPts val="0"/>
        </a:spcBef>
        <a:spcAft>
          <a:spcPts val="0"/>
        </a:spcAft>
        <a:buClrTx/>
        <a:buSzPct val="75000"/>
        <a:buFont typeface="Wingdings 2" panose="05020102010507070707" pitchFamily="18" charset="2"/>
        <a:buChar char=""/>
        <a:tabLst/>
        <a:defRPr kumimoji="0" lang="de-DE" sz="1549" b="0" i="0" u="none" strike="noStrike" kern="1200" cap="none" spc="0" normalizeH="0" baseline="0">
          <a:ln>
            <a:noFill/>
          </a:ln>
          <a:solidFill>
            <a:schemeClr val="bg1"/>
          </a:solidFill>
          <a:effectLst/>
          <a:uLnTx/>
          <a:uFillTx/>
          <a:latin typeface="+mn-lt"/>
          <a:ea typeface="+mn-ea"/>
          <a:cs typeface="+mn-cs"/>
        </a:defRPr>
      </a:lvl4pPr>
      <a:lvl5pPr marL="795975" marR="0" indent="-202069" algn="l" defTabSz="1012100" rtl="0" eaLnBrk="1" fontAlgn="auto" latinLnBrk="0" hangingPunct="1">
        <a:lnSpc>
          <a:spcPct val="100000"/>
        </a:lnSpc>
        <a:spcBef>
          <a:spcPts val="0"/>
        </a:spcBef>
        <a:spcAft>
          <a:spcPts val="0"/>
        </a:spcAft>
        <a:buClrTx/>
        <a:buSzPct val="75000"/>
        <a:buFont typeface="Wingdings 2" panose="05020102010507070707" pitchFamily="18" charset="2"/>
        <a:buChar char=""/>
        <a:tabLst/>
        <a:defRPr kumimoji="0" lang="de-DE" sz="1549" b="0" i="0" u="none" strike="noStrike" kern="1200" cap="none" spc="0" normalizeH="0" baseline="0">
          <a:ln>
            <a:noFill/>
          </a:ln>
          <a:solidFill>
            <a:schemeClr val="bg1"/>
          </a:solidFill>
          <a:effectLst/>
          <a:uLnTx/>
          <a:uFillTx/>
          <a:latin typeface="+mn-lt"/>
          <a:ea typeface="+mn-ea"/>
          <a:cs typeface="+mn-cs"/>
        </a:defRPr>
      </a:lvl5pPr>
      <a:lvl6pPr marL="2783276" indent="-253025" algn="l" defTabSz="1012100" rtl="0" eaLnBrk="1" latinLnBrk="0" hangingPunct="1">
        <a:spcBef>
          <a:spcPct val="20000"/>
        </a:spcBef>
        <a:buFont typeface="Arial" pitchFamily="34" charset="0"/>
        <a:buChar char="•"/>
        <a:defRPr sz="2214" kern="1200">
          <a:solidFill>
            <a:schemeClr val="tx1"/>
          </a:solidFill>
          <a:latin typeface="+mn-lt"/>
          <a:ea typeface="+mn-ea"/>
          <a:cs typeface="+mn-cs"/>
        </a:defRPr>
      </a:lvl6pPr>
      <a:lvl7pPr marL="3289326" indent="-253025" algn="l" defTabSz="1012100" rtl="0" eaLnBrk="1" latinLnBrk="0" hangingPunct="1">
        <a:spcBef>
          <a:spcPct val="20000"/>
        </a:spcBef>
        <a:buFont typeface="Arial" pitchFamily="34" charset="0"/>
        <a:buChar char="•"/>
        <a:defRPr sz="2214" kern="1200">
          <a:solidFill>
            <a:schemeClr val="tx1"/>
          </a:solidFill>
          <a:latin typeface="+mn-lt"/>
          <a:ea typeface="+mn-ea"/>
          <a:cs typeface="+mn-cs"/>
        </a:defRPr>
      </a:lvl7pPr>
      <a:lvl8pPr marL="3795377" indent="-253025" algn="l" defTabSz="1012100" rtl="0" eaLnBrk="1" latinLnBrk="0" hangingPunct="1">
        <a:spcBef>
          <a:spcPct val="20000"/>
        </a:spcBef>
        <a:buFont typeface="Arial" pitchFamily="34" charset="0"/>
        <a:buChar char="•"/>
        <a:defRPr sz="2214" kern="1200">
          <a:solidFill>
            <a:schemeClr val="tx1"/>
          </a:solidFill>
          <a:latin typeface="+mn-lt"/>
          <a:ea typeface="+mn-ea"/>
          <a:cs typeface="+mn-cs"/>
        </a:defRPr>
      </a:lvl8pPr>
      <a:lvl9pPr marL="4301426" indent="-253025" algn="l" defTabSz="1012100" rtl="0" eaLnBrk="1" latinLnBrk="0" hangingPunct="1">
        <a:spcBef>
          <a:spcPct val="20000"/>
        </a:spcBef>
        <a:buFont typeface="Arial" pitchFamily="34" charset="0"/>
        <a:buChar char="•"/>
        <a:defRPr sz="2214" kern="1200">
          <a:solidFill>
            <a:schemeClr val="tx1"/>
          </a:solidFill>
          <a:latin typeface="+mn-lt"/>
          <a:ea typeface="+mn-ea"/>
          <a:cs typeface="+mn-cs"/>
        </a:defRPr>
      </a:lvl9pPr>
    </p:bodyStyle>
    <p:otherStyle>
      <a:defPPr>
        <a:defRPr lang="en-US"/>
      </a:defPPr>
      <a:lvl1pPr marL="0" algn="l" defTabSz="1012100" rtl="0" eaLnBrk="1" latinLnBrk="0" hangingPunct="1">
        <a:defRPr sz="1992" kern="1200">
          <a:solidFill>
            <a:schemeClr val="tx1"/>
          </a:solidFill>
          <a:latin typeface="+mn-lt"/>
          <a:ea typeface="+mn-ea"/>
          <a:cs typeface="+mn-cs"/>
        </a:defRPr>
      </a:lvl1pPr>
      <a:lvl2pPr marL="506050" algn="l" defTabSz="1012100" rtl="0" eaLnBrk="1" latinLnBrk="0" hangingPunct="1">
        <a:defRPr sz="1992" kern="1200">
          <a:solidFill>
            <a:schemeClr val="tx1"/>
          </a:solidFill>
          <a:latin typeface="+mn-lt"/>
          <a:ea typeface="+mn-ea"/>
          <a:cs typeface="+mn-cs"/>
        </a:defRPr>
      </a:lvl2pPr>
      <a:lvl3pPr marL="1012100" algn="l" defTabSz="1012100" rtl="0" eaLnBrk="1" latinLnBrk="0" hangingPunct="1">
        <a:defRPr sz="1992" kern="1200">
          <a:solidFill>
            <a:schemeClr val="tx1"/>
          </a:solidFill>
          <a:latin typeface="+mn-lt"/>
          <a:ea typeface="+mn-ea"/>
          <a:cs typeface="+mn-cs"/>
        </a:defRPr>
      </a:lvl3pPr>
      <a:lvl4pPr marL="1518150" algn="l" defTabSz="1012100" rtl="0" eaLnBrk="1" latinLnBrk="0" hangingPunct="1">
        <a:defRPr sz="1992" kern="1200">
          <a:solidFill>
            <a:schemeClr val="tx1"/>
          </a:solidFill>
          <a:latin typeface="+mn-lt"/>
          <a:ea typeface="+mn-ea"/>
          <a:cs typeface="+mn-cs"/>
        </a:defRPr>
      </a:lvl4pPr>
      <a:lvl5pPr marL="2024201" algn="l" defTabSz="1012100" rtl="0" eaLnBrk="1" latinLnBrk="0" hangingPunct="1">
        <a:defRPr sz="1992" kern="1200">
          <a:solidFill>
            <a:schemeClr val="tx1"/>
          </a:solidFill>
          <a:latin typeface="+mn-lt"/>
          <a:ea typeface="+mn-ea"/>
          <a:cs typeface="+mn-cs"/>
        </a:defRPr>
      </a:lvl5pPr>
      <a:lvl6pPr marL="2530251" algn="l" defTabSz="1012100" rtl="0" eaLnBrk="1" latinLnBrk="0" hangingPunct="1">
        <a:defRPr sz="1992" kern="1200">
          <a:solidFill>
            <a:schemeClr val="tx1"/>
          </a:solidFill>
          <a:latin typeface="+mn-lt"/>
          <a:ea typeface="+mn-ea"/>
          <a:cs typeface="+mn-cs"/>
        </a:defRPr>
      </a:lvl6pPr>
      <a:lvl7pPr marL="3036300" algn="l" defTabSz="1012100" rtl="0" eaLnBrk="1" latinLnBrk="0" hangingPunct="1">
        <a:defRPr sz="1992" kern="1200">
          <a:solidFill>
            <a:schemeClr val="tx1"/>
          </a:solidFill>
          <a:latin typeface="+mn-lt"/>
          <a:ea typeface="+mn-ea"/>
          <a:cs typeface="+mn-cs"/>
        </a:defRPr>
      </a:lvl7pPr>
      <a:lvl8pPr marL="3542351" algn="l" defTabSz="1012100" rtl="0" eaLnBrk="1" latinLnBrk="0" hangingPunct="1">
        <a:defRPr sz="1992" kern="1200">
          <a:solidFill>
            <a:schemeClr val="tx1"/>
          </a:solidFill>
          <a:latin typeface="+mn-lt"/>
          <a:ea typeface="+mn-ea"/>
          <a:cs typeface="+mn-cs"/>
        </a:defRPr>
      </a:lvl8pPr>
      <a:lvl9pPr marL="4048401" algn="l" defTabSz="1012100" rtl="0" eaLnBrk="1" latinLnBrk="0" hangingPunct="1">
        <a:defRPr sz="1992" kern="1200">
          <a:solidFill>
            <a:schemeClr val="tx1"/>
          </a:solidFill>
          <a:latin typeface="+mn-lt"/>
          <a:ea typeface="+mn-ea"/>
          <a:cs typeface="+mn-cs"/>
        </a:defRPr>
      </a:lvl9pPr>
    </p:otherStyle>
  </p:txStyles>
  <p:extLst>
    <p:ext uri="{27BBF7A9-308A-43DC-89C8-2F10F3537804}">
      <p15:sldGuideLst xmlns:p15="http://schemas.microsoft.com/office/powerpoint/2012/main">
        <p15:guide id="4" pos="7576">
          <p15:clr>
            <a:srgbClr val="F26B43"/>
          </p15:clr>
        </p15:guide>
        <p15:guide id="7" orient="horz" pos="977">
          <p15:clr>
            <a:srgbClr val="F26B43"/>
          </p15:clr>
        </p15:guide>
        <p15:guide id="8" orient="horz" pos="3935">
          <p15:clr>
            <a:srgbClr val="F26B43"/>
          </p15:clr>
        </p15:guide>
        <p15:guide id="9" pos="10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8" name="Textplatzhalter 27"/>
          <p:cNvSpPr>
            <a:spLocks noGrp="1"/>
          </p:cNvSpPr>
          <p:nvPr>
            <p:ph type="body" idx="1"/>
          </p:nvPr>
        </p:nvSpPr>
        <p:spPr>
          <a:xfrm>
            <a:off x="673405" y="1259787"/>
            <a:ext cx="12153163" cy="4818704"/>
          </a:xfrm>
          <a:prstGeom prst="rect">
            <a:avLst/>
          </a:prstGeom>
        </p:spPr>
        <p:txBody>
          <a:bodyPr vert="horz" lIns="0" tIns="0" rIns="0" bIns="0" rtlCol="0">
            <a:noAutofit/>
          </a:bodyPr>
          <a:lstStyle/>
          <a:p>
            <a:pPr marL="0" indent="0"/>
            <a:r>
              <a:rPr lang="en-US" noProof="0" dirty="0"/>
              <a:t>Click to edit Master text styles</a:t>
            </a:r>
          </a:p>
          <a:p>
            <a:pPr lvl="1"/>
            <a:r>
              <a:rPr lang="en-US" noProof="0" dirty="0"/>
              <a:t>Second level</a:t>
            </a:r>
          </a:p>
          <a:p>
            <a:pPr marL="565768" lvl="2" indent="-258286"/>
            <a:r>
              <a:rPr lang="en-US" noProof="0" dirty="0"/>
              <a:t>Third level</a:t>
            </a:r>
          </a:p>
        </p:txBody>
      </p:sp>
      <p:sp>
        <p:nvSpPr>
          <p:cNvPr id="2" name="Title Placeholder 1"/>
          <p:cNvSpPr>
            <a:spLocks noGrp="1"/>
          </p:cNvSpPr>
          <p:nvPr>
            <p:ph type="title"/>
          </p:nvPr>
        </p:nvSpPr>
        <p:spPr>
          <a:xfrm>
            <a:off x="675086" y="325799"/>
            <a:ext cx="12151519" cy="654345"/>
          </a:xfrm>
          <a:prstGeom prst="rect">
            <a:avLst/>
          </a:prstGeom>
        </p:spPr>
        <p:txBody>
          <a:bodyPr vert="horz" lIns="0" tIns="0" rIns="0" bIns="0" rtlCol="0" anchor="t" anchorCtr="0">
            <a:noAutofit/>
          </a:bodyPr>
          <a:lstStyle/>
          <a:p>
            <a:r>
              <a:rPr lang="en-US" noProof="0"/>
              <a:t>Click to edit Master title style</a:t>
            </a:r>
            <a:endParaRPr lang="en-US" noProof="0" dirty="0"/>
          </a:p>
        </p:txBody>
      </p:sp>
      <p:grpSp>
        <p:nvGrpSpPr>
          <p:cNvPr id="9" name="Group 4">
            <a:extLst>
              <a:ext uri="{FF2B5EF4-FFF2-40B4-BE49-F238E27FC236}">
                <a16:creationId xmlns:a16="http://schemas.microsoft.com/office/drawing/2014/main" id="{ABA621AC-91DA-4716-A450-56540FA39C36}"/>
              </a:ext>
            </a:extLst>
          </p:cNvPr>
          <p:cNvGrpSpPr>
            <a:grpSpLocks noChangeAspect="1"/>
          </p:cNvGrpSpPr>
          <p:nvPr userDrawn="1"/>
        </p:nvGrpSpPr>
        <p:grpSpPr bwMode="invGray">
          <a:xfrm>
            <a:off x="12493103" y="7039069"/>
            <a:ext cx="335610" cy="344570"/>
            <a:chOff x="7110" y="4004"/>
            <a:chExt cx="191" cy="196"/>
          </a:xfrm>
        </p:grpSpPr>
        <p:sp>
          <p:nvSpPr>
            <p:cNvPr id="11" name="Freeform 5">
              <a:extLst>
                <a:ext uri="{FF2B5EF4-FFF2-40B4-BE49-F238E27FC236}">
                  <a16:creationId xmlns:a16="http://schemas.microsoft.com/office/drawing/2014/main" id="{76E3EDA9-8EAC-419E-8C11-4E1E158AF762}"/>
                </a:ext>
              </a:extLst>
            </p:cNvPr>
            <p:cNvSpPr>
              <a:spLocks/>
            </p:cNvSpPr>
            <p:nvPr userDrawn="1"/>
          </p:nvSpPr>
          <p:spPr bwMode="invGray">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00000"/>
                </a:lnSpc>
              </a:pPr>
              <a:endParaRPr lang="en-US" sz="1992" noProof="0" dirty="0"/>
            </a:p>
          </p:txBody>
        </p:sp>
        <p:sp>
          <p:nvSpPr>
            <p:cNvPr id="12" name="Freeform 6">
              <a:extLst>
                <a:ext uri="{FF2B5EF4-FFF2-40B4-BE49-F238E27FC236}">
                  <a16:creationId xmlns:a16="http://schemas.microsoft.com/office/drawing/2014/main" id="{ABC9458B-8C2C-486A-8ADE-F22CCDC7E2F8}"/>
                </a:ext>
              </a:extLst>
            </p:cNvPr>
            <p:cNvSpPr>
              <a:spLocks/>
            </p:cNvSpPr>
            <p:nvPr userDrawn="1"/>
          </p:nvSpPr>
          <p:spPr bwMode="invGray">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00000"/>
                </a:lnSpc>
              </a:pPr>
              <a:endParaRPr lang="en-US" sz="1992" noProof="0" dirty="0"/>
            </a:p>
          </p:txBody>
        </p:sp>
        <p:sp>
          <p:nvSpPr>
            <p:cNvPr id="14" name="Freeform 7">
              <a:extLst>
                <a:ext uri="{FF2B5EF4-FFF2-40B4-BE49-F238E27FC236}">
                  <a16:creationId xmlns:a16="http://schemas.microsoft.com/office/drawing/2014/main" id="{0A4C4046-69B4-41DA-AA2E-E892AEC9AA90}"/>
                </a:ext>
              </a:extLst>
            </p:cNvPr>
            <p:cNvSpPr>
              <a:spLocks/>
            </p:cNvSpPr>
            <p:nvPr userDrawn="1"/>
          </p:nvSpPr>
          <p:spPr bwMode="invGray">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00000"/>
                </a:lnSpc>
              </a:pPr>
              <a:endParaRPr lang="en-US" sz="1992" noProof="0" dirty="0"/>
            </a:p>
          </p:txBody>
        </p:sp>
      </p:grpSp>
      <p:sp>
        <p:nvSpPr>
          <p:cNvPr id="19" name="Date Placeholder 3">
            <a:extLst>
              <a:ext uri="{FF2B5EF4-FFF2-40B4-BE49-F238E27FC236}">
                <a16:creationId xmlns:a16="http://schemas.microsoft.com/office/drawing/2014/main" id="{600772EA-C6B0-4F5D-AA59-01C0858EFADB}"/>
              </a:ext>
            </a:extLst>
          </p:cNvPr>
          <p:cNvSpPr>
            <a:spLocks noGrp="1"/>
          </p:cNvSpPr>
          <p:nvPr>
            <p:ph type="dt" sz="half" idx="2"/>
          </p:nvPr>
        </p:nvSpPr>
        <p:spPr>
          <a:xfrm>
            <a:off x="1581603" y="7166304"/>
            <a:ext cx="1318538" cy="199333"/>
          </a:xfrm>
          <a:prstGeom prst="rect">
            <a:avLst/>
          </a:prstGeom>
        </p:spPr>
        <p:txBody>
          <a:bodyPr vert="horz" lIns="0" tIns="0" rIns="0" bIns="0" rtlCol="0" anchor="ctr"/>
          <a:lstStyle>
            <a:lvl1pPr marL="0" algn="l" defTabSz="1012058" rtl="0" eaLnBrk="1" latinLnBrk="0" hangingPunct="1">
              <a:lnSpc>
                <a:spcPct val="100000"/>
              </a:lnSpc>
              <a:defRPr lang="en-IN" sz="885" kern="1200" smtClean="0">
                <a:solidFill>
                  <a:schemeClr val="bg1"/>
                </a:solidFill>
                <a:latin typeface="EYInterstate" panose="02000503020000020004" pitchFamily="2" charset="0"/>
                <a:ea typeface="+mn-ea"/>
                <a:cs typeface="+mn-cs"/>
              </a:defRPr>
            </a:lvl1pPr>
          </a:lstStyle>
          <a:p>
            <a:fld id="{42CAA955-C688-4D17-A718-E12620276EB6}" type="datetime3">
              <a:rPr lang="en-US" noProof="0" smtClean="0"/>
              <a:t>27 May 2024</a:t>
            </a:fld>
            <a:endParaRPr lang="en-US" noProof="0" dirty="0"/>
          </a:p>
        </p:txBody>
      </p:sp>
      <p:sp>
        <p:nvSpPr>
          <p:cNvPr id="20" name="Footer Placeholder 4">
            <a:extLst>
              <a:ext uri="{FF2B5EF4-FFF2-40B4-BE49-F238E27FC236}">
                <a16:creationId xmlns:a16="http://schemas.microsoft.com/office/drawing/2014/main" id="{AC28FA70-87E4-49F4-AFDE-345AA28E0BE7}"/>
              </a:ext>
            </a:extLst>
          </p:cNvPr>
          <p:cNvSpPr>
            <a:spLocks noGrp="1"/>
          </p:cNvSpPr>
          <p:nvPr>
            <p:ph type="ftr" sz="quarter" idx="3"/>
          </p:nvPr>
        </p:nvSpPr>
        <p:spPr>
          <a:xfrm>
            <a:off x="3585280" y="7166304"/>
            <a:ext cx="3415836" cy="199333"/>
          </a:xfrm>
          <a:prstGeom prst="rect">
            <a:avLst/>
          </a:prstGeom>
        </p:spPr>
        <p:txBody>
          <a:bodyPr vert="horz" lIns="0" tIns="0" rIns="0" bIns="0" rtlCol="0" anchor="ctr"/>
          <a:lstStyle>
            <a:lvl1pPr marL="0" algn="l" defTabSz="1012058" rtl="0" eaLnBrk="1" latinLnBrk="0" hangingPunct="1">
              <a:lnSpc>
                <a:spcPct val="100000"/>
              </a:lnSpc>
              <a:defRPr lang="en-IN" sz="885" kern="1200" dirty="0">
                <a:solidFill>
                  <a:schemeClr val="bg1"/>
                </a:solidFill>
                <a:latin typeface="EYInterstate" panose="02000503020000020004" pitchFamily="2" charset="0"/>
                <a:ea typeface="+mn-ea"/>
                <a:cs typeface="+mn-cs"/>
              </a:defRPr>
            </a:lvl1pPr>
          </a:lstStyle>
          <a:p>
            <a:r>
              <a:rPr lang="en-US" noProof="0" dirty="0"/>
              <a:t>Presentation title</a:t>
            </a:r>
          </a:p>
        </p:txBody>
      </p:sp>
      <p:sp>
        <p:nvSpPr>
          <p:cNvPr id="21" name="Slide Number Placeholder 5">
            <a:extLst>
              <a:ext uri="{FF2B5EF4-FFF2-40B4-BE49-F238E27FC236}">
                <a16:creationId xmlns:a16="http://schemas.microsoft.com/office/drawing/2014/main" id="{3B540F9A-D485-4BD0-B905-41F8A52593F8}"/>
              </a:ext>
            </a:extLst>
          </p:cNvPr>
          <p:cNvSpPr>
            <a:spLocks noGrp="1"/>
          </p:cNvSpPr>
          <p:nvPr>
            <p:ph type="sldNum" sz="quarter" idx="4"/>
          </p:nvPr>
        </p:nvSpPr>
        <p:spPr>
          <a:xfrm>
            <a:off x="683168" y="7166304"/>
            <a:ext cx="733912" cy="199333"/>
          </a:xfrm>
          <a:prstGeom prst="rect">
            <a:avLst/>
          </a:prstGeom>
        </p:spPr>
        <p:txBody>
          <a:bodyPr vert="horz" lIns="0" tIns="0" rIns="0" bIns="0" rtlCol="0" anchor="ctr"/>
          <a:lstStyle>
            <a:lvl1pPr marL="0" algn="l" defTabSz="1012058" rtl="0" eaLnBrk="1" latinLnBrk="0" hangingPunct="1">
              <a:lnSpc>
                <a:spcPct val="100000"/>
              </a:lnSpc>
              <a:defRPr lang="en-IN" sz="885" kern="1200" smtClean="0">
                <a:solidFill>
                  <a:schemeClr val="bg1"/>
                </a:solidFill>
                <a:latin typeface="EYInterstate" panose="02000503020000020004" pitchFamily="2" charset="0"/>
                <a:ea typeface="+mn-ea"/>
                <a:cs typeface="+mn-cs"/>
              </a:defRPr>
            </a:lvl1pPr>
          </a:lstStyle>
          <a:p>
            <a:r>
              <a:rPr lang="en-US" noProof="0" dirty="0"/>
              <a:t>Page </a:t>
            </a:r>
            <a:fld id="{F1BC30E3-FFE5-4B91-AA19-87A149EBB9EE}" type="slidenum">
              <a:rPr lang="en-US" noProof="0" smtClean="0"/>
              <a:pPr/>
              <a:t>‹Nr.›</a:t>
            </a:fld>
            <a:endParaRPr lang="en-US" noProof="0" dirty="0"/>
          </a:p>
        </p:txBody>
      </p:sp>
    </p:spTree>
    <p:extLst>
      <p:ext uri="{BB962C8B-B14F-4D97-AF65-F5344CB8AC3E}">
        <p14:creationId xmlns:p14="http://schemas.microsoft.com/office/powerpoint/2010/main" val="495870859"/>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 id="2147483896" r:id="rId12"/>
    <p:sldLayoutId id="2147483897" r:id="rId13"/>
    <p:sldLayoutId id="2147483898" r:id="rId14"/>
    <p:sldLayoutId id="2147483899" r:id="rId15"/>
    <p:sldLayoutId id="2147483900" r:id="rId16"/>
    <p:sldLayoutId id="2147483901" r:id="rId17"/>
    <p:sldLayoutId id="2147483902" r:id="rId18"/>
    <p:sldLayoutId id="2147483903" r:id="rId19"/>
  </p:sldLayoutIdLst>
  <p:hf hdr="0" dt="0"/>
  <p:txStyles>
    <p:titleStyle>
      <a:lvl1pPr algn="l" defTabSz="1012058" rtl="0" eaLnBrk="1" latinLnBrk="0" hangingPunct="1">
        <a:lnSpc>
          <a:spcPct val="100000"/>
        </a:lnSpc>
        <a:spcBef>
          <a:spcPct val="0"/>
        </a:spcBef>
        <a:buNone/>
        <a:defRPr sz="2656" b="0" kern="1200">
          <a:solidFill>
            <a:schemeClr val="bg1"/>
          </a:solidFill>
          <a:latin typeface="EYInterstate Light" panose="02000506000000020004" pitchFamily="2" charset="0"/>
          <a:ea typeface="+mj-ea"/>
          <a:cs typeface="Arial" pitchFamily="34" charset="0"/>
        </a:defRPr>
      </a:lvl1pPr>
    </p:titleStyle>
    <p:bodyStyle>
      <a:lvl1pPr marL="0" marR="0" indent="0" algn="l" defTabSz="1012058" rtl="0" eaLnBrk="1" fontAlgn="auto" latinLnBrk="0" hangingPunct="1">
        <a:lnSpc>
          <a:spcPct val="100000"/>
        </a:lnSpc>
        <a:spcBef>
          <a:spcPts val="0"/>
        </a:spcBef>
        <a:spcAft>
          <a:spcPts val="664"/>
        </a:spcAft>
        <a:buClr>
          <a:srgbClr val="FFE600"/>
        </a:buClr>
        <a:buSzPct val="70000"/>
        <a:buFont typeface="Arial" pitchFamily="34" charset="0"/>
        <a:buNone/>
        <a:tabLst/>
        <a:defRPr kumimoji="0" lang="de-DE" sz="1992" b="0" i="0" u="none" strike="noStrike" kern="1200" cap="none" spc="0" normalizeH="0" baseline="0" noProof="0" dirty="0" smtClean="0">
          <a:ln>
            <a:noFill/>
          </a:ln>
          <a:solidFill>
            <a:schemeClr val="bg1"/>
          </a:solidFill>
          <a:effectLst/>
          <a:uLnTx/>
          <a:uFillTx/>
          <a:latin typeface="EYInterstate Light" panose="02000506000000020004" pitchFamily="2" charset="0"/>
          <a:ea typeface="+mn-ea"/>
          <a:cs typeface="+mn-cs"/>
        </a:defRPr>
      </a:lvl1pPr>
      <a:lvl2pPr marL="300455" marR="0" indent="-300455"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kumimoji="0" lang="de-DE" sz="1771" b="0" i="0" u="none" strike="noStrike" kern="1200" cap="none" spc="0" normalizeH="0" baseline="0" noProof="0" dirty="0" smtClean="0">
          <a:ln>
            <a:noFill/>
          </a:ln>
          <a:solidFill>
            <a:schemeClr val="bg1"/>
          </a:solidFill>
          <a:effectLst/>
          <a:uLnTx/>
          <a:uFillTx/>
          <a:latin typeface="EYInterstate Light" panose="02000506000000020004" pitchFamily="2" charset="0"/>
          <a:ea typeface="+mn-ea"/>
          <a:cs typeface="+mn-cs"/>
        </a:defRPr>
      </a:lvl2pPr>
      <a:lvl3pPr marL="623750" marR="0" indent="-316268"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kumimoji="0" lang="de-DE" sz="1550" b="0" i="0" u="none" strike="noStrike" kern="1200" cap="none" spc="0" normalizeH="0" baseline="0" noProof="0" dirty="0" smtClean="0">
          <a:ln>
            <a:noFill/>
          </a:ln>
          <a:solidFill>
            <a:schemeClr val="bg1"/>
          </a:solidFill>
          <a:effectLst/>
          <a:uLnTx/>
          <a:uFillTx/>
          <a:latin typeface="EYInterstate Light" panose="02000506000000020004" pitchFamily="2" charset="0"/>
          <a:ea typeface="+mn-ea"/>
          <a:cs typeface="+mn-cs"/>
        </a:defRPr>
      </a:lvl3pPr>
      <a:lvl4pPr marL="885551" marR="0" indent="-316268" algn="l" defTabSz="1012058" rtl="0" eaLnBrk="1" fontAlgn="auto" latinLnBrk="0" hangingPunct="1">
        <a:lnSpc>
          <a:spcPct val="100000"/>
        </a:lnSpc>
        <a:spcBef>
          <a:spcPts val="0"/>
        </a:spcBef>
        <a:spcAft>
          <a:spcPts val="664"/>
        </a:spcAft>
        <a:buClr>
          <a:srgbClr val="FFE600"/>
        </a:buClr>
        <a:buSzPct val="70000"/>
        <a:buFont typeface="Arial" pitchFamily="34" charset="0"/>
        <a:buChar char="►"/>
        <a:tabLst/>
        <a:defRPr kumimoji="0" lang="de-DE" sz="1550" b="0" i="0" u="none" strike="noStrike" kern="1200" cap="none" spc="0" normalizeH="0" baseline="0" noProof="0" dirty="0" smtClean="0">
          <a:ln>
            <a:noFill/>
          </a:ln>
          <a:solidFill>
            <a:schemeClr val="bg1"/>
          </a:solidFill>
          <a:effectLst/>
          <a:uLnTx/>
          <a:uFillTx/>
          <a:latin typeface="EYInterstate Light" panose="02000506000000020004" pitchFamily="2" charset="0"/>
          <a:ea typeface="+mn-ea"/>
          <a:cs typeface="+mn-cs"/>
        </a:defRPr>
      </a:lvl4pPr>
      <a:lvl5pPr marL="1045442" indent="-223145" algn="l" defTabSz="1012058" rtl="0" eaLnBrk="1" latinLnBrk="0" hangingPunct="1">
        <a:lnSpc>
          <a:spcPct val="100000"/>
        </a:lnSpc>
        <a:spcBef>
          <a:spcPts val="0"/>
        </a:spcBef>
        <a:spcAft>
          <a:spcPts val="664"/>
        </a:spcAft>
        <a:buClr>
          <a:srgbClr val="FFE600"/>
        </a:buClr>
        <a:buSzPct val="70000"/>
        <a:buFont typeface="Arial" pitchFamily="34" charset="0"/>
        <a:buChar char="►"/>
        <a:tabLst/>
        <a:defRPr kumimoji="0" lang="de-DE" sz="1550" b="0" i="0" u="none" strike="noStrike" kern="1200" cap="none" spc="0" normalizeH="0" baseline="0" noProof="0" dirty="0">
          <a:ln>
            <a:noFill/>
          </a:ln>
          <a:solidFill>
            <a:schemeClr val="bg1"/>
          </a:solidFill>
          <a:effectLst/>
          <a:uLnTx/>
          <a:uFillTx/>
          <a:latin typeface="EYInterstate Light" panose="02000506000000020004" pitchFamily="2" charset="0"/>
          <a:ea typeface="+mn-ea"/>
          <a:cs typeface="+mn-cs"/>
        </a:defRPr>
      </a:lvl5pPr>
      <a:lvl6pPr marL="2783159" indent="-253014" algn="l" defTabSz="1012058" rtl="0" eaLnBrk="1" latinLnBrk="0" hangingPunct="1">
        <a:spcBef>
          <a:spcPct val="20000"/>
        </a:spcBef>
        <a:buFont typeface="Arial" pitchFamily="34" charset="0"/>
        <a:buChar char="•"/>
        <a:defRPr sz="2214" kern="1200">
          <a:solidFill>
            <a:schemeClr val="tx1"/>
          </a:solidFill>
          <a:latin typeface="+mn-lt"/>
          <a:ea typeface="+mn-ea"/>
          <a:cs typeface="+mn-cs"/>
        </a:defRPr>
      </a:lvl6pPr>
      <a:lvl7pPr marL="3289188" indent="-253014" algn="l" defTabSz="1012058" rtl="0" eaLnBrk="1" latinLnBrk="0" hangingPunct="1">
        <a:spcBef>
          <a:spcPct val="20000"/>
        </a:spcBef>
        <a:buFont typeface="Arial" pitchFamily="34" charset="0"/>
        <a:buChar char="•"/>
        <a:defRPr sz="2214" kern="1200">
          <a:solidFill>
            <a:schemeClr val="tx1"/>
          </a:solidFill>
          <a:latin typeface="+mn-lt"/>
          <a:ea typeface="+mn-ea"/>
          <a:cs typeface="+mn-cs"/>
        </a:defRPr>
      </a:lvl7pPr>
      <a:lvl8pPr marL="3795217" indent="-253014" algn="l" defTabSz="1012058" rtl="0" eaLnBrk="1" latinLnBrk="0" hangingPunct="1">
        <a:spcBef>
          <a:spcPct val="20000"/>
        </a:spcBef>
        <a:buFont typeface="Arial" pitchFamily="34" charset="0"/>
        <a:buChar char="•"/>
        <a:defRPr sz="2214" kern="1200">
          <a:solidFill>
            <a:schemeClr val="tx1"/>
          </a:solidFill>
          <a:latin typeface="+mn-lt"/>
          <a:ea typeface="+mn-ea"/>
          <a:cs typeface="+mn-cs"/>
        </a:defRPr>
      </a:lvl8pPr>
      <a:lvl9pPr marL="4301246" indent="-253014" algn="l" defTabSz="1012058" rtl="0" eaLnBrk="1" latinLnBrk="0" hangingPunct="1">
        <a:spcBef>
          <a:spcPct val="20000"/>
        </a:spcBef>
        <a:buFont typeface="Arial" pitchFamily="34" charset="0"/>
        <a:buChar char="•"/>
        <a:defRPr sz="2214" kern="1200">
          <a:solidFill>
            <a:schemeClr val="tx1"/>
          </a:solidFill>
          <a:latin typeface="+mn-lt"/>
          <a:ea typeface="+mn-ea"/>
          <a:cs typeface="+mn-cs"/>
        </a:defRPr>
      </a:lvl9pPr>
    </p:bodyStyle>
    <p:otherStyle>
      <a:defPPr>
        <a:defRPr lang="en-US"/>
      </a:defPPr>
      <a:lvl1pPr marL="0" algn="l" defTabSz="1012058" rtl="0" eaLnBrk="1" latinLnBrk="0" hangingPunct="1">
        <a:defRPr sz="1992" kern="1200">
          <a:solidFill>
            <a:schemeClr val="tx1"/>
          </a:solidFill>
          <a:latin typeface="+mn-lt"/>
          <a:ea typeface="+mn-ea"/>
          <a:cs typeface="+mn-cs"/>
        </a:defRPr>
      </a:lvl1pPr>
      <a:lvl2pPr marL="506029" algn="l" defTabSz="1012058" rtl="0" eaLnBrk="1" latinLnBrk="0" hangingPunct="1">
        <a:defRPr sz="1992" kern="1200">
          <a:solidFill>
            <a:schemeClr val="tx1"/>
          </a:solidFill>
          <a:latin typeface="+mn-lt"/>
          <a:ea typeface="+mn-ea"/>
          <a:cs typeface="+mn-cs"/>
        </a:defRPr>
      </a:lvl2pPr>
      <a:lvl3pPr marL="1012058" algn="l" defTabSz="1012058" rtl="0" eaLnBrk="1" latinLnBrk="0" hangingPunct="1">
        <a:defRPr sz="1992" kern="1200">
          <a:solidFill>
            <a:schemeClr val="tx1"/>
          </a:solidFill>
          <a:latin typeface="+mn-lt"/>
          <a:ea typeface="+mn-ea"/>
          <a:cs typeface="+mn-cs"/>
        </a:defRPr>
      </a:lvl3pPr>
      <a:lvl4pPr marL="1518087" algn="l" defTabSz="1012058" rtl="0" eaLnBrk="1" latinLnBrk="0" hangingPunct="1">
        <a:defRPr sz="1992" kern="1200">
          <a:solidFill>
            <a:schemeClr val="tx1"/>
          </a:solidFill>
          <a:latin typeface="+mn-lt"/>
          <a:ea typeface="+mn-ea"/>
          <a:cs typeface="+mn-cs"/>
        </a:defRPr>
      </a:lvl4pPr>
      <a:lvl5pPr marL="2024116" algn="l" defTabSz="1012058" rtl="0" eaLnBrk="1" latinLnBrk="0" hangingPunct="1">
        <a:defRPr sz="1992" kern="1200">
          <a:solidFill>
            <a:schemeClr val="tx1"/>
          </a:solidFill>
          <a:latin typeface="+mn-lt"/>
          <a:ea typeface="+mn-ea"/>
          <a:cs typeface="+mn-cs"/>
        </a:defRPr>
      </a:lvl5pPr>
      <a:lvl6pPr marL="2530145" algn="l" defTabSz="1012058" rtl="0" eaLnBrk="1" latinLnBrk="0" hangingPunct="1">
        <a:defRPr sz="1992" kern="1200">
          <a:solidFill>
            <a:schemeClr val="tx1"/>
          </a:solidFill>
          <a:latin typeface="+mn-lt"/>
          <a:ea typeface="+mn-ea"/>
          <a:cs typeface="+mn-cs"/>
        </a:defRPr>
      </a:lvl6pPr>
      <a:lvl7pPr marL="3036174" algn="l" defTabSz="1012058" rtl="0" eaLnBrk="1" latinLnBrk="0" hangingPunct="1">
        <a:defRPr sz="1992" kern="1200">
          <a:solidFill>
            <a:schemeClr val="tx1"/>
          </a:solidFill>
          <a:latin typeface="+mn-lt"/>
          <a:ea typeface="+mn-ea"/>
          <a:cs typeface="+mn-cs"/>
        </a:defRPr>
      </a:lvl7pPr>
      <a:lvl8pPr marL="3542203" algn="l" defTabSz="1012058" rtl="0" eaLnBrk="1" latinLnBrk="0" hangingPunct="1">
        <a:defRPr sz="1992" kern="1200">
          <a:solidFill>
            <a:schemeClr val="tx1"/>
          </a:solidFill>
          <a:latin typeface="+mn-lt"/>
          <a:ea typeface="+mn-ea"/>
          <a:cs typeface="+mn-cs"/>
        </a:defRPr>
      </a:lvl8pPr>
      <a:lvl9pPr marL="4048232" algn="l" defTabSz="1012058" rtl="0" eaLnBrk="1" latinLnBrk="0" hangingPunct="1">
        <a:defRPr sz="1992"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84">
          <p15:clr>
            <a:srgbClr val="F26B43"/>
          </p15:clr>
        </p15:guide>
        <p15:guide id="4" pos="7301">
          <p15:clr>
            <a:srgbClr val="F26B43"/>
          </p15:clr>
        </p15:guide>
        <p15:guide id="5" orient="horz" pos="187">
          <p15:clr>
            <a:srgbClr val="F26B43"/>
          </p15:clr>
        </p15:guide>
        <p15:guide id="6" orient="horz" pos="709">
          <p15:clr>
            <a:srgbClr val="F26B43"/>
          </p15:clr>
        </p15:guide>
        <p15:guide id="7" orient="horz" pos="3838">
          <p15:clr>
            <a:srgbClr val="F26B43"/>
          </p15:clr>
        </p15:guide>
        <p15:guide id="8" orient="horz" pos="415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2.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4.jpeg"/><Relationship Id="rId7" Type="http://schemas.openxmlformats.org/officeDocument/2006/relationships/hyperlink" Target="mailto:Angela.S.Budczinski@de.ey.com"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hyperlink" Target="mailto:Max.Weber@de.ey.com" TargetMode="External"/><Relationship Id="rId11" Type="http://schemas.openxmlformats.org/officeDocument/2006/relationships/image" Target="../media/image59.jpeg"/><Relationship Id="rId5" Type="http://schemas.openxmlformats.org/officeDocument/2006/relationships/image" Target="../media/image56.jpg"/><Relationship Id="rId10" Type="http://schemas.openxmlformats.org/officeDocument/2006/relationships/image" Target="../media/image58.jpeg"/><Relationship Id="rId4" Type="http://schemas.openxmlformats.org/officeDocument/2006/relationships/image" Target="../media/image55.png"/><Relationship Id="rId9" Type="http://schemas.openxmlformats.org/officeDocument/2006/relationships/hyperlink" Target="mailto:Robert.Bopp@de.ey.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slideLayout" Target="../slideLayouts/slideLayout13.xml"/><Relationship Id="rId1" Type="http://schemas.openxmlformats.org/officeDocument/2006/relationships/tags" Target="../tags/tag3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3.xml"/><Relationship Id="rId5" Type="http://schemas.openxmlformats.org/officeDocument/2006/relationships/hyperlink" Target="https://www.esma.europa.eu/sites/default/files/2023-12/ESMA34-1592494965-554_Public_statement_on_Guidelines_on_funds__names.pdf" TargetMode="External"/><Relationship Id="rId4" Type="http://schemas.openxmlformats.org/officeDocument/2006/relationships/hyperlink" Target="https://www.esma.europa.eu/sites/default/files/library/esma34-472-373_guidelines_on_funds_names.pdf"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83.xml"/><Relationship Id="rId2" Type="http://schemas.openxmlformats.org/officeDocument/2006/relationships/tags" Target="../tags/tag32.xml"/><Relationship Id="rId1" Type="http://schemas.openxmlformats.org/officeDocument/2006/relationships/customXml" Target="../../customXml/item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08080"/>
        </a:solidFill>
        <a:effectLst/>
      </p:bgPr>
    </p:bg>
    <p:spTree>
      <p:nvGrpSpPr>
        <p:cNvPr id="1" name=""/>
        <p:cNvGrpSpPr/>
        <p:nvPr/>
      </p:nvGrpSpPr>
      <p:grpSpPr>
        <a:xfrm>
          <a:off x="0" y="0"/>
          <a:ext cx="0" cy="0"/>
          <a:chOff x="0" y="0"/>
          <a:chExt cx="0" cy="0"/>
        </a:xfrm>
      </p:grpSpPr>
      <p:sp>
        <p:nvSpPr>
          <p:cNvPr id="2" name="object 2"/>
          <p:cNvSpPr txBox="1"/>
          <p:nvPr/>
        </p:nvSpPr>
        <p:spPr>
          <a:xfrm>
            <a:off x="1188244" y="3921098"/>
            <a:ext cx="4495800" cy="592470"/>
          </a:xfrm>
          <a:prstGeom prst="rect">
            <a:avLst/>
          </a:prstGeom>
        </p:spPr>
        <p:txBody>
          <a:bodyPr vert="horz" wrap="square" lIns="0" tIns="12700" rIns="0" bIns="0" rtlCol="0">
            <a:spAutoFit/>
          </a:bodyPr>
          <a:lstStyle/>
          <a:p>
            <a:pPr marL="12700">
              <a:spcBef>
                <a:spcPts val="100"/>
              </a:spcBef>
            </a:pPr>
            <a:r>
              <a:rPr lang="de-DE" sz="1200" spc="-5" dirty="0">
                <a:latin typeface="EYInterstate Light"/>
                <a:cs typeface="EYInterstate Light"/>
              </a:rPr>
              <a:t>29. Mai 2024</a:t>
            </a:r>
          </a:p>
          <a:p>
            <a:pPr marL="12700">
              <a:spcBef>
                <a:spcPts val="100"/>
              </a:spcBef>
            </a:pPr>
            <a:endParaRPr lang="de-DE" sz="1200" b="1" spc="-5" dirty="0">
              <a:latin typeface="EYInterstate Light"/>
              <a:cs typeface="EYInterstate Light"/>
            </a:endParaRPr>
          </a:p>
          <a:p>
            <a:pPr marL="12700">
              <a:spcBef>
                <a:spcPts val="100"/>
              </a:spcBef>
            </a:pPr>
            <a:r>
              <a:rPr lang="de-DE" sz="1200" b="1" dirty="0">
                <a:latin typeface="EYInterstate Light"/>
                <a:cs typeface="EYInterstate Light"/>
              </a:rPr>
              <a:t>Ernst &amp; Young</a:t>
            </a:r>
            <a:endParaRPr sz="1200" dirty="0">
              <a:latin typeface="EYInterstate Light"/>
              <a:cs typeface="EYInterstate Light"/>
            </a:endParaRPr>
          </a:p>
        </p:txBody>
      </p:sp>
      <p:sp>
        <p:nvSpPr>
          <p:cNvPr id="3" name="object 3"/>
          <p:cNvSpPr txBox="1">
            <a:spLocks noGrp="1"/>
          </p:cNvSpPr>
          <p:nvPr>
            <p:ph type="title"/>
          </p:nvPr>
        </p:nvSpPr>
        <p:spPr>
          <a:xfrm>
            <a:off x="1230484" y="2018378"/>
            <a:ext cx="4453560" cy="1274067"/>
          </a:xfrm>
          <a:prstGeom prst="rect">
            <a:avLst/>
          </a:prstGeom>
        </p:spPr>
        <p:txBody>
          <a:bodyPr vert="horz" wrap="square" lIns="0" tIns="12065" rIns="0" bIns="0" rtlCol="0">
            <a:spAutoFit/>
          </a:bodyPr>
          <a:lstStyle/>
          <a:p>
            <a:pPr marL="12700" marR="5080">
              <a:spcBef>
                <a:spcPts val="95"/>
              </a:spcBef>
            </a:pPr>
            <a:r>
              <a:rPr lang="de-DE" spc="-11" dirty="0">
                <a:solidFill>
                  <a:schemeClr val="tx1"/>
                </a:solidFill>
              </a:rPr>
              <a:t>Regulatorik Aktuell</a:t>
            </a:r>
            <a:br>
              <a:rPr lang="de-DE" spc="-11" dirty="0">
                <a:solidFill>
                  <a:schemeClr val="tx1"/>
                </a:solidFill>
              </a:rPr>
            </a:br>
            <a:r>
              <a:rPr lang="de-DE" sz="1800" spc="-11" dirty="0">
                <a:solidFill>
                  <a:schemeClr val="tx1"/>
                </a:solidFill>
              </a:rPr>
              <a:t>Sustainable Finance</a:t>
            </a:r>
            <a:br>
              <a:rPr lang="de-DE" sz="1800" spc="-11" dirty="0">
                <a:solidFill>
                  <a:schemeClr val="tx1"/>
                </a:solidFill>
              </a:rPr>
            </a:br>
            <a:br>
              <a:rPr lang="de-DE" sz="1800" spc="-11" dirty="0">
                <a:solidFill>
                  <a:schemeClr val="tx1"/>
                </a:solidFill>
              </a:rPr>
            </a:br>
            <a:r>
              <a:rPr lang="de-DE" sz="1800" spc="-11" dirty="0">
                <a:solidFill>
                  <a:schemeClr val="tx1"/>
                </a:solidFill>
              </a:rPr>
              <a:t>ESMA Fonds und </a:t>
            </a:r>
            <a:r>
              <a:rPr lang="de-DE" sz="1800" spc="-11" dirty="0" err="1">
                <a:solidFill>
                  <a:schemeClr val="tx1"/>
                </a:solidFill>
              </a:rPr>
              <a:t>Credit</a:t>
            </a:r>
            <a:r>
              <a:rPr lang="de-DE" sz="1800" spc="-11" dirty="0">
                <a:solidFill>
                  <a:schemeClr val="tx1"/>
                </a:solidFill>
              </a:rPr>
              <a:t> Ratings</a:t>
            </a:r>
            <a:endParaRPr sz="1300" spc="-11" dirty="0">
              <a:solidFill>
                <a:schemeClr val="tx1"/>
              </a:solidFill>
            </a:endParaRPr>
          </a:p>
        </p:txBody>
      </p:sp>
      <p:sp>
        <p:nvSpPr>
          <p:cNvPr id="4" name="object 4"/>
          <p:cNvSpPr/>
          <p:nvPr/>
        </p:nvSpPr>
        <p:spPr>
          <a:xfrm>
            <a:off x="11620800" y="5785200"/>
            <a:ext cx="859790" cy="317500"/>
          </a:xfrm>
          <a:custGeom>
            <a:avLst/>
            <a:gdLst/>
            <a:ahLst/>
            <a:cxnLst/>
            <a:rect l="l" t="t" r="r" b="b"/>
            <a:pathLst>
              <a:path w="859790" h="317500">
                <a:moveTo>
                  <a:pt x="859535" y="0"/>
                </a:moveTo>
                <a:lnTo>
                  <a:pt x="0" y="316991"/>
                </a:lnTo>
                <a:lnTo>
                  <a:pt x="859535" y="161797"/>
                </a:lnTo>
                <a:lnTo>
                  <a:pt x="859535" y="0"/>
                </a:lnTo>
                <a:close/>
              </a:path>
            </a:pathLst>
          </a:custGeom>
          <a:solidFill>
            <a:srgbClr val="FFE600"/>
          </a:solidFill>
        </p:spPr>
        <p:txBody>
          <a:bodyPr wrap="square" lIns="0" tIns="0" rIns="0" bIns="0" rtlCol="0"/>
          <a:lstStyle/>
          <a:p>
            <a:endParaRPr dirty="0">
              <a:latin typeface="EYInterstate Light" panose="02000506000000020004" pitchFamily="2" charset="0"/>
            </a:endParaRPr>
          </a:p>
        </p:txBody>
      </p:sp>
      <p:sp>
        <p:nvSpPr>
          <p:cNvPr id="5" name="object 5"/>
          <p:cNvSpPr/>
          <p:nvPr/>
        </p:nvSpPr>
        <p:spPr>
          <a:xfrm>
            <a:off x="11620025" y="6230112"/>
            <a:ext cx="1074419" cy="815340"/>
          </a:xfrm>
          <a:prstGeom prst="rect">
            <a:avLst/>
          </a:prstGeom>
          <a:blipFill>
            <a:blip r:embed="rId3" cstate="print"/>
            <a:stretch>
              <a:fillRect/>
            </a:stretch>
          </a:blipFill>
        </p:spPr>
        <p:txBody>
          <a:bodyPr wrap="square" lIns="0" tIns="0" rIns="0" bIns="0" rtlCol="0"/>
          <a:lstStyle/>
          <a:p>
            <a:endParaRPr dirty="0">
              <a:latin typeface="EYInterstate Light" panose="02000506000000020004" pitchFamily="2" charset="0"/>
            </a:endParaRPr>
          </a:p>
        </p:txBody>
      </p:sp>
      <p:pic>
        <p:nvPicPr>
          <p:cNvPr id="6" name="Picture 2">
            <a:extLst>
              <a:ext uri="{FF2B5EF4-FFF2-40B4-BE49-F238E27FC236}">
                <a16:creationId xmlns:a16="http://schemas.microsoft.com/office/drawing/2014/main" id="{6D60CE2D-8899-4E0F-9BC7-DC636906074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93475" y="6207887"/>
            <a:ext cx="1237171" cy="837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CA71F778-A7C6-4988-B62F-2827AE74D6DF}"/>
              </a:ext>
            </a:extLst>
          </p:cNvPr>
          <p:cNvSpPr/>
          <p:nvPr/>
        </p:nvSpPr>
        <p:spPr>
          <a:xfrm>
            <a:off x="198000" y="7045200"/>
            <a:ext cx="9608400" cy="3204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de-DE" dirty="0">
                <a:solidFill>
                  <a:schemeClr val="bg1"/>
                </a:solidFill>
              </a:rPr>
              <a:t>#ESG-Fonds #ESG-Risiken #CreditRating #ESMA #ESG-Faktoren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a:extLst>
              <a:ext uri="{FF2B5EF4-FFF2-40B4-BE49-F238E27FC236}">
                <a16:creationId xmlns:a16="http://schemas.microsoft.com/office/drawing/2014/main" id="{9C1AFA30-460C-4909-ADD1-2E1AA261EED7}"/>
              </a:ext>
            </a:extLst>
          </p:cNvPr>
          <p:cNvPicPr preferRelativeResize="0">
            <a:picLocks/>
          </p:cNvPicPr>
          <p:nvPr/>
        </p:nvPicPr>
        <p:blipFill>
          <a:blip r:embed="rId3" cstate="print">
            <a:extLst>
              <a:ext uri="{28A0092B-C50C-407E-A947-70E740481C1C}">
                <a14:useLocalDpi xmlns:a14="http://schemas.microsoft.com/office/drawing/2010/main" val="0"/>
              </a:ext>
            </a:extLst>
          </a:blip>
          <a:stretch>
            <a:fillRect/>
          </a:stretch>
        </p:blipFill>
        <p:spPr>
          <a:xfrm>
            <a:off x="0" y="871200"/>
            <a:ext cx="13503600" cy="6717600"/>
          </a:xfrm>
          <a:prstGeom prst="rect">
            <a:avLst/>
          </a:prstGeom>
        </p:spPr>
      </p:pic>
      <p:sp>
        <p:nvSpPr>
          <p:cNvPr id="95" name="object 6">
            <a:extLst>
              <a:ext uri="{FF2B5EF4-FFF2-40B4-BE49-F238E27FC236}">
                <a16:creationId xmlns:a16="http://schemas.microsoft.com/office/drawing/2014/main" id="{EAD9E78F-AAEA-4657-AE1C-79025A0B68D4}"/>
              </a:ext>
            </a:extLst>
          </p:cNvPr>
          <p:cNvSpPr/>
          <p:nvPr/>
        </p:nvSpPr>
        <p:spPr>
          <a:xfrm flipH="1">
            <a:off x="1" y="871200"/>
            <a:ext cx="13501687" cy="6717412"/>
          </a:xfrm>
          <a:prstGeom prst="rect">
            <a:avLst/>
          </a:prstGeom>
          <a:blipFill dpi="0" rotWithShape="1">
            <a:blip r:embed="rId4" cstate="print">
              <a:alphaModFix amt="40000"/>
            </a:blip>
            <a:srcRect/>
            <a:stretch>
              <a:fillRect/>
            </a:stretch>
          </a:blipFill>
        </p:spPr>
        <p:txBody>
          <a:bodyPr wrap="square" lIns="0" tIns="0" rIns="0" bIns="0" rtlCol="0"/>
          <a:lstStyle/>
          <a:p>
            <a:endParaRPr dirty="0">
              <a:solidFill>
                <a:srgbClr val="000000"/>
              </a:solidFill>
              <a:latin typeface="EYInterstate Light" panose="02000506000000020004" pitchFamily="2" charset="0"/>
            </a:endParaRPr>
          </a:p>
        </p:txBody>
      </p:sp>
      <p:sp>
        <p:nvSpPr>
          <p:cNvPr id="10" name="object 10"/>
          <p:cNvSpPr txBox="1"/>
          <p:nvPr/>
        </p:nvSpPr>
        <p:spPr>
          <a:xfrm>
            <a:off x="731044" y="1257426"/>
            <a:ext cx="2131060" cy="665480"/>
          </a:xfrm>
          <a:prstGeom prst="rect">
            <a:avLst/>
          </a:prstGeom>
        </p:spPr>
        <p:txBody>
          <a:bodyPr vert="horz" wrap="square" lIns="0" tIns="12700" rIns="0" bIns="0" rtlCol="0" anchor="t">
            <a:spAutoFit/>
          </a:bodyPr>
          <a:lstStyle/>
          <a:p>
            <a:pPr marL="12700">
              <a:spcBef>
                <a:spcPts val="100"/>
              </a:spcBef>
            </a:pPr>
            <a:r>
              <a:rPr lang="de-DE" sz="4200" spc="-5" dirty="0">
                <a:solidFill>
                  <a:srgbClr val="FFFFFF"/>
                </a:solidFill>
                <a:latin typeface="EYInterstate Light"/>
                <a:cs typeface="EYInterstate Light"/>
              </a:rPr>
              <a:t>AGENDA</a:t>
            </a:r>
            <a:endParaRPr sz="4200" dirty="0">
              <a:solidFill>
                <a:srgbClr val="2E2E38"/>
              </a:solidFill>
              <a:latin typeface="EYInterstate Light"/>
              <a:cs typeface="EYInterstate Light"/>
            </a:endParaRPr>
          </a:p>
        </p:txBody>
      </p:sp>
      <p:sp>
        <p:nvSpPr>
          <p:cNvPr id="5" name="Rechteck 4">
            <a:extLst>
              <a:ext uri="{FF2B5EF4-FFF2-40B4-BE49-F238E27FC236}">
                <a16:creationId xmlns:a16="http://schemas.microsoft.com/office/drawing/2014/main" id="{9189C0EA-4EB3-4C68-8715-30E29E03C568}"/>
              </a:ext>
            </a:extLst>
          </p:cNvPr>
          <p:cNvSpPr/>
          <p:nvPr/>
        </p:nvSpPr>
        <p:spPr>
          <a:xfrm>
            <a:off x="9113044" y="3923231"/>
            <a:ext cx="3699785" cy="3313159"/>
          </a:xfrm>
          <a:prstGeom prst="roundRect">
            <a:avLst>
              <a:gd name="adj" fmla="val 477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3" name="Gruppieren 2">
            <a:extLst>
              <a:ext uri="{FF2B5EF4-FFF2-40B4-BE49-F238E27FC236}">
                <a16:creationId xmlns:a16="http://schemas.microsoft.com/office/drawing/2014/main" id="{E8222B7F-58C9-424E-97F2-A2610705C800}"/>
              </a:ext>
            </a:extLst>
          </p:cNvPr>
          <p:cNvGrpSpPr/>
          <p:nvPr/>
        </p:nvGrpSpPr>
        <p:grpSpPr>
          <a:xfrm>
            <a:off x="9190123" y="4049156"/>
            <a:ext cx="3558777" cy="897191"/>
            <a:chOff x="6840964" y="1148501"/>
            <a:chExt cx="3518200" cy="897191"/>
          </a:xfrm>
          <a:solidFill>
            <a:schemeClr val="bg1">
              <a:lumMod val="75000"/>
            </a:schemeClr>
          </a:solidFill>
        </p:grpSpPr>
        <p:sp>
          <p:nvSpPr>
            <p:cNvPr id="168" name="object 47">
              <a:extLst>
                <a:ext uri="{FF2B5EF4-FFF2-40B4-BE49-F238E27FC236}">
                  <a16:creationId xmlns:a16="http://schemas.microsoft.com/office/drawing/2014/main" id="{0027A171-0FA4-4CF8-8B21-A5066D7613A9}"/>
                </a:ext>
              </a:extLst>
            </p:cNvPr>
            <p:cNvSpPr/>
            <p:nvPr/>
          </p:nvSpPr>
          <p:spPr>
            <a:xfrm>
              <a:off x="6840964" y="1148501"/>
              <a:ext cx="3518200" cy="897191"/>
            </a:xfrm>
            <a:custGeom>
              <a:avLst/>
              <a:gdLst/>
              <a:ahLst/>
              <a:cxnLst/>
              <a:rect l="l" t="t" r="r" b="b"/>
              <a:pathLst>
                <a:path w="3785870" h="1280160">
                  <a:moveTo>
                    <a:pt x="0" y="1280160"/>
                  </a:moveTo>
                  <a:lnTo>
                    <a:pt x="3785615" y="1280160"/>
                  </a:lnTo>
                  <a:lnTo>
                    <a:pt x="3785615" y="0"/>
                  </a:lnTo>
                  <a:lnTo>
                    <a:pt x="0" y="0"/>
                  </a:lnTo>
                  <a:lnTo>
                    <a:pt x="0" y="1280160"/>
                  </a:lnTo>
                  <a:close/>
                </a:path>
              </a:pathLst>
            </a:custGeom>
            <a:grpFill/>
          </p:spPr>
          <p:txBody>
            <a:bodyPr wrap="square" lIns="0" tIns="0" rIns="0" bIns="0" rtlCol="0"/>
            <a:lstStyle/>
            <a:p>
              <a:endParaRPr dirty="0">
                <a:solidFill>
                  <a:srgbClr val="000000"/>
                </a:solidFill>
                <a:latin typeface="EYInterstate Light" panose="02000506000000020004" pitchFamily="2" charset="0"/>
              </a:endParaRPr>
            </a:p>
          </p:txBody>
        </p:sp>
        <p:pic>
          <p:nvPicPr>
            <p:cNvPr id="171" name="Grafik 80">
              <a:extLst>
                <a:ext uri="{FF2B5EF4-FFF2-40B4-BE49-F238E27FC236}">
                  <a16:creationId xmlns:a16="http://schemas.microsoft.com/office/drawing/2014/main" id="{249F3195-6449-4B19-B95B-C4DE287EC3CD}"/>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8755" t="547" r="8078" b="16287"/>
            <a:stretch/>
          </p:blipFill>
          <p:spPr>
            <a:xfrm>
              <a:off x="6884791" y="1192164"/>
              <a:ext cx="615188" cy="810762"/>
            </a:xfrm>
            <a:prstGeom prst="flowChartAlternateProcess">
              <a:avLst/>
            </a:prstGeom>
            <a:grpFill/>
          </p:spPr>
        </p:pic>
        <p:sp>
          <p:nvSpPr>
            <p:cNvPr id="45" name="object 52">
              <a:extLst>
                <a:ext uri="{FF2B5EF4-FFF2-40B4-BE49-F238E27FC236}">
                  <a16:creationId xmlns:a16="http://schemas.microsoft.com/office/drawing/2014/main" id="{3B7A0C00-36EE-4CFA-AF4E-F28D9E5277CD}"/>
                </a:ext>
              </a:extLst>
            </p:cNvPr>
            <p:cNvSpPr txBox="1"/>
            <p:nvPr/>
          </p:nvSpPr>
          <p:spPr>
            <a:xfrm>
              <a:off x="7567760" y="1657804"/>
              <a:ext cx="387896" cy="146835"/>
            </a:xfrm>
            <a:prstGeom prst="rect">
              <a:avLst/>
            </a:prstGeom>
            <a:grpFill/>
          </p:spPr>
          <p:txBody>
            <a:bodyPr vert="horz" wrap="square" lIns="0" tIns="15875" rIns="0" bIns="0" rtlCol="0">
              <a:spAutoFit/>
            </a:bodyPr>
            <a:lstStyle/>
            <a:p>
              <a:pPr marL="12700">
                <a:spcBef>
                  <a:spcPts val="125"/>
                </a:spcBef>
              </a:pPr>
              <a:r>
                <a:rPr sz="850" spc="5" dirty="0">
                  <a:solidFill>
                    <a:srgbClr val="000000"/>
                  </a:solidFill>
                  <a:latin typeface="EYInterstate Light"/>
                  <a:cs typeface="EYInterstate Light"/>
                </a:rPr>
                <a:t>Mobile:</a:t>
              </a:r>
              <a:endParaRPr sz="850" dirty="0">
                <a:solidFill>
                  <a:srgbClr val="000000"/>
                </a:solidFill>
                <a:latin typeface="EYInterstate Light"/>
                <a:cs typeface="EYInterstate Light"/>
              </a:endParaRPr>
            </a:p>
          </p:txBody>
        </p:sp>
        <p:sp>
          <p:nvSpPr>
            <p:cNvPr id="46" name="object 53">
              <a:extLst>
                <a:ext uri="{FF2B5EF4-FFF2-40B4-BE49-F238E27FC236}">
                  <a16:creationId xmlns:a16="http://schemas.microsoft.com/office/drawing/2014/main" id="{0FEAED98-5219-4071-8B4A-4058D3E8FC3D}"/>
                </a:ext>
              </a:extLst>
            </p:cNvPr>
            <p:cNvSpPr txBox="1"/>
            <p:nvPr/>
          </p:nvSpPr>
          <p:spPr>
            <a:xfrm>
              <a:off x="7567760" y="1792979"/>
              <a:ext cx="334568" cy="146835"/>
            </a:xfrm>
            <a:prstGeom prst="rect">
              <a:avLst/>
            </a:prstGeom>
            <a:grpFill/>
          </p:spPr>
          <p:txBody>
            <a:bodyPr vert="horz" wrap="square" lIns="0" tIns="15875" rIns="0" bIns="0" rtlCol="0">
              <a:spAutoFit/>
            </a:bodyPr>
            <a:lstStyle/>
            <a:p>
              <a:pPr marL="12700">
                <a:spcBef>
                  <a:spcPts val="125"/>
                </a:spcBef>
              </a:pPr>
              <a:r>
                <a:rPr sz="850" spc="5" dirty="0">
                  <a:solidFill>
                    <a:srgbClr val="000000"/>
                  </a:solidFill>
                  <a:latin typeface="EYInterstate Light"/>
                  <a:cs typeface="EYInterstate Light"/>
                </a:rPr>
                <a:t>Email:</a:t>
              </a:r>
              <a:endParaRPr sz="850" dirty="0">
                <a:solidFill>
                  <a:srgbClr val="000000"/>
                </a:solidFill>
                <a:latin typeface="EYInterstate Light"/>
                <a:cs typeface="EYInterstate Light"/>
              </a:endParaRPr>
            </a:p>
          </p:txBody>
        </p:sp>
        <p:sp>
          <p:nvSpPr>
            <p:cNvPr id="47" name="object 54">
              <a:extLst>
                <a:ext uri="{FF2B5EF4-FFF2-40B4-BE49-F238E27FC236}">
                  <a16:creationId xmlns:a16="http://schemas.microsoft.com/office/drawing/2014/main" id="{60E2D483-8504-4C9C-B46A-CA19FDA83CD5}"/>
                </a:ext>
              </a:extLst>
            </p:cNvPr>
            <p:cNvSpPr txBox="1"/>
            <p:nvPr/>
          </p:nvSpPr>
          <p:spPr>
            <a:xfrm>
              <a:off x="8192456" y="1651340"/>
              <a:ext cx="1357092" cy="296876"/>
            </a:xfrm>
            <a:prstGeom prst="rect">
              <a:avLst/>
            </a:prstGeom>
            <a:grpFill/>
          </p:spPr>
          <p:txBody>
            <a:bodyPr vert="horz" wrap="square" lIns="0" tIns="22225" rIns="0" bIns="0" rtlCol="0">
              <a:spAutoFit/>
            </a:bodyPr>
            <a:lstStyle/>
            <a:p>
              <a:pPr marL="12700">
                <a:spcBef>
                  <a:spcPts val="175"/>
                </a:spcBef>
              </a:pPr>
              <a:r>
                <a:rPr lang="de-DE" sz="850" spc="10" dirty="0">
                  <a:solidFill>
                    <a:srgbClr val="000000"/>
                  </a:solidFill>
                  <a:latin typeface="EYInterstate Light"/>
                  <a:cs typeface="EYInterstate Light"/>
                </a:rPr>
                <a:t>+49 (0) 160 939 15494</a:t>
              </a:r>
              <a:endParaRPr sz="850" dirty="0">
                <a:solidFill>
                  <a:srgbClr val="000000"/>
                </a:solidFill>
                <a:latin typeface="EYInterstate Light"/>
                <a:cs typeface="EYInterstate Light"/>
              </a:endParaRPr>
            </a:p>
            <a:p>
              <a:pPr marL="12700">
                <a:spcBef>
                  <a:spcPts val="85"/>
                </a:spcBef>
              </a:pPr>
              <a:r>
                <a:rPr lang="de-DE" sz="850" spc="10" dirty="0">
                  <a:solidFill>
                    <a:srgbClr val="000000"/>
                  </a:solidFill>
                  <a:latin typeface="EYInterstate Light"/>
                  <a:cs typeface="EYInterstate Light"/>
                  <a:hlinkClick r:id="rId6">
                    <a:extLst>
                      <a:ext uri="{A12FA001-AC4F-418D-AE19-62706E023703}">
                        <ahyp:hlinkClr xmlns:ahyp="http://schemas.microsoft.com/office/drawing/2018/hyperlinkcolor" val="tx"/>
                      </a:ext>
                    </a:extLst>
                  </a:hlinkClick>
                </a:rPr>
                <a:t>Max.Weber@de.ey.com</a:t>
              </a:r>
              <a:endParaRPr sz="850" dirty="0">
                <a:solidFill>
                  <a:srgbClr val="000000"/>
                </a:solidFill>
                <a:latin typeface="EYInterstate Light"/>
                <a:cs typeface="EYInterstate Light"/>
              </a:endParaRPr>
            </a:p>
          </p:txBody>
        </p:sp>
        <p:sp>
          <p:nvSpPr>
            <p:cNvPr id="48" name="object 49">
              <a:extLst>
                <a:ext uri="{FF2B5EF4-FFF2-40B4-BE49-F238E27FC236}">
                  <a16:creationId xmlns:a16="http://schemas.microsoft.com/office/drawing/2014/main" id="{3CAC9902-03DB-476A-9517-F622B0C5D6C7}"/>
                </a:ext>
              </a:extLst>
            </p:cNvPr>
            <p:cNvSpPr txBox="1"/>
            <p:nvPr/>
          </p:nvSpPr>
          <p:spPr>
            <a:xfrm>
              <a:off x="7567760" y="1248113"/>
              <a:ext cx="2075985" cy="200055"/>
            </a:xfrm>
            <a:prstGeom prst="rect">
              <a:avLst/>
            </a:prstGeom>
            <a:grpFill/>
          </p:spPr>
          <p:txBody>
            <a:bodyPr vert="horz" wrap="square" lIns="0" tIns="15240" rIns="0" bIns="0" rtlCol="0">
              <a:spAutoFit/>
            </a:bodyPr>
            <a:lstStyle/>
            <a:p>
              <a:pPr marL="12700">
                <a:spcBef>
                  <a:spcPts val="120"/>
                </a:spcBef>
              </a:pPr>
              <a:r>
                <a:rPr sz="1200" b="1" spc="5" dirty="0">
                  <a:solidFill>
                    <a:srgbClr val="000000"/>
                  </a:solidFill>
                  <a:latin typeface="EYInterstate Light"/>
                  <a:cs typeface="EYInterstate Light"/>
                </a:rPr>
                <a:t>Dr. </a:t>
              </a:r>
              <a:r>
                <a:rPr lang="de-DE" sz="1200" b="1" spc="10" dirty="0">
                  <a:solidFill>
                    <a:srgbClr val="000000"/>
                  </a:solidFill>
                  <a:latin typeface="EYInterstate Light"/>
                  <a:cs typeface="EYInterstate Light"/>
                </a:rPr>
                <a:t>Max Weber</a:t>
              </a:r>
              <a:endParaRPr sz="1200" dirty="0">
                <a:solidFill>
                  <a:srgbClr val="000000"/>
                </a:solidFill>
                <a:latin typeface="EYInterstate Light"/>
                <a:cs typeface="EYInterstate Light"/>
              </a:endParaRPr>
            </a:p>
          </p:txBody>
        </p:sp>
        <p:sp>
          <p:nvSpPr>
            <p:cNvPr id="49" name="object 50">
              <a:extLst>
                <a:ext uri="{FF2B5EF4-FFF2-40B4-BE49-F238E27FC236}">
                  <a16:creationId xmlns:a16="http://schemas.microsoft.com/office/drawing/2014/main" id="{096D5876-7881-43A7-83FD-B68EF437371A}"/>
                </a:ext>
              </a:extLst>
            </p:cNvPr>
            <p:cNvSpPr txBox="1"/>
            <p:nvPr/>
          </p:nvSpPr>
          <p:spPr>
            <a:xfrm>
              <a:off x="7567760" y="1433856"/>
              <a:ext cx="2555541" cy="146835"/>
            </a:xfrm>
            <a:prstGeom prst="rect">
              <a:avLst/>
            </a:prstGeom>
            <a:grpFill/>
          </p:spPr>
          <p:txBody>
            <a:bodyPr vert="horz" wrap="square" lIns="0" tIns="15875" rIns="0" bIns="0" rtlCol="0">
              <a:spAutoFit/>
            </a:bodyPr>
            <a:lstStyle/>
            <a:p>
              <a:pPr marL="12700">
                <a:spcBef>
                  <a:spcPts val="125"/>
                </a:spcBef>
              </a:pPr>
              <a:r>
                <a:rPr lang="de-DE" sz="850" spc="25" dirty="0">
                  <a:solidFill>
                    <a:srgbClr val="000000"/>
                  </a:solidFill>
                  <a:latin typeface="EYInterstate Light"/>
                </a:rPr>
                <a:t>Partner – Sustainable Finance - FSO Germany</a:t>
              </a:r>
            </a:p>
          </p:txBody>
        </p:sp>
      </p:grpSp>
      <p:grpSp>
        <p:nvGrpSpPr>
          <p:cNvPr id="4" name="Gruppieren 3">
            <a:extLst>
              <a:ext uri="{FF2B5EF4-FFF2-40B4-BE49-F238E27FC236}">
                <a16:creationId xmlns:a16="http://schemas.microsoft.com/office/drawing/2014/main" id="{3FB65ACF-5BA3-4FFD-8B03-C667E175FD58}"/>
              </a:ext>
            </a:extLst>
          </p:cNvPr>
          <p:cNvGrpSpPr/>
          <p:nvPr/>
        </p:nvGrpSpPr>
        <p:grpSpPr>
          <a:xfrm>
            <a:off x="9190689" y="6206662"/>
            <a:ext cx="3573211" cy="877330"/>
            <a:chOff x="8195949" y="3224770"/>
            <a:chExt cx="3532470" cy="877330"/>
          </a:xfrm>
          <a:solidFill>
            <a:schemeClr val="bg1">
              <a:lumMod val="75000"/>
            </a:schemeClr>
          </a:solidFill>
        </p:grpSpPr>
        <p:sp>
          <p:nvSpPr>
            <p:cNvPr id="87" name="object 47">
              <a:extLst>
                <a:ext uri="{FF2B5EF4-FFF2-40B4-BE49-F238E27FC236}">
                  <a16:creationId xmlns:a16="http://schemas.microsoft.com/office/drawing/2014/main" id="{DB5953B2-2585-45F0-8D9C-A233E7EFDF10}"/>
                </a:ext>
              </a:extLst>
            </p:cNvPr>
            <p:cNvSpPr/>
            <p:nvPr/>
          </p:nvSpPr>
          <p:spPr>
            <a:xfrm>
              <a:off x="8195949" y="3224770"/>
              <a:ext cx="3520895" cy="877330"/>
            </a:xfrm>
            <a:custGeom>
              <a:avLst/>
              <a:gdLst/>
              <a:ahLst/>
              <a:cxnLst/>
              <a:rect l="l" t="t" r="r" b="b"/>
              <a:pathLst>
                <a:path w="3785870" h="1280160">
                  <a:moveTo>
                    <a:pt x="0" y="1280160"/>
                  </a:moveTo>
                  <a:lnTo>
                    <a:pt x="3785615" y="1280160"/>
                  </a:lnTo>
                  <a:lnTo>
                    <a:pt x="3785615" y="0"/>
                  </a:lnTo>
                  <a:lnTo>
                    <a:pt x="0" y="0"/>
                  </a:lnTo>
                  <a:lnTo>
                    <a:pt x="0" y="1280160"/>
                  </a:lnTo>
                  <a:close/>
                </a:path>
              </a:pathLst>
            </a:custGeom>
            <a:grpFill/>
          </p:spPr>
          <p:txBody>
            <a:bodyPr wrap="square" lIns="0" tIns="0" rIns="0" bIns="0" rtlCol="0"/>
            <a:lstStyle/>
            <a:p>
              <a:endParaRPr dirty="0">
                <a:solidFill>
                  <a:srgbClr val="000000"/>
                </a:solidFill>
                <a:latin typeface="EYInterstate Light" panose="02000506000000020004" pitchFamily="2" charset="0"/>
              </a:endParaRPr>
            </a:p>
          </p:txBody>
        </p:sp>
        <p:sp>
          <p:nvSpPr>
            <p:cNvPr id="93" name="object 49">
              <a:extLst>
                <a:ext uri="{FF2B5EF4-FFF2-40B4-BE49-F238E27FC236}">
                  <a16:creationId xmlns:a16="http://schemas.microsoft.com/office/drawing/2014/main" id="{D2F9903F-78AE-4217-A948-78382D942418}"/>
                </a:ext>
              </a:extLst>
            </p:cNvPr>
            <p:cNvSpPr txBox="1"/>
            <p:nvPr/>
          </p:nvSpPr>
          <p:spPr>
            <a:xfrm>
              <a:off x="8945548" y="3300132"/>
              <a:ext cx="1831224" cy="200055"/>
            </a:xfrm>
            <a:prstGeom prst="rect">
              <a:avLst/>
            </a:prstGeom>
            <a:grpFill/>
          </p:spPr>
          <p:txBody>
            <a:bodyPr vert="horz" wrap="square" lIns="0" tIns="15240" rIns="0" bIns="0" rtlCol="0">
              <a:spAutoFit/>
            </a:bodyPr>
            <a:lstStyle/>
            <a:p>
              <a:pPr marL="12700">
                <a:spcBef>
                  <a:spcPts val="120"/>
                </a:spcBef>
              </a:pPr>
              <a:r>
                <a:rPr lang="de-DE" sz="1200" b="1" spc="5" dirty="0">
                  <a:solidFill>
                    <a:srgbClr val="000000"/>
                  </a:solidFill>
                  <a:latin typeface="EYInterstate Light"/>
                  <a:cs typeface="EYInterstate Light"/>
                </a:rPr>
                <a:t>Benedikte Sandbaek</a:t>
              </a:r>
              <a:endParaRPr lang="de-DE" sz="1200" dirty="0">
                <a:solidFill>
                  <a:srgbClr val="000000"/>
                </a:solidFill>
                <a:latin typeface="EYInterstate Light"/>
                <a:cs typeface="EYInterstate Light"/>
              </a:endParaRPr>
            </a:p>
          </p:txBody>
        </p:sp>
        <p:sp>
          <p:nvSpPr>
            <p:cNvPr id="96" name="object 50">
              <a:extLst>
                <a:ext uri="{FF2B5EF4-FFF2-40B4-BE49-F238E27FC236}">
                  <a16:creationId xmlns:a16="http://schemas.microsoft.com/office/drawing/2014/main" id="{51C71475-2796-4415-A6AA-29C40ACCB07E}"/>
                </a:ext>
              </a:extLst>
            </p:cNvPr>
            <p:cNvSpPr txBox="1"/>
            <p:nvPr/>
          </p:nvSpPr>
          <p:spPr>
            <a:xfrm>
              <a:off x="8945548" y="3482421"/>
              <a:ext cx="2782871" cy="146835"/>
            </a:xfrm>
            <a:prstGeom prst="rect">
              <a:avLst/>
            </a:prstGeom>
            <a:grpFill/>
          </p:spPr>
          <p:txBody>
            <a:bodyPr vert="horz" wrap="square" lIns="0" tIns="15875" rIns="0" bIns="0" rtlCol="0">
              <a:spAutoFit/>
            </a:bodyPr>
            <a:lstStyle/>
            <a:p>
              <a:pPr marL="12700">
                <a:spcBef>
                  <a:spcPts val="125"/>
                </a:spcBef>
              </a:pPr>
              <a:r>
                <a:rPr lang="pt-BR" sz="850" spc="25" dirty="0">
                  <a:solidFill>
                    <a:srgbClr val="000000"/>
                  </a:solidFill>
                  <a:latin typeface="EYInterstate Light"/>
                  <a:cs typeface="EYInterstate Light"/>
                </a:rPr>
                <a:t>Senior – Sustainable Finance</a:t>
              </a:r>
              <a:r>
                <a:rPr lang="de-DE" sz="850" spc="25" dirty="0">
                  <a:solidFill>
                    <a:srgbClr val="000000"/>
                  </a:solidFill>
                  <a:latin typeface="EYInterstate Light"/>
                </a:rPr>
                <a:t> - FSO Germany</a:t>
              </a:r>
              <a:endParaRPr lang="pt-BR" sz="850" spc="25" dirty="0">
                <a:solidFill>
                  <a:srgbClr val="000000"/>
                </a:solidFill>
                <a:latin typeface="EYInterstate Light"/>
                <a:cs typeface="EYInterstate Light"/>
              </a:endParaRPr>
            </a:p>
          </p:txBody>
        </p:sp>
        <p:sp>
          <p:nvSpPr>
            <p:cNvPr id="97" name="object 52">
              <a:extLst>
                <a:ext uri="{FF2B5EF4-FFF2-40B4-BE49-F238E27FC236}">
                  <a16:creationId xmlns:a16="http://schemas.microsoft.com/office/drawing/2014/main" id="{08DE49B5-F3D8-4E27-B9A7-2F7C085438C4}"/>
                </a:ext>
              </a:extLst>
            </p:cNvPr>
            <p:cNvSpPr txBox="1"/>
            <p:nvPr/>
          </p:nvSpPr>
          <p:spPr>
            <a:xfrm>
              <a:off x="8945547" y="3706341"/>
              <a:ext cx="387896" cy="146835"/>
            </a:xfrm>
            <a:prstGeom prst="rect">
              <a:avLst/>
            </a:prstGeom>
            <a:grpFill/>
          </p:spPr>
          <p:txBody>
            <a:bodyPr vert="horz" wrap="square" lIns="0" tIns="15875" rIns="0" bIns="0" rtlCol="0">
              <a:spAutoFit/>
            </a:bodyPr>
            <a:lstStyle/>
            <a:p>
              <a:pPr marL="12700">
                <a:spcBef>
                  <a:spcPts val="125"/>
                </a:spcBef>
              </a:pPr>
              <a:r>
                <a:rPr sz="850" spc="5" dirty="0">
                  <a:solidFill>
                    <a:srgbClr val="000000"/>
                  </a:solidFill>
                  <a:latin typeface="EYInterstate Light"/>
                  <a:cs typeface="EYInterstate Light"/>
                </a:rPr>
                <a:t>Mobile:</a:t>
              </a:r>
              <a:endParaRPr sz="850" dirty="0">
                <a:solidFill>
                  <a:srgbClr val="000000"/>
                </a:solidFill>
                <a:latin typeface="EYInterstate Light"/>
                <a:cs typeface="EYInterstate Light"/>
              </a:endParaRPr>
            </a:p>
          </p:txBody>
        </p:sp>
        <p:sp>
          <p:nvSpPr>
            <p:cNvPr id="98" name="object 53">
              <a:extLst>
                <a:ext uri="{FF2B5EF4-FFF2-40B4-BE49-F238E27FC236}">
                  <a16:creationId xmlns:a16="http://schemas.microsoft.com/office/drawing/2014/main" id="{E6792CF8-9075-4255-B377-CD1DCC062A87}"/>
                </a:ext>
              </a:extLst>
            </p:cNvPr>
            <p:cNvSpPr txBox="1"/>
            <p:nvPr/>
          </p:nvSpPr>
          <p:spPr>
            <a:xfrm>
              <a:off x="8945547" y="3841516"/>
              <a:ext cx="334568" cy="146835"/>
            </a:xfrm>
            <a:prstGeom prst="rect">
              <a:avLst/>
            </a:prstGeom>
            <a:grpFill/>
          </p:spPr>
          <p:txBody>
            <a:bodyPr vert="horz" wrap="square" lIns="0" tIns="15875" rIns="0" bIns="0" rtlCol="0">
              <a:spAutoFit/>
            </a:bodyPr>
            <a:lstStyle/>
            <a:p>
              <a:pPr marL="12700">
                <a:spcBef>
                  <a:spcPts val="125"/>
                </a:spcBef>
              </a:pPr>
              <a:r>
                <a:rPr sz="850" spc="5" dirty="0">
                  <a:solidFill>
                    <a:srgbClr val="000000"/>
                  </a:solidFill>
                  <a:latin typeface="EYInterstate Light"/>
                  <a:cs typeface="EYInterstate Light"/>
                </a:rPr>
                <a:t>Email:</a:t>
              </a:r>
              <a:endParaRPr sz="850" dirty="0">
                <a:solidFill>
                  <a:srgbClr val="000000"/>
                </a:solidFill>
                <a:latin typeface="EYInterstate Light"/>
                <a:cs typeface="EYInterstate Light"/>
              </a:endParaRPr>
            </a:p>
          </p:txBody>
        </p:sp>
        <p:sp>
          <p:nvSpPr>
            <p:cNvPr id="101" name="object 54">
              <a:extLst>
                <a:ext uri="{FF2B5EF4-FFF2-40B4-BE49-F238E27FC236}">
                  <a16:creationId xmlns:a16="http://schemas.microsoft.com/office/drawing/2014/main" id="{74733D1F-037C-44DC-98FC-5496AEBC5145}"/>
                </a:ext>
              </a:extLst>
            </p:cNvPr>
            <p:cNvSpPr txBox="1"/>
            <p:nvPr/>
          </p:nvSpPr>
          <p:spPr>
            <a:xfrm>
              <a:off x="9570244" y="3699876"/>
              <a:ext cx="1831225" cy="309700"/>
            </a:xfrm>
            <a:prstGeom prst="rect">
              <a:avLst/>
            </a:prstGeom>
            <a:grpFill/>
          </p:spPr>
          <p:txBody>
            <a:bodyPr vert="horz" wrap="square" lIns="0" tIns="22225" rIns="0" bIns="0" rtlCol="0">
              <a:spAutoFit/>
            </a:bodyPr>
            <a:lstStyle/>
            <a:p>
              <a:pPr marL="12700">
                <a:spcBef>
                  <a:spcPts val="175"/>
                </a:spcBef>
              </a:pPr>
              <a:r>
                <a:rPr lang="de-DE" sz="850" spc="10" dirty="0">
                  <a:solidFill>
                    <a:srgbClr val="000000"/>
                  </a:solidFill>
                  <a:latin typeface="EYInterstate Light"/>
                  <a:cs typeface="EYInterstate Light"/>
                </a:rPr>
                <a:t>+49 (0) 160 939 24895</a:t>
              </a:r>
            </a:p>
            <a:p>
              <a:pPr marL="12700">
                <a:spcBef>
                  <a:spcPts val="175"/>
                </a:spcBef>
              </a:pPr>
              <a:r>
                <a:rPr lang="de-DE" sz="850" spc="10" dirty="0">
                  <a:solidFill>
                    <a:srgbClr val="000000"/>
                  </a:solidFill>
                  <a:latin typeface="EYInterstate Light"/>
                  <a:cs typeface="EYInterstate Light"/>
                  <a:hlinkClick r:id="rId7">
                    <a:extLst>
                      <a:ext uri="{A12FA001-AC4F-418D-AE19-62706E023703}">
                        <ahyp:hlinkClr xmlns:ahyp="http://schemas.microsoft.com/office/drawing/2018/hyperlinkcolor" val="tx"/>
                      </a:ext>
                    </a:extLst>
                  </a:hlinkClick>
                </a:rPr>
                <a:t>Benedikte.Sandbaek@de.ey.com</a:t>
              </a:r>
              <a:endParaRPr lang="de-DE" sz="850" dirty="0">
                <a:solidFill>
                  <a:srgbClr val="000000"/>
                </a:solidFill>
                <a:latin typeface="EYInterstate Light"/>
                <a:cs typeface="EYInterstate Light"/>
              </a:endParaRPr>
            </a:p>
          </p:txBody>
        </p:sp>
        <p:pic>
          <p:nvPicPr>
            <p:cNvPr id="102" name="Picture 158">
              <a:extLst>
                <a:ext uri="{FF2B5EF4-FFF2-40B4-BE49-F238E27FC236}">
                  <a16:creationId xmlns:a16="http://schemas.microsoft.com/office/drawing/2014/main" id="{8F7A7819-DB4B-4E3B-86FD-A62D54B1DADB}"/>
                </a:ext>
              </a:extLst>
            </p:cNvPr>
            <p:cNvPicPr>
              <a:picLocks noChangeAspect="1"/>
            </p:cNvPicPr>
            <p:nvPr/>
          </p:nvPicPr>
          <p:blipFill>
            <a:blip r:embed="rId8" cstate="print">
              <a:extLst>
                <a:ext uri="{28A0092B-C50C-407E-A947-70E740481C1C}">
                  <a14:useLocalDpi xmlns:a14="http://schemas.microsoft.com/office/drawing/2010/main" val="0"/>
                </a:ext>
              </a:extLst>
            </a:blip>
            <a:srcRect l="303" r="303"/>
            <a:stretch/>
          </p:blipFill>
          <p:spPr>
            <a:xfrm>
              <a:off x="8239566" y="3253229"/>
              <a:ext cx="618093" cy="819296"/>
            </a:xfrm>
            <a:prstGeom prst="flowChartAlternateProcess">
              <a:avLst/>
            </a:prstGeom>
            <a:grpFill/>
          </p:spPr>
        </p:pic>
      </p:grpSp>
      <p:grpSp>
        <p:nvGrpSpPr>
          <p:cNvPr id="57" name="Gruppieren 56">
            <a:extLst>
              <a:ext uri="{FF2B5EF4-FFF2-40B4-BE49-F238E27FC236}">
                <a16:creationId xmlns:a16="http://schemas.microsoft.com/office/drawing/2014/main" id="{E59CD27F-E774-4F5C-87BC-D881E881D68B}"/>
              </a:ext>
            </a:extLst>
          </p:cNvPr>
          <p:cNvGrpSpPr/>
          <p:nvPr/>
        </p:nvGrpSpPr>
        <p:grpSpPr>
          <a:xfrm>
            <a:off x="9187397" y="5132985"/>
            <a:ext cx="3558777" cy="897189"/>
            <a:chOff x="6840964" y="1941598"/>
            <a:chExt cx="3518200" cy="897188"/>
          </a:xfrm>
          <a:solidFill>
            <a:schemeClr val="bg1">
              <a:lumMod val="75000"/>
            </a:schemeClr>
          </a:solidFill>
        </p:grpSpPr>
        <p:sp>
          <p:nvSpPr>
            <p:cNvPr id="58" name="object 47">
              <a:extLst>
                <a:ext uri="{FF2B5EF4-FFF2-40B4-BE49-F238E27FC236}">
                  <a16:creationId xmlns:a16="http://schemas.microsoft.com/office/drawing/2014/main" id="{B4625621-B790-4F3B-86A1-15FC60E76B58}"/>
                </a:ext>
              </a:extLst>
            </p:cNvPr>
            <p:cNvSpPr/>
            <p:nvPr/>
          </p:nvSpPr>
          <p:spPr>
            <a:xfrm>
              <a:off x="6840964" y="1941598"/>
              <a:ext cx="3518200" cy="897188"/>
            </a:xfrm>
            <a:custGeom>
              <a:avLst/>
              <a:gdLst/>
              <a:ahLst/>
              <a:cxnLst/>
              <a:rect l="l" t="t" r="r" b="b"/>
              <a:pathLst>
                <a:path w="3785870" h="1280160">
                  <a:moveTo>
                    <a:pt x="0" y="1280160"/>
                  </a:moveTo>
                  <a:lnTo>
                    <a:pt x="3785615" y="1280160"/>
                  </a:lnTo>
                  <a:lnTo>
                    <a:pt x="3785615" y="0"/>
                  </a:lnTo>
                  <a:lnTo>
                    <a:pt x="0" y="0"/>
                  </a:lnTo>
                  <a:lnTo>
                    <a:pt x="0" y="1280160"/>
                  </a:lnTo>
                  <a:close/>
                </a:path>
              </a:pathLst>
            </a:custGeom>
            <a:grpFill/>
          </p:spPr>
          <p:txBody>
            <a:bodyPr wrap="square" lIns="0" tIns="0" rIns="0" bIns="0" rtlCol="0"/>
            <a:lstStyle/>
            <a:p>
              <a:endParaRPr dirty="0">
                <a:solidFill>
                  <a:srgbClr val="000000"/>
                </a:solidFill>
                <a:latin typeface="EYInterstate Light" panose="02000506000000020004" pitchFamily="2" charset="0"/>
              </a:endParaRPr>
            </a:p>
          </p:txBody>
        </p:sp>
        <p:sp>
          <p:nvSpPr>
            <p:cNvPr id="61" name="object 52">
              <a:extLst>
                <a:ext uri="{FF2B5EF4-FFF2-40B4-BE49-F238E27FC236}">
                  <a16:creationId xmlns:a16="http://schemas.microsoft.com/office/drawing/2014/main" id="{84531645-AB73-472A-958F-0E74B59F354B}"/>
                </a:ext>
              </a:extLst>
            </p:cNvPr>
            <p:cNvSpPr txBox="1"/>
            <p:nvPr/>
          </p:nvSpPr>
          <p:spPr>
            <a:xfrm>
              <a:off x="7562159" y="2439197"/>
              <a:ext cx="387896" cy="146835"/>
            </a:xfrm>
            <a:prstGeom prst="rect">
              <a:avLst/>
            </a:prstGeom>
            <a:grpFill/>
          </p:spPr>
          <p:txBody>
            <a:bodyPr vert="horz" wrap="square" lIns="0" tIns="15875" rIns="0" bIns="0" rtlCol="0">
              <a:spAutoFit/>
            </a:bodyPr>
            <a:lstStyle/>
            <a:p>
              <a:pPr marL="12700">
                <a:spcBef>
                  <a:spcPts val="125"/>
                </a:spcBef>
              </a:pPr>
              <a:r>
                <a:rPr sz="850" spc="5" dirty="0">
                  <a:solidFill>
                    <a:srgbClr val="000000"/>
                  </a:solidFill>
                  <a:latin typeface="EYInterstate Light"/>
                  <a:cs typeface="EYInterstate Light"/>
                </a:rPr>
                <a:t>Mobile:</a:t>
              </a:r>
              <a:endParaRPr sz="850" dirty="0">
                <a:solidFill>
                  <a:srgbClr val="000000"/>
                </a:solidFill>
                <a:latin typeface="EYInterstate Light"/>
                <a:cs typeface="EYInterstate Light"/>
              </a:endParaRPr>
            </a:p>
          </p:txBody>
        </p:sp>
        <p:sp>
          <p:nvSpPr>
            <p:cNvPr id="62" name="object 53">
              <a:extLst>
                <a:ext uri="{FF2B5EF4-FFF2-40B4-BE49-F238E27FC236}">
                  <a16:creationId xmlns:a16="http://schemas.microsoft.com/office/drawing/2014/main" id="{D05715DE-D8D5-409F-867F-543302081053}"/>
                </a:ext>
              </a:extLst>
            </p:cNvPr>
            <p:cNvSpPr txBox="1"/>
            <p:nvPr/>
          </p:nvSpPr>
          <p:spPr>
            <a:xfrm>
              <a:off x="7562159" y="2574372"/>
              <a:ext cx="334568" cy="146835"/>
            </a:xfrm>
            <a:prstGeom prst="rect">
              <a:avLst/>
            </a:prstGeom>
            <a:grpFill/>
          </p:spPr>
          <p:txBody>
            <a:bodyPr vert="horz" wrap="square" lIns="0" tIns="15875" rIns="0" bIns="0" rtlCol="0">
              <a:spAutoFit/>
            </a:bodyPr>
            <a:lstStyle/>
            <a:p>
              <a:pPr marL="12700">
                <a:spcBef>
                  <a:spcPts val="125"/>
                </a:spcBef>
              </a:pPr>
              <a:r>
                <a:rPr sz="850" spc="5" dirty="0">
                  <a:solidFill>
                    <a:srgbClr val="000000"/>
                  </a:solidFill>
                  <a:latin typeface="EYInterstate Light"/>
                  <a:cs typeface="EYInterstate Light"/>
                </a:rPr>
                <a:t>Email:</a:t>
              </a:r>
              <a:endParaRPr sz="850" dirty="0">
                <a:solidFill>
                  <a:srgbClr val="000000"/>
                </a:solidFill>
                <a:latin typeface="EYInterstate Light"/>
                <a:cs typeface="EYInterstate Light"/>
              </a:endParaRPr>
            </a:p>
          </p:txBody>
        </p:sp>
        <p:sp>
          <p:nvSpPr>
            <p:cNvPr id="63" name="object 54">
              <a:extLst>
                <a:ext uri="{FF2B5EF4-FFF2-40B4-BE49-F238E27FC236}">
                  <a16:creationId xmlns:a16="http://schemas.microsoft.com/office/drawing/2014/main" id="{9C4445DD-4255-4FE3-B38C-438A530AB7E6}"/>
                </a:ext>
              </a:extLst>
            </p:cNvPr>
            <p:cNvSpPr txBox="1"/>
            <p:nvPr/>
          </p:nvSpPr>
          <p:spPr>
            <a:xfrm>
              <a:off x="8186855" y="2432733"/>
              <a:ext cx="1930845" cy="309700"/>
            </a:xfrm>
            <a:prstGeom prst="rect">
              <a:avLst/>
            </a:prstGeom>
            <a:grpFill/>
          </p:spPr>
          <p:txBody>
            <a:bodyPr vert="horz" wrap="square" lIns="0" tIns="22225" rIns="0" bIns="0" rtlCol="0">
              <a:spAutoFit/>
            </a:bodyPr>
            <a:lstStyle/>
            <a:p>
              <a:pPr marL="12700">
                <a:spcBef>
                  <a:spcPts val="175"/>
                </a:spcBef>
              </a:pPr>
              <a:r>
                <a:rPr lang="de-DE" sz="850" spc="10" dirty="0">
                  <a:solidFill>
                    <a:srgbClr val="000000"/>
                  </a:solidFill>
                  <a:latin typeface="EYInterstate Light"/>
                  <a:cs typeface="EYInterstate Light"/>
                </a:rPr>
                <a:t>+49 (0) 160 939 13812</a:t>
              </a:r>
            </a:p>
            <a:p>
              <a:pPr marL="12700">
                <a:spcBef>
                  <a:spcPts val="175"/>
                </a:spcBef>
              </a:pPr>
              <a:r>
                <a:rPr lang="de-DE" sz="850" spc="10" dirty="0">
                  <a:solidFill>
                    <a:srgbClr val="000000"/>
                  </a:solidFill>
                  <a:latin typeface="EYInterstate Light"/>
                  <a:cs typeface="EYInterstate Light"/>
                  <a:hlinkClick r:id="rId9">
                    <a:extLst>
                      <a:ext uri="{A12FA001-AC4F-418D-AE19-62706E023703}">
                        <ahyp:hlinkClr xmlns:ahyp="http://schemas.microsoft.com/office/drawing/2018/hyperlinkcolor" val="tx"/>
                      </a:ext>
                    </a:extLst>
                  </a:hlinkClick>
                </a:rPr>
                <a:t>Robert.Bopp@de.ey.com</a:t>
              </a:r>
              <a:endParaRPr lang="de-DE" sz="850" dirty="0">
                <a:solidFill>
                  <a:srgbClr val="000000"/>
                </a:solidFill>
                <a:latin typeface="EYInterstate Light"/>
                <a:cs typeface="EYInterstate Light"/>
              </a:endParaRPr>
            </a:p>
          </p:txBody>
        </p:sp>
        <p:pic>
          <p:nvPicPr>
            <p:cNvPr id="64" name="Grafik 63">
              <a:extLst>
                <a:ext uri="{FF2B5EF4-FFF2-40B4-BE49-F238E27FC236}">
                  <a16:creationId xmlns:a16="http://schemas.microsoft.com/office/drawing/2014/main" id="{57CD4C56-04F2-4FC2-A5F4-8817EC4E8177}"/>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3458" t="6949" r="31356" b="24817"/>
            <a:stretch/>
          </p:blipFill>
          <p:spPr>
            <a:xfrm>
              <a:off x="6884581" y="1983195"/>
              <a:ext cx="627264" cy="810958"/>
            </a:xfrm>
            <a:prstGeom prst="flowChartAlternateProcess">
              <a:avLst/>
            </a:prstGeom>
            <a:grpFill/>
          </p:spPr>
        </p:pic>
        <p:sp>
          <p:nvSpPr>
            <p:cNvPr id="39" name="object 49">
              <a:extLst>
                <a:ext uri="{FF2B5EF4-FFF2-40B4-BE49-F238E27FC236}">
                  <a16:creationId xmlns:a16="http://schemas.microsoft.com/office/drawing/2014/main" id="{E00510DC-51B7-4CA6-88C0-2AFDBA4E1CB1}"/>
                </a:ext>
              </a:extLst>
            </p:cNvPr>
            <p:cNvSpPr txBox="1"/>
            <p:nvPr/>
          </p:nvSpPr>
          <p:spPr>
            <a:xfrm>
              <a:off x="7562159" y="2028793"/>
              <a:ext cx="1990083" cy="200055"/>
            </a:xfrm>
            <a:prstGeom prst="rect">
              <a:avLst/>
            </a:prstGeom>
            <a:grpFill/>
          </p:spPr>
          <p:txBody>
            <a:bodyPr vert="horz" wrap="square" lIns="0" tIns="15240" rIns="0" bIns="0" rtlCol="0">
              <a:spAutoFit/>
            </a:bodyPr>
            <a:lstStyle/>
            <a:p>
              <a:pPr marL="12700">
                <a:spcBef>
                  <a:spcPts val="120"/>
                </a:spcBef>
              </a:pPr>
              <a:r>
                <a:rPr lang="de-DE" sz="1200" b="1" spc="5" dirty="0">
                  <a:solidFill>
                    <a:srgbClr val="000000"/>
                  </a:solidFill>
                  <a:latin typeface="EYInterstate Light"/>
                  <a:cs typeface="EYInterstate Light"/>
                </a:rPr>
                <a:t>Robert E. Bopp</a:t>
              </a:r>
              <a:endParaRPr lang="de-DE" sz="1200" dirty="0">
                <a:solidFill>
                  <a:srgbClr val="000000"/>
                </a:solidFill>
                <a:latin typeface="EYInterstate Light"/>
                <a:cs typeface="EYInterstate Light"/>
              </a:endParaRPr>
            </a:p>
          </p:txBody>
        </p:sp>
        <p:sp>
          <p:nvSpPr>
            <p:cNvPr id="40" name="object 50">
              <a:extLst>
                <a:ext uri="{FF2B5EF4-FFF2-40B4-BE49-F238E27FC236}">
                  <a16:creationId xmlns:a16="http://schemas.microsoft.com/office/drawing/2014/main" id="{A9FA882C-288C-490E-A9D5-68B362F47BCC}"/>
                </a:ext>
              </a:extLst>
            </p:cNvPr>
            <p:cNvSpPr txBox="1"/>
            <p:nvPr/>
          </p:nvSpPr>
          <p:spPr>
            <a:xfrm>
              <a:off x="7562159" y="2214537"/>
              <a:ext cx="2797005" cy="146835"/>
            </a:xfrm>
            <a:prstGeom prst="rect">
              <a:avLst/>
            </a:prstGeom>
            <a:grpFill/>
          </p:spPr>
          <p:txBody>
            <a:bodyPr vert="horz" wrap="square" lIns="0" tIns="15875" rIns="0" bIns="0" rtlCol="0">
              <a:spAutoFit/>
            </a:bodyPr>
            <a:lstStyle/>
            <a:p>
              <a:pPr marL="12700">
                <a:spcBef>
                  <a:spcPts val="125"/>
                </a:spcBef>
              </a:pPr>
              <a:r>
                <a:rPr lang="de-DE" sz="850" spc="25" dirty="0" err="1">
                  <a:solidFill>
                    <a:srgbClr val="000000"/>
                  </a:solidFill>
                  <a:latin typeface="EYInterstate Light"/>
                </a:rPr>
                <a:t>Director</a:t>
              </a:r>
              <a:r>
                <a:rPr lang="de-DE" sz="850" spc="25" dirty="0">
                  <a:solidFill>
                    <a:srgbClr val="000000"/>
                  </a:solidFill>
                  <a:latin typeface="EYInterstate Light"/>
                </a:rPr>
                <a:t> - Sustainable Finance - FSO Germany</a:t>
              </a:r>
            </a:p>
          </p:txBody>
        </p:sp>
      </p:grpSp>
      <p:sp>
        <p:nvSpPr>
          <p:cNvPr id="41" name="TextBox 4">
            <a:extLst>
              <a:ext uri="{FF2B5EF4-FFF2-40B4-BE49-F238E27FC236}">
                <a16:creationId xmlns:a16="http://schemas.microsoft.com/office/drawing/2014/main" id="{EC3E237B-6EC8-4354-A0A6-72B044779A36}"/>
              </a:ext>
            </a:extLst>
          </p:cNvPr>
          <p:cNvSpPr txBox="1"/>
          <p:nvPr/>
        </p:nvSpPr>
        <p:spPr>
          <a:xfrm>
            <a:off x="534544" y="2327740"/>
            <a:ext cx="930429" cy="686598"/>
          </a:xfrm>
          <a:prstGeom prst="rect">
            <a:avLst/>
          </a:prstGeom>
          <a:noFill/>
        </p:spPr>
        <p:txBody>
          <a:bodyPr wrap="square" lIns="0" tIns="0" rIns="0" bIns="0" rtlCol="0">
            <a:spAutoFit/>
          </a:bodyPr>
          <a:lstStyle/>
          <a:p>
            <a:pPr fontAlgn="auto">
              <a:lnSpc>
                <a:spcPct val="85000"/>
              </a:lnSpc>
              <a:spcBef>
                <a:spcPts val="0"/>
              </a:spcBef>
              <a:spcAft>
                <a:spcPts val="630"/>
              </a:spcAft>
              <a:buClr>
                <a:srgbClr val="FFE600"/>
              </a:buClr>
              <a:buSzPct val="70000"/>
            </a:pPr>
            <a:r>
              <a:rPr lang="de-DE" sz="5249" dirty="0">
                <a:solidFill>
                  <a:srgbClr val="FFFFFF">
                    <a:alpha val="50000"/>
                  </a:srgbClr>
                </a:solidFill>
                <a:latin typeface="EYInterstate Light" panose="02000506000000020004" pitchFamily="2" charset="0"/>
              </a:rPr>
              <a:t>01</a:t>
            </a:r>
          </a:p>
        </p:txBody>
      </p:sp>
      <p:cxnSp>
        <p:nvCxnSpPr>
          <p:cNvPr id="42" name="Straight Connector 5">
            <a:extLst>
              <a:ext uri="{FF2B5EF4-FFF2-40B4-BE49-F238E27FC236}">
                <a16:creationId xmlns:a16="http://schemas.microsoft.com/office/drawing/2014/main" id="{641941B9-67AE-41A7-9999-720086CF8791}"/>
              </a:ext>
            </a:extLst>
          </p:cNvPr>
          <p:cNvCxnSpPr>
            <a:cxnSpLocks/>
          </p:cNvCxnSpPr>
          <p:nvPr/>
        </p:nvCxnSpPr>
        <p:spPr>
          <a:xfrm>
            <a:off x="534544" y="3029229"/>
            <a:ext cx="3312000" cy="0"/>
          </a:xfrm>
          <a:prstGeom prst="line">
            <a:avLst/>
          </a:prstGeom>
          <a:noFill/>
          <a:ln w="12700" cap="flat" cmpd="sng" algn="ctr">
            <a:solidFill>
              <a:srgbClr val="F6F6FA">
                <a:alpha val="50000"/>
              </a:srgbClr>
            </a:solidFill>
            <a:prstDash val="solid"/>
            <a:tailEnd type="none"/>
          </a:ln>
          <a:effectLst/>
        </p:spPr>
      </p:cxnSp>
      <p:sp>
        <p:nvSpPr>
          <p:cNvPr id="43" name="TextBox 6">
            <a:extLst>
              <a:ext uri="{FF2B5EF4-FFF2-40B4-BE49-F238E27FC236}">
                <a16:creationId xmlns:a16="http://schemas.microsoft.com/office/drawing/2014/main" id="{8DFAC7DA-EEE9-41E2-B973-AC080B8F6ED6}"/>
              </a:ext>
            </a:extLst>
          </p:cNvPr>
          <p:cNvSpPr txBox="1"/>
          <p:nvPr/>
        </p:nvSpPr>
        <p:spPr>
          <a:xfrm>
            <a:off x="529446" y="3036439"/>
            <a:ext cx="3477954" cy="285614"/>
          </a:xfrm>
          <a:prstGeom prst="rect">
            <a:avLst/>
          </a:prstGeom>
          <a:noFill/>
        </p:spPr>
        <p:txBody>
          <a:bodyPr wrap="square" lIns="37794" tIns="37794" rIns="37794" bIns="37794" rtlCol="0" anchor="t">
            <a:spAutoFit/>
          </a:bodyPr>
          <a:lstStyle/>
          <a:p>
            <a:pPr>
              <a:lnSpc>
                <a:spcPct val="85000"/>
              </a:lnSpc>
              <a:spcAft>
                <a:spcPts val="630"/>
              </a:spcAft>
              <a:buClr>
                <a:srgbClr val="FFE600"/>
              </a:buClr>
              <a:buSzPct val="70000"/>
            </a:pPr>
            <a:r>
              <a:rPr lang="de-DE" sz="1600" dirty="0">
                <a:solidFill>
                  <a:srgbClr val="FFFFFF"/>
                </a:solidFill>
                <a:latin typeface="EYInterstate Light" panose="02000506000000020004" pitchFamily="2" charset="0"/>
              </a:rPr>
              <a:t>ESMA Leitlinien zu ESG-Fonds</a:t>
            </a:r>
          </a:p>
        </p:txBody>
      </p:sp>
      <p:cxnSp>
        <p:nvCxnSpPr>
          <p:cNvPr id="53" name="Straight Connector 11">
            <a:extLst>
              <a:ext uri="{FF2B5EF4-FFF2-40B4-BE49-F238E27FC236}">
                <a16:creationId xmlns:a16="http://schemas.microsoft.com/office/drawing/2014/main" id="{E386F269-8A3F-4175-A5F5-EE0C525659FB}"/>
              </a:ext>
            </a:extLst>
          </p:cNvPr>
          <p:cNvCxnSpPr>
            <a:cxnSpLocks/>
          </p:cNvCxnSpPr>
          <p:nvPr/>
        </p:nvCxnSpPr>
        <p:spPr>
          <a:xfrm>
            <a:off x="536400" y="4669906"/>
            <a:ext cx="3312000" cy="0"/>
          </a:xfrm>
          <a:prstGeom prst="line">
            <a:avLst/>
          </a:prstGeom>
          <a:noFill/>
          <a:ln w="12700" cap="flat" cmpd="sng" algn="ctr">
            <a:solidFill>
              <a:srgbClr val="F6F6FA">
                <a:alpha val="50000"/>
              </a:srgbClr>
            </a:solidFill>
            <a:prstDash val="solid"/>
            <a:tailEnd type="none"/>
          </a:ln>
          <a:effectLst/>
        </p:spPr>
      </p:cxnSp>
      <p:sp>
        <p:nvSpPr>
          <p:cNvPr id="9" name="Date Placeholder 8">
            <a:extLst>
              <a:ext uri="{FF2B5EF4-FFF2-40B4-BE49-F238E27FC236}">
                <a16:creationId xmlns:a16="http://schemas.microsoft.com/office/drawing/2014/main" id="{92AD18EC-CC30-44AD-BB33-25E5DD4645CA}"/>
              </a:ext>
            </a:extLst>
          </p:cNvPr>
          <p:cNvSpPr>
            <a:spLocks noGrp="1"/>
          </p:cNvSpPr>
          <p:nvPr>
            <p:ph type="dt" sz="half" idx="2"/>
          </p:nvPr>
        </p:nvSpPr>
        <p:spPr/>
        <p:txBody>
          <a:bodyPr/>
          <a:lstStyle/>
          <a:p>
            <a:pPr marL="38099" defTabSz="1012607">
              <a:spcBef>
                <a:spcPts val="65"/>
              </a:spcBef>
            </a:pPr>
            <a:fld id="{090DDBCD-0F74-44C3-8B39-302D1C815F47}" type="datetime1">
              <a:rPr lang="de-DE" smtClean="0"/>
              <a:t>27.05.24</a:t>
            </a:fld>
            <a:endParaRPr lang="de-DE"/>
          </a:p>
        </p:txBody>
      </p:sp>
      <p:sp>
        <p:nvSpPr>
          <p:cNvPr id="2" name="TextBox 1">
            <a:extLst>
              <a:ext uri="{FF2B5EF4-FFF2-40B4-BE49-F238E27FC236}">
                <a16:creationId xmlns:a16="http://schemas.microsoft.com/office/drawing/2014/main" id="{B5B6EFEE-3090-4F44-95B2-C012304F04AD}"/>
              </a:ext>
            </a:extLst>
          </p:cNvPr>
          <p:cNvSpPr txBox="1"/>
          <p:nvPr/>
        </p:nvSpPr>
        <p:spPr>
          <a:xfrm>
            <a:off x="9113044" y="3416300"/>
            <a:ext cx="2649751" cy="369332"/>
          </a:xfrm>
          <a:prstGeom prst="rect">
            <a:avLst/>
          </a:prstGeom>
          <a:noFill/>
        </p:spPr>
        <p:txBody>
          <a:bodyPr wrap="square" rtlCol="0">
            <a:spAutoFit/>
          </a:bodyPr>
          <a:lstStyle/>
          <a:p>
            <a:r>
              <a:rPr lang="de-DE" dirty="0"/>
              <a:t>Key </a:t>
            </a:r>
            <a:r>
              <a:rPr lang="de-DE" dirty="0" err="1"/>
              <a:t>contacts</a:t>
            </a:r>
            <a:endParaRPr lang="de-DE" dirty="0"/>
          </a:p>
        </p:txBody>
      </p:sp>
      <p:sp>
        <p:nvSpPr>
          <p:cNvPr id="6" name="TextBox 5">
            <a:extLst>
              <a:ext uri="{FF2B5EF4-FFF2-40B4-BE49-F238E27FC236}">
                <a16:creationId xmlns:a16="http://schemas.microsoft.com/office/drawing/2014/main" id="{6715517B-3914-A2DA-A6C9-DE7DCDC12C22}"/>
              </a:ext>
            </a:extLst>
          </p:cNvPr>
          <p:cNvSpPr txBox="1"/>
          <p:nvPr/>
        </p:nvSpPr>
        <p:spPr>
          <a:xfrm>
            <a:off x="9187200" y="1054100"/>
            <a:ext cx="2895600" cy="369332"/>
          </a:xfrm>
          <a:prstGeom prst="rect">
            <a:avLst/>
          </a:prstGeom>
          <a:noFill/>
        </p:spPr>
        <p:txBody>
          <a:bodyPr wrap="square" rtlCol="0">
            <a:spAutoFit/>
          </a:bodyPr>
          <a:lstStyle/>
          <a:p>
            <a:r>
              <a:rPr lang="de-DE" dirty="0"/>
              <a:t>Speaker</a:t>
            </a:r>
          </a:p>
        </p:txBody>
      </p:sp>
      <p:grpSp>
        <p:nvGrpSpPr>
          <p:cNvPr id="7" name="Group 6">
            <a:extLst>
              <a:ext uri="{FF2B5EF4-FFF2-40B4-BE49-F238E27FC236}">
                <a16:creationId xmlns:a16="http://schemas.microsoft.com/office/drawing/2014/main" id="{D580CEEF-A596-6DC9-D2D6-815B3939BFBB}"/>
              </a:ext>
            </a:extLst>
          </p:cNvPr>
          <p:cNvGrpSpPr/>
          <p:nvPr/>
        </p:nvGrpSpPr>
        <p:grpSpPr>
          <a:xfrm>
            <a:off x="9187200" y="1560552"/>
            <a:ext cx="3699785" cy="1080000"/>
            <a:chOff x="9187200" y="1742069"/>
            <a:chExt cx="3699785" cy="1080000"/>
          </a:xfrm>
        </p:grpSpPr>
        <p:sp>
          <p:nvSpPr>
            <p:cNvPr id="8" name="Rectangle: Rounded Corners 7">
              <a:extLst>
                <a:ext uri="{FF2B5EF4-FFF2-40B4-BE49-F238E27FC236}">
                  <a16:creationId xmlns:a16="http://schemas.microsoft.com/office/drawing/2014/main" id="{71EBCEC8-3D5A-0672-29AE-79973A7161ED}"/>
                </a:ext>
              </a:extLst>
            </p:cNvPr>
            <p:cNvSpPr/>
            <p:nvPr/>
          </p:nvSpPr>
          <p:spPr>
            <a:xfrm>
              <a:off x="9187200" y="1742069"/>
              <a:ext cx="3699785" cy="108000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1" name="Group 10">
              <a:extLst>
                <a:ext uri="{FF2B5EF4-FFF2-40B4-BE49-F238E27FC236}">
                  <a16:creationId xmlns:a16="http://schemas.microsoft.com/office/drawing/2014/main" id="{6286A1A6-F75E-2624-65D5-57AB5EA11BD5}"/>
                </a:ext>
              </a:extLst>
            </p:cNvPr>
            <p:cNvGrpSpPr/>
            <p:nvPr/>
          </p:nvGrpSpPr>
          <p:grpSpPr>
            <a:xfrm>
              <a:off x="10019342" y="1954144"/>
              <a:ext cx="2585015" cy="713641"/>
              <a:chOff x="9916258" y="1941873"/>
              <a:chExt cx="2585015" cy="713641"/>
            </a:xfrm>
          </p:grpSpPr>
          <p:sp>
            <p:nvSpPr>
              <p:cNvPr id="12" name="object 52">
                <a:extLst>
                  <a:ext uri="{FF2B5EF4-FFF2-40B4-BE49-F238E27FC236}">
                    <a16:creationId xmlns:a16="http://schemas.microsoft.com/office/drawing/2014/main" id="{3F3B37B5-0474-7CC6-1DF7-1A19B495455D}"/>
                  </a:ext>
                </a:extLst>
              </p:cNvPr>
              <p:cNvSpPr txBox="1"/>
              <p:nvPr/>
            </p:nvSpPr>
            <p:spPr>
              <a:xfrm>
                <a:off x="9916258" y="2352278"/>
                <a:ext cx="392370" cy="146835"/>
              </a:xfrm>
              <a:prstGeom prst="rect">
                <a:avLst/>
              </a:prstGeom>
              <a:solidFill>
                <a:schemeClr val="tx2"/>
              </a:solidFill>
            </p:spPr>
            <p:txBody>
              <a:bodyPr vert="horz" wrap="square" lIns="0" tIns="15875" rIns="0" bIns="0" rtlCol="0">
                <a:spAutoFit/>
              </a:bodyPr>
              <a:lstStyle/>
              <a:p>
                <a:pPr marL="12700">
                  <a:spcBef>
                    <a:spcPts val="125"/>
                  </a:spcBef>
                </a:pPr>
                <a:r>
                  <a:rPr sz="850" spc="5" dirty="0">
                    <a:solidFill>
                      <a:srgbClr val="000000"/>
                    </a:solidFill>
                    <a:latin typeface="EYInterstate Light"/>
                    <a:cs typeface="EYInterstate Light"/>
                  </a:rPr>
                  <a:t>Mobile:</a:t>
                </a:r>
                <a:endParaRPr sz="850" dirty="0">
                  <a:solidFill>
                    <a:srgbClr val="000000"/>
                  </a:solidFill>
                  <a:latin typeface="EYInterstate Light"/>
                  <a:cs typeface="EYInterstate Light"/>
                </a:endParaRPr>
              </a:p>
            </p:txBody>
          </p:sp>
          <p:sp>
            <p:nvSpPr>
              <p:cNvPr id="13" name="object 53">
                <a:extLst>
                  <a:ext uri="{FF2B5EF4-FFF2-40B4-BE49-F238E27FC236}">
                    <a16:creationId xmlns:a16="http://schemas.microsoft.com/office/drawing/2014/main" id="{BEA2A06E-BE4C-E6E3-5F67-EEBBB5031B3E}"/>
                  </a:ext>
                </a:extLst>
              </p:cNvPr>
              <p:cNvSpPr txBox="1"/>
              <p:nvPr/>
            </p:nvSpPr>
            <p:spPr>
              <a:xfrm>
                <a:off x="9916258" y="2487453"/>
                <a:ext cx="338427" cy="146835"/>
              </a:xfrm>
              <a:prstGeom prst="rect">
                <a:avLst/>
              </a:prstGeom>
              <a:solidFill>
                <a:schemeClr val="tx2"/>
              </a:solidFill>
            </p:spPr>
            <p:txBody>
              <a:bodyPr vert="horz" wrap="square" lIns="0" tIns="15875" rIns="0" bIns="0" rtlCol="0">
                <a:spAutoFit/>
              </a:bodyPr>
              <a:lstStyle/>
              <a:p>
                <a:pPr marL="12700">
                  <a:spcBef>
                    <a:spcPts val="125"/>
                  </a:spcBef>
                </a:pPr>
                <a:r>
                  <a:rPr sz="850" spc="5" dirty="0">
                    <a:solidFill>
                      <a:srgbClr val="000000"/>
                    </a:solidFill>
                    <a:latin typeface="EYInterstate Light"/>
                    <a:cs typeface="EYInterstate Light"/>
                  </a:rPr>
                  <a:t>Email:</a:t>
                </a:r>
                <a:endParaRPr sz="850" dirty="0">
                  <a:solidFill>
                    <a:srgbClr val="000000"/>
                  </a:solidFill>
                  <a:latin typeface="EYInterstate Light"/>
                  <a:cs typeface="EYInterstate Light"/>
                </a:endParaRPr>
              </a:p>
            </p:txBody>
          </p:sp>
          <p:sp>
            <p:nvSpPr>
              <p:cNvPr id="14" name="object 54">
                <a:extLst>
                  <a:ext uri="{FF2B5EF4-FFF2-40B4-BE49-F238E27FC236}">
                    <a16:creationId xmlns:a16="http://schemas.microsoft.com/office/drawing/2014/main" id="{67827AB4-001E-8E4B-1B5F-AC63AB56C3A9}"/>
                  </a:ext>
                </a:extLst>
              </p:cNvPr>
              <p:cNvSpPr txBox="1"/>
              <p:nvPr/>
            </p:nvSpPr>
            <p:spPr>
              <a:xfrm>
                <a:off x="10548159" y="2345814"/>
                <a:ext cx="1953114" cy="309700"/>
              </a:xfrm>
              <a:prstGeom prst="rect">
                <a:avLst/>
              </a:prstGeom>
              <a:solidFill>
                <a:schemeClr val="tx2"/>
              </a:solidFill>
            </p:spPr>
            <p:txBody>
              <a:bodyPr vert="horz" wrap="square" lIns="0" tIns="22225" rIns="0" bIns="0" rtlCol="0">
                <a:spAutoFit/>
              </a:bodyPr>
              <a:lstStyle/>
              <a:p>
                <a:pPr marL="12700">
                  <a:spcBef>
                    <a:spcPts val="175"/>
                  </a:spcBef>
                </a:pPr>
                <a:r>
                  <a:rPr lang="de-DE" sz="850" spc="10" dirty="0">
                    <a:solidFill>
                      <a:srgbClr val="000000"/>
                    </a:solidFill>
                    <a:latin typeface="EYInterstate Light"/>
                    <a:cs typeface="EYInterstate Light"/>
                  </a:rPr>
                  <a:t>+49 (0) 160 939 </a:t>
                </a:r>
                <a:r>
                  <a:rPr lang="de-DE" sz="850" spc="10" dirty="0" err="1">
                    <a:solidFill>
                      <a:srgbClr val="000000"/>
                    </a:solidFill>
                    <a:latin typeface="EYInterstate Light"/>
                    <a:cs typeface="EYInterstate Light"/>
                  </a:rPr>
                  <a:t>xxxxx</a:t>
                </a:r>
                <a:endParaRPr lang="de-DE" sz="850" spc="10" dirty="0">
                  <a:solidFill>
                    <a:srgbClr val="000000"/>
                  </a:solidFill>
                  <a:latin typeface="EYInterstate Light"/>
                  <a:cs typeface="EYInterstate Light"/>
                </a:endParaRPr>
              </a:p>
              <a:p>
                <a:pPr marL="12700">
                  <a:spcBef>
                    <a:spcPts val="175"/>
                  </a:spcBef>
                </a:pPr>
                <a:r>
                  <a:rPr lang="de-DE" sz="850" u="sng" spc="10" dirty="0">
                    <a:solidFill>
                      <a:srgbClr val="000000"/>
                    </a:solidFill>
                    <a:latin typeface="EYInterstate Light"/>
                    <a:cs typeface="EYInterstate Light"/>
                  </a:rPr>
                  <a:t>name@de.ey.com</a:t>
                </a:r>
                <a:endParaRPr lang="de-DE" sz="850" u="sng" dirty="0">
                  <a:solidFill>
                    <a:srgbClr val="000000"/>
                  </a:solidFill>
                  <a:latin typeface="EYInterstate Light"/>
                  <a:cs typeface="EYInterstate Light"/>
                </a:endParaRPr>
              </a:p>
            </p:txBody>
          </p:sp>
          <p:sp>
            <p:nvSpPr>
              <p:cNvPr id="15" name="object 49">
                <a:extLst>
                  <a:ext uri="{FF2B5EF4-FFF2-40B4-BE49-F238E27FC236}">
                    <a16:creationId xmlns:a16="http://schemas.microsoft.com/office/drawing/2014/main" id="{F83BE23A-C16C-4241-EA2D-19A7CFC73A00}"/>
                  </a:ext>
                </a:extLst>
              </p:cNvPr>
              <p:cNvSpPr txBox="1"/>
              <p:nvPr/>
            </p:nvSpPr>
            <p:spPr>
              <a:xfrm>
                <a:off x="9916258" y="1941873"/>
                <a:ext cx="2013036" cy="200055"/>
              </a:xfrm>
              <a:prstGeom prst="rect">
                <a:avLst/>
              </a:prstGeom>
              <a:solidFill>
                <a:schemeClr val="tx2"/>
              </a:solidFill>
            </p:spPr>
            <p:txBody>
              <a:bodyPr vert="horz" wrap="square" lIns="0" tIns="15240" rIns="0" bIns="0" rtlCol="0">
                <a:spAutoFit/>
              </a:bodyPr>
              <a:lstStyle/>
              <a:p>
                <a:pPr marL="12700">
                  <a:spcBef>
                    <a:spcPts val="120"/>
                  </a:spcBef>
                </a:pPr>
                <a:r>
                  <a:rPr lang="de-DE" sz="1200" b="1" spc="5" dirty="0">
                    <a:solidFill>
                      <a:srgbClr val="000000"/>
                    </a:solidFill>
                    <a:latin typeface="EYInterstate Light"/>
                    <a:cs typeface="EYInterstate Light"/>
                  </a:rPr>
                  <a:t>Constantin Krause</a:t>
                </a:r>
                <a:endParaRPr lang="de-DE" sz="1200" dirty="0">
                  <a:solidFill>
                    <a:srgbClr val="000000"/>
                  </a:solidFill>
                  <a:latin typeface="EYInterstate Light"/>
                  <a:cs typeface="EYInterstate Light"/>
                </a:endParaRPr>
              </a:p>
            </p:txBody>
          </p:sp>
          <p:sp>
            <p:nvSpPr>
              <p:cNvPr id="16" name="object 50">
                <a:extLst>
                  <a:ext uri="{FF2B5EF4-FFF2-40B4-BE49-F238E27FC236}">
                    <a16:creationId xmlns:a16="http://schemas.microsoft.com/office/drawing/2014/main" id="{577E5C53-F1F5-E45E-1913-A1DEDF662BC2}"/>
                  </a:ext>
                </a:extLst>
              </p:cNvPr>
              <p:cNvSpPr txBox="1"/>
              <p:nvPr/>
            </p:nvSpPr>
            <p:spPr>
              <a:xfrm>
                <a:off x="9916258" y="2127617"/>
                <a:ext cx="2585015" cy="146835"/>
              </a:xfrm>
              <a:prstGeom prst="rect">
                <a:avLst/>
              </a:prstGeom>
              <a:solidFill>
                <a:schemeClr val="tx2"/>
              </a:solidFill>
            </p:spPr>
            <p:txBody>
              <a:bodyPr vert="horz" wrap="square" lIns="0" tIns="15875" rIns="0" bIns="0" rtlCol="0">
                <a:spAutoFit/>
              </a:bodyPr>
              <a:lstStyle/>
              <a:p>
                <a:pPr marL="12700">
                  <a:spcBef>
                    <a:spcPts val="125"/>
                  </a:spcBef>
                </a:pPr>
                <a:r>
                  <a:rPr lang="de-DE" sz="850" spc="25" dirty="0">
                    <a:solidFill>
                      <a:srgbClr val="000000"/>
                    </a:solidFill>
                    <a:latin typeface="EYInterstate Light"/>
                    <a:cs typeface="EYInterstate Light"/>
                  </a:rPr>
                  <a:t>Rank – EMEIA Financial Services Consulting</a:t>
                </a:r>
                <a:endParaRPr sz="850" dirty="0">
                  <a:solidFill>
                    <a:srgbClr val="000000"/>
                  </a:solidFill>
                  <a:latin typeface="EYInterstate Light"/>
                  <a:cs typeface="EYInterstate Light"/>
                </a:endParaRPr>
              </a:p>
            </p:txBody>
          </p:sp>
        </p:grpSp>
      </p:grpSp>
      <p:sp>
        <p:nvSpPr>
          <p:cNvPr id="17" name="Rectangle: Rounded Corners 16">
            <a:extLst>
              <a:ext uri="{FF2B5EF4-FFF2-40B4-BE49-F238E27FC236}">
                <a16:creationId xmlns:a16="http://schemas.microsoft.com/office/drawing/2014/main" id="{A20EF6BB-0822-8FB5-7314-3456A5374430}"/>
              </a:ext>
            </a:extLst>
          </p:cNvPr>
          <p:cNvSpPr/>
          <p:nvPr/>
        </p:nvSpPr>
        <p:spPr>
          <a:xfrm>
            <a:off x="9307639" y="1695552"/>
            <a:ext cx="622800" cy="810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de-DE" sz="800" dirty="0"/>
              <a:t>Picture</a:t>
            </a:r>
          </a:p>
        </p:txBody>
      </p:sp>
      <p:grpSp>
        <p:nvGrpSpPr>
          <p:cNvPr id="18" name="Group 17">
            <a:extLst>
              <a:ext uri="{FF2B5EF4-FFF2-40B4-BE49-F238E27FC236}">
                <a16:creationId xmlns:a16="http://schemas.microsoft.com/office/drawing/2014/main" id="{63C6C800-FC9F-A5D2-565A-6EA2DE344A08}"/>
              </a:ext>
            </a:extLst>
          </p:cNvPr>
          <p:cNvGrpSpPr/>
          <p:nvPr/>
        </p:nvGrpSpPr>
        <p:grpSpPr>
          <a:xfrm>
            <a:off x="9257703" y="1651957"/>
            <a:ext cx="3558777" cy="897189"/>
            <a:chOff x="9339796" y="2467180"/>
            <a:chExt cx="3558777" cy="897189"/>
          </a:xfrm>
        </p:grpSpPr>
        <p:sp>
          <p:nvSpPr>
            <p:cNvPr id="19" name="object 47">
              <a:extLst>
                <a:ext uri="{FF2B5EF4-FFF2-40B4-BE49-F238E27FC236}">
                  <a16:creationId xmlns:a16="http://schemas.microsoft.com/office/drawing/2014/main" id="{F10DEE6B-9E89-4C60-C2B4-C3FEED74EE74}"/>
                </a:ext>
              </a:extLst>
            </p:cNvPr>
            <p:cNvSpPr/>
            <p:nvPr/>
          </p:nvSpPr>
          <p:spPr>
            <a:xfrm>
              <a:off x="9339796" y="2467180"/>
              <a:ext cx="3558777" cy="897189"/>
            </a:xfrm>
            <a:custGeom>
              <a:avLst/>
              <a:gdLst/>
              <a:ahLst/>
              <a:cxnLst/>
              <a:rect l="l" t="t" r="r" b="b"/>
              <a:pathLst>
                <a:path w="3785870" h="1280160">
                  <a:moveTo>
                    <a:pt x="0" y="1280160"/>
                  </a:moveTo>
                  <a:lnTo>
                    <a:pt x="3785615" y="1280160"/>
                  </a:lnTo>
                  <a:lnTo>
                    <a:pt x="3785615" y="0"/>
                  </a:lnTo>
                  <a:lnTo>
                    <a:pt x="0" y="0"/>
                  </a:lnTo>
                  <a:lnTo>
                    <a:pt x="0" y="1280160"/>
                  </a:lnTo>
                  <a:close/>
                </a:path>
              </a:pathLst>
            </a:custGeom>
            <a:solidFill>
              <a:schemeClr val="tx2"/>
            </a:solidFill>
          </p:spPr>
          <p:txBody>
            <a:bodyPr wrap="square" lIns="0" tIns="0" rIns="0" bIns="0" rtlCol="0"/>
            <a:lstStyle/>
            <a:p>
              <a:endParaRPr dirty="0">
                <a:solidFill>
                  <a:srgbClr val="000000"/>
                </a:solidFill>
                <a:latin typeface="EYInterstate Light" panose="02000506000000020004" pitchFamily="2" charset="0"/>
              </a:endParaRPr>
            </a:p>
          </p:txBody>
        </p:sp>
        <p:sp>
          <p:nvSpPr>
            <p:cNvPr id="20" name="object 52">
              <a:extLst>
                <a:ext uri="{FF2B5EF4-FFF2-40B4-BE49-F238E27FC236}">
                  <a16:creationId xmlns:a16="http://schemas.microsoft.com/office/drawing/2014/main" id="{027FF205-B0A1-D81B-1996-8AC816DBF58C}"/>
                </a:ext>
              </a:extLst>
            </p:cNvPr>
            <p:cNvSpPr txBox="1"/>
            <p:nvPr/>
          </p:nvSpPr>
          <p:spPr>
            <a:xfrm>
              <a:off x="10069309" y="2964780"/>
              <a:ext cx="392370" cy="146835"/>
            </a:xfrm>
            <a:prstGeom prst="rect">
              <a:avLst/>
            </a:prstGeom>
            <a:solidFill>
              <a:schemeClr val="tx2"/>
            </a:solidFill>
          </p:spPr>
          <p:txBody>
            <a:bodyPr vert="horz" wrap="square" lIns="0" tIns="15875" rIns="0" bIns="0" rtlCol="0">
              <a:spAutoFit/>
            </a:bodyPr>
            <a:lstStyle/>
            <a:p>
              <a:pPr marL="12700">
                <a:spcBef>
                  <a:spcPts val="125"/>
                </a:spcBef>
              </a:pPr>
              <a:r>
                <a:rPr sz="850" spc="5" dirty="0">
                  <a:solidFill>
                    <a:srgbClr val="000000"/>
                  </a:solidFill>
                  <a:latin typeface="EYInterstate Light"/>
                  <a:cs typeface="EYInterstate Light"/>
                </a:rPr>
                <a:t>Mobile:</a:t>
              </a:r>
              <a:endParaRPr sz="850" dirty="0">
                <a:solidFill>
                  <a:srgbClr val="000000"/>
                </a:solidFill>
                <a:latin typeface="EYInterstate Light"/>
                <a:cs typeface="EYInterstate Light"/>
              </a:endParaRPr>
            </a:p>
          </p:txBody>
        </p:sp>
        <p:sp>
          <p:nvSpPr>
            <p:cNvPr id="21" name="object 53">
              <a:extLst>
                <a:ext uri="{FF2B5EF4-FFF2-40B4-BE49-F238E27FC236}">
                  <a16:creationId xmlns:a16="http://schemas.microsoft.com/office/drawing/2014/main" id="{A743DDB6-D805-4AAE-5462-D3D24C82B10B}"/>
                </a:ext>
              </a:extLst>
            </p:cNvPr>
            <p:cNvSpPr txBox="1"/>
            <p:nvPr/>
          </p:nvSpPr>
          <p:spPr>
            <a:xfrm>
              <a:off x="10069309" y="3099955"/>
              <a:ext cx="338427" cy="146835"/>
            </a:xfrm>
            <a:prstGeom prst="rect">
              <a:avLst/>
            </a:prstGeom>
            <a:solidFill>
              <a:schemeClr val="tx2"/>
            </a:solidFill>
          </p:spPr>
          <p:txBody>
            <a:bodyPr vert="horz" wrap="square" lIns="0" tIns="15875" rIns="0" bIns="0" rtlCol="0">
              <a:spAutoFit/>
            </a:bodyPr>
            <a:lstStyle/>
            <a:p>
              <a:pPr marL="12700">
                <a:spcBef>
                  <a:spcPts val="125"/>
                </a:spcBef>
              </a:pPr>
              <a:r>
                <a:rPr sz="850" spc="5" dirty="0">
                  <a:solidFill>
                    <a:srgbClr val="000000"/>
                  </a:solidFill>
                  <a:latin typeface="EYInterstate Light"/>
                  <a:cs typeface="EYInterstate Light"/>
                </a:rPr>
                <a:t>Email:</a:t>
              </a:r>
              <a:endParaRPr sz="850" dirty="0">
                <a:solidFill>
                  <a:srgbClr val="000000"/>
                </a:solidFill>
                <a:latin typeface="EYInterstate Light"/>
                <a:cs typeface="EYInterstate Light"/>
              </a:endParaRPr>
            </a:p>
          </p:txBody>
        </p:sp>
        <p:sp>
          <p:nvSpPr>
            <p:cNvPr id="22" name="object 54">
              <a:extLst>
                <a:ext uri="{FF2B5EF4-FFF2-40B4-BE49-F238E27FC236}">
                  <a16:creationId xmlns:a16="http://schemas.microsoft.com/office/drawing/2014/main" id="{6B07B423-430E-4732-0534-CD22A7FEBADF}"/>
                </a:ext>
              </a:extLst>
            </p:cNvPr>
            <p:cNvSpPr txBox="1"/>
            <p:nvPr/>
          </p:nvSpPr>
          <p:spPr>
            <a:xfrm>
              <a:off x="10701210" y="2958316"/>
              <a:ext cx="1953114" cy="309700"/>
            </a:xfrm>
            <a:prstGeom prst="rect">
              <a:avLst/>
            </a:prstGeom>
            <a:solidFill>
              <a:schemeClr val="tx2"/>
            </a:solidFill>
          </p:spPr>
          <p:txBody>
            <a:bodyPr vert="horz" wrap="square" lIns="0" tIns="22225" rIns="0" bIns="0" rtlCol="0">
              <a:spAutoFit/>
            </a:bodyPr>
            <a:lstStyle/>
            <a:p>
              <a:pPr marL="12700">
                <a:spcBef>
                  <a:spcPts val="175"/>
                </a:spcBef>
              </a:pPr>
              <a:r>
                <a:rPr lang="de-DE" sz="850" spc="10" dirty="0">
                  <a:solidFill>
                    <a:srgbClr val="000000"/>
                  </a:solidFill>
                  <a:latin typeface="EYInterstate Light"/>
                  <a:cs typeface="EYInterstate Light"/>
                </a:rPr>
                <a:t>+49 (0) 160 939 12054</a:t>
              </a:r>
            </a:p>
            <a:p>
              <a:pPr marL="12700">
                <a:spcBef>
                  <a:spcPts val="175"/>
                </a:spcBef>
              </a:pPr>
              <a:r>
                <a:rPr lang="de-DE" sz="850" u="sng" spc="10" dirty="0">
                  <a:solidFill>
                    <a:srgbClr val="000000"/>
                  </a:solidFill>
                  <a:latin typeface="EYInterstate Light"/>
                  <a:cs typeface="EYInterstate Light"/>
                </a:rPr>
                <a:t>Constantin.Krause@de.ey.com</a:t>
              </a:r>
              <a:endParaRPr lang="de-DE" sz="850" u="sng" dirty="0">
                <a:solidFill>
                  <a:srgbClr val="000000"/>
                </a:solidFill>
                <a:latin typeface="EYInterstate Light"/>
                <a:cs typeface="EYInterstate Light"/>
              </a:endParaRPr>
            </a:p>
          </p:txBody>
        </p:sp>
        <p:sp>
          <p:nvSpPr>
            <p:cNvPr id="23" name="object 49">
              <a:extLst>
                <a:ext uri="{FF2B5EF4-FFF2-40B4-BE49-F238E27FC236}">
                  <a16:creationId xmlns:a16="http://schemas.microsoft.com/office/drawing/2014/main" id="{CED938E3-4927-06CA-A2EA-28699480D721}"/>
                </a:ext>
              </a:extLst>
            </p:cNvPr>
            <p:cNvSpPr txBox="1"/>
            <p:nvPr/>
          </p:nvSpPr>
          <p:spPr>
            <a:xfrm>
              <a:off x="10069309" y="2554375"/>
              <a:ext cx="2013036" cy="200055"/>
            </a:xfrm>
            <a:prstGeom prst="rect">
              <a:avLst/>
            </a:prstGeom>
            <a:solidFill>
              <a:schemeClr val="tx2"/>
            </a:solidFill>
          </p:spPr>
          <p:txBody>
            <a:bodyPr vert="horz" wrap="square" lIns="0" tIns="15240" rIns="0" bIns="0" rtlCol="0">
              <a:spAutoFit/>
            </a:bodyPr>
            <a:lstStyle/>
            <a:p>
              <a:pPr marL="12700">
                <a:spcBef>
                  <a:spcPts val="120"/>
                </a:spcBef>
              </a:pPr>
              <a:r>
                <a:rPr lang="de-DE" sz="1200" b="1" spc="5" dirty="0">
                  <a:solidFill>
                    <a:srgbClr val="000000"/>
                  </a:solidFill>
                  <a:latin typeface="EYInterstate Light"/>
                  <a:cs typeface="EYInterstate Light"/>
                </a:rPr>
                <a:t>Constantin Krause</a:t>
              </a:r>
              <a:endParaRPr lang="de-DE" sz="1200" dirty="0">
                <a:solidFill>
                  <a:srgbClr val="000000"/>
                </a:solidFill>
                <a:latin typeface="EYInterstate Light"/>
                <a:cs typeface="EYInterstate Light"/>
              </a:endParaRPr>
            </a:p>
          </p:txBody>
        </p:sp>
        <p:sp>
          <p:nvSpPr>
            <p:cNvPr id="24" name="object 50">
              <a:extLst>
                <a:ext uri="{FF2B5EF4-FFF2-40B4-BE49-F238E27FC236}">
                  <a16:creationId xmlns:a16="http://schemas.microsoft.com/office/drawing/2014/main" id="{62E0BD10-9468-47A5-2303-060C31E66720}"/>
                </a:ext>
              </a:extLst>
            </p:cNvPr>
            <p:cNvSpPr txBox="1"/>
            <p:nvPr/>
          </p:nvSpPr>
          <p:spPr>
            <a:xfrm>
              <a:off x="10069309" y="2740119"/>
              <a:ext cx="2825613" cy="146835"/>
            </a:xfrm>
            <a:prstGeom prst="rect">
              <a:avLst/>
            </a:prstGeom>
            <a:solidFill>
              <a:schemeClr val="tx2"/>
            </a:solidFill>
          </p:spPr>
          <p:txBody>
            <a:bodyPr vert="horz" wrap="square" lIns="0" tIns="15875" rIns="0" bIns="0" rtlCol="0">
              <a:spAutoFit/>
            </a:bodyPr>
            <a:lstStyle/>
            <a:p>
              <a:pPr marL="12700">
                <a:spcBef>
                  <a:spcPts val="125"/>
                </a:spcBef>
              </a:pPr>
              <a:r>
                <a:rPr lang="de-DE" sz="850" spc="25" dirty="0">
                  <a:solidFill>
                    <a:srgbClr val="000000"/>
                  </a:solidFill>
                  <a:latin typeface="EYInterstate Light"/>
                  <a:cs typeface="EYInterstate Light"/>
                </a:rPr>
                <a:t>Senior Manager – Sustainable Finance – FSO Germany</a:t>
              </a:r>
              <a:endParaRPr sz="850" dirty="0">
                <a:solidFill>
                  <a:srgbClr val="000000"/>
                </a:solidFill>
                <a:latin typeface="EYInterstate Light"/>
                <a:cs typeface="EYInterstate Light"/>
              </a:endParaRPr>
            </a:p>
          </p:txBody>
        </p:sp>
        <p:pic>
          <p:nvPicPr>
            <p:cNvPr id="25" name="Picture 24">
              <a:extLst>
                <a:ext uri="{FF2B5EF4-FFF2-40B4-BE49-F238E27FC236}">
                  <a16:creationId xmlns:a16="http://schemas.microsoft.com/office/drawing/2014/main" id="{F3025C2C-83E5-3C85-92EE-39514202F214}"/>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4983" r="19281" b="13701"/>
            <a:stretch/>
          </p:blipFill>
          <p:spPr>
            <a:xfrm>
              <a:off x="9382728" y="2497774"/>
              <a:ext cx="625222" cy="820800"/>
            </a:xfrm>
            <a:prstGeom prst="flowChartAlternateProcess">
              <a:avLst/>
            </a:prstGeom>
            <a:grpFill/>
          </p:spPr>
        </p:pic>
      </p:grpSp>
      <p:sp>
        <p:nvSpPr>
          <p:cNvPr id="26" name="TextBox 10">
            <a:extLst>
              <a:ext uri="{FF2B5EF4-FFF2-40B4-BE49-F238E27FC236}">
                <a16:creationId xmlns:a16="http://schemas.microsoft.com/office/drawing/2014/main" id="{44804362-FC67-7A81-CEC3-C8858E4B0787}"/>
              </a:ext>
            </a:extLst>
          </p:cNvPr>
          <p:cNvSpPr txBox="1"/>
          <p:nvPr/>
        </p:nvSpPr>
        <p:spPr>
          <a:xfrm>
            <a:off x="531053" y="3969747"/>
            <a:ext cx="930429" cy="686598"/>
          </a:xfrm>
          <a:prstGeom prst="rect">
            <a:avLst/>
          </a:prstGeom>
          <a:noFill/>
        </p:spPr>
        <p:txBody>
          <a:bodyPr wrap="square" lIns="0" tIns="0" rIns="0" bIns="0" rtlCol="0">
            <a:spAutoFit/>
          </a:bodyPr>
          <a:lstStyle/>
          <a:p>
            <a:pPr fontAlgn="auto">
              <a:lnSpc>
                <a:spcPct val="85000"/>
              </a:lnSpc>
              <a:spcBef>
                <a:spcPts val="0"/>
              </a:spcBef>
              <a:spcAft>
                <a:spcPts val="630"/>
              </a:spcAft>
              <a:buClr>
                <a:srgbClr val="FFE600"/>
              </a:buClr>
              <a:buSzPct val="70000"/>
            </a:pPr>
            <a:r>
              <a:rPr lang="de-DE" sz="5249" dirty="0">
                <a:solidFill>
                  <a:srgbClr val="FFFFFF">
                    <a:alpha val="50000"/>
                  </a:srgbClr>
                </a:solidFill>
                <a:latin typeface="EYInterstate Light" panose="02000506000000020004" pitchFamily="2" charset="0"/>
              </a:rPr>
              <a:t>02</a:t>
            </a:r>
          </a:p>
        </p:txBody>
      </p:sp>
      <p:sp>
        <p:nvSpPr>
          <p:cNvPr id="27" name="TextBox 12">
            <a:extLst>
              <a:ext uri="{FF2B5EF4-FFF2-40B4-BE49-F238E27FC236}">
                <a16:creationId xmlns:a16="http://schemas.microsoft.com/office/drawing/2014/main" id="{9794C353-1933-0117-36A4-74F06C9BF412}"/>
              </a:ext>
            </a:extLst>
          </p:cNvPr>
          <p:cNvSpPr txBox="1"/>
          <p:nvPr/>
        </p:nvSpPr>
        <p:spPr>
          <a:xfrm>
            <a:off x="529200" y="4676331"/>
            <a:ext cx="3478199" cy="814990"/>
          </a:xfrm>
          <a:prstGeom prst="rect">
            <a:avLst/>
          </a:prstGeom>
          <a:noFill/>
        </p:spPr>
        <p:txBody>
          <a:bodyPr wrap="square" lIns="37794" tIns="37794" rIns="37794" bIns="37794" rtlCol="0" anchor="t">
            <a:spAutoFit/>
          </a:bodyPr>
          <a:lstStyle/>
          <a:p>
            <a:pPr marL="12700">
              <a:spcBef>
                <a:spcPts val="95"/>
              </a:spcBef>
            </a:pPr>
            <a:r>
              <a:rPr lang="de-DE" sz="1600" spc="-10" dirty="0">
                <a:solidFill>
                  <a:srgbClr val="FFFFFF"/>
                </a:solidFill>
                <a:latin typeface="EYInterstate Light"/>
              </a:rPr>
              <a:t>ESMA Konsultation zur Berücksichtigung von ESG-Faktoren in Bonitätsratings </a:t>
            </a:r>
          </a:p>
        </p:txBody>
      </p:sp>
    </p:spTree>
    <p:extLst>
      <p:ext uri="{BB962C8B-B14F-4D97-AF65-F5344CB8AC3E}">
        <p14:creationId xmlns:p14="http://schemas.microsoft.com/office/powerpoint/2010/main" val="1425709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2129282-C46F-8EE6-C056-59B6563CBE1E}"/>
              </a:ext>
            </a:extLst>
          </p:cNvPr>
          <p:cNvSpPr>
            <a:spLocks noGrp="1"/>
          </p:cNvSpPr>
          <p:nvPr>
            <p:ph type="dt" sz="half" idx="2"/>
          </p:nvPr>
        </p:nvSpPr>
        <p:spPr/>
        <p:txBody>
          <a:bodyPr/>
          <a:lstStyle/>
          <a:p>
            <a:pPr marL="38098" marR="0" lvl="0" indent="0" algn="l" defTabSz="1012589" rtl="0" eaLnBrk="1" fontAlgn="auto" latinLnBrk="0" hangingPunct="1">
              <a:lnSpc>
                <a:spcPct val="100000"/>
              </a:lnSpc>
              <a:spcBef>
                <a:spcPts val="65"/>
              </a:spcBef>
              <a:spcAft>
                <a:spcPts val="0"/>
              </a:spcAft>
              <a:buClrTx/>
              <a:buSzTx/>
              <a:buFontTx/>
              <a:buNone/>
              <a:tabLst/>
              <a:defRPr/>
            </a:pPr>
            <a:fld id="{369577F8-56F7-44CE-8AEB-E5FA8DFBAEFC}" type="datetime1">
              <a:rPr kumimoji="0" lang="de-DE" sz="700" b="0" i="0" u="none" strike="noStrike" kern="1200" cap="none" spc="-6" normalizeH="0" baseline="0" noProof="0" smtClean="0">
                <a:ln>
                  <a:noFill/>
                </a:ln>
                <a:solidFill>
                  <a:srgbClr val="2D2D38"/>
                </a:solidFill>
                <a:effectLst/>
                <a:uLnTx/>
                <a:uFillTx/>
                <a:latin typeface="EYInterstate"/>
                <a:ea typeface="+mn-ea"/>
              </a:rPr>
              <a:pPr marL="38098" marR="0" lvl="0" indent="0" algn="l" defTabSz="1012589" rtl="0" eaLnBrk="1" fontAlgn="auto" latinLnBrk="0" hangingPunct="1">
                <a:lnSpc>
                  <a:spcPct val="100000"/>
                </a:lnSpc>
                <a:spcBef>
                  <a:spcPts val="65"/>
                </a:spcBef>
                <a:spcAft>
                  <a:spcPts val="0"/>
                </a:spcAft>
                <a:buClrTx/>
                <a:buSzTx/>
                <a:buFontTx/>
                <a:buNone/>
                <a:tabLst/>
                <a:defRPr/>
              </a:pPr>
              <a:t>27.05.24</a:t>
            </a:fld>
            <a:endParaRPr kumimoji="0" lang="de-DE" sz="700" b="0" i="0" u="none" strike="noStrike" kern="1200" cap="none" spc="-6" normalizeH="0" baseline="0" noProof="0">
              <a:ln>
                <a:noFill/>
              </a:ln>
              <a:solidFill>
                <a:srgbClr val="2D2D38"/>
              </a:solidFill>
              <a:effectLst/>
              <a:uLnTx/>
              <a:uFillTx/>
              <a:latin typeface="EYInterstate"/>
              <a:ea typeface="+mn-ea"/>
            </a:endParaRPr>
          </a:p>
        </p:txBody>
      </p:sp>
      <p:sp>
        <p:nvSpPr>
          <p:cNvPr id="5" name="Titel 1">
            <a:extLst>
              <a:ext uri="{FF2B5EF4-FFF2-40B4-BE49-F238E27FC236}">
                <a16:creationId xmlns:a16="http://schemas.microsoft.com/office/drawing/2014/main" id="{2BC47979-F690-B6F1-5AC0-994C2B559D33}"/>
              </a:ext>
            </a:extLst>
          </p:cNvPr>
          <p:cNvSpPr>
            <a:spLocks noGrp="1"/>
          </p:cNvSpPr>
          <p:nvPr>
            <p:ph type="title"/>
          </p:nvPr>
        </p:nvSpPr>
        <p:spPr>
          <a:xfrm>
            <a:off x="675485" y="1247113"/>
            <a:ext cx="11897962" cy="306751"/>
          </a:xfrm>
        </p:spPr>
        <p:txBody>
          <a:bodyPr/>
          <a:lstStyle/>
          <a:p>
            <a:r>
              <a:rPr lang="de-DE" sz="1800" dirty="0"/>
              <a:t>ESG Regulatorik – Regulatorische Roadmap für die nächsten Jahre</a:t>
            </a:r>
          </a:p>
        </p:txBody>
      </p:sp>
      <p:grpSp>
        <p:nvGrpSpPr>
          <p:cNvPr id="60" name="Group 59">
            <a:extLst>
              <a:ext uri="{FF2B5EF4-FFF2-40B4-BE49-F238E27FC236}">
                <a16:creationId xmlns:a16="http://schemas.microsoft.com/office/drawing/2014/main" id="{3575E949-183B-EACE-ACA7-F758B97D8142}"/>
              </a:ext>
            </a:extLst>
          </p:cNvPr>
          <p:cNvGrpSpPr/>
          <p:nvPr/>
        </p:nvGrpSpPr>
        <p:grpSpPr>
          <a:xfrm>
            <a:off x="1760181" y="1951688"/>
            <a:ext cx="9521916" cy="4789113"/>
            <a:chOff x="549184" y="1897754"/>
            <a:chExt cx="9143400" cy="4554980"/>
          </a:xfrm>
        </p:grpSpPr>
        <p:pic>
          <p:nvPicPr>
            <p:cNvPr id="61" name="Rectangle 5">
              <a:extLst>
                <a:ext uri="{FF2B5EF4-FFF2-40B4-BE49-F238E27FC236}">
                  <a16:creationId xmlns:a16="http://schemas.microsoft.com/office/drawing/2014/main" id="{A12EEDE5-BC6D-0FA3-5DCB-EBC6BD39752E}"/>
                </a:ext>
              </a:extLst>
            </p:cNvPr>
            <p:cNvPicPr>
              <a:picLocks noChangeAspect="1"/>
            </p:cNvPicPr>
            <p:nvPr>
              <p:custDataLst>
                <p:tags r:id="rId1"/>
              </p:custDataLst>
            </p:nvPr>
          </p:nvPicPr>
          <p:blipFill rotWithShape="1">
            <a:blip r:embed="rId3">
              <a:alphaModFix amt="25000"/>
              <a:extLst>
                <a:ext uri="{BEBA8EAE-BF5A-486C-A8C5-ECC9F3942E4B}">
                  <a14:imgProps xmlns:a14="http://schemas.microsoft.com/office/drawing/2010/main">
                    <a14:imgLayer r:embed="rId4">
                      <a14:imgEffect>
                        <a14:artisticBlur radius="50"/>
                      </a14:imgEffect>
                    </a14:imgLayer>
                  </a14:imgProps>
                </a:ext>
                <a:ext uri="{28A0092B-C50C-407E-A947-70E740481C1C}">
                  <a14:useLocalDpi xmlns:a14="http://schemas.microsoft.com/office/drawing/2010/main" val="0"/>
                </a:ext>
              </a:extLst>
            </a:blip>
            <a:srcRect l="16" r="16"/>
            <a:stretch/>
          </p:blipFill>
          <p:spPr>
            <a:xfrm>
              <a:off x="551557" y="1897754"/>
              <a:ext cx="9141027" cy="4396439"/>
            </a:xfrm>
            <a:prstGeom prst="rect">
              <a:avLst/>
            </a:prstGeom>
          </p:spPr>
        </p:pic>
        <p:sp>
          <p:nvSpPr>
            <p:cNvPr id="62" name="Rectangle 28">
              <a:extLst>
                <a:ext uri="{FF2B5EF4-FFF2-40B4-BE49-F238E27FC236}">
                  <a16:creationId xmlns:a16="http://schemas.microsoft.com/office/drawing/2014/main" id="{EE2C3F97-9C40-A87B-C354-FEC334BE4131}"/>
                </a:ext>
              </a:extLst>
            </p:cNvPr>
            <p:cNvSpPr>
              <a:spLocks/>
            </p:cNvSpPr>
            <p:nvPr/>
          </p:nvSpPr>
          <p:spPr>
            <a:xfrm>
              <a:off x="1803352" y="2685993"/>
              <a:ext cx="1129318" cy="259116"/>
            </a:xfrm>
            <a:prstGeom prst="rect">
              <a:avLst/>
            </a:prstGeom>
            <a:solidFill>
              <a:schemeClr val="accent3">
                <a:lumMod val="40000"/>
                <a:lumOff val="60000"/>
              </a:schemeClr>
            </a:solidFill>
            <a:ln w="6350" cap="flat" cmpd="sng" algn="ctr">
              <a:solidFill>
                <a:schemeClr val="bg1">
                  <a:lumMod val="50000"/>
                </a:schemeClr>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635537"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lumMod val="100000"/>
                    </a:srgbClr>
                  </a:solidFill>
                  <a:effectLst/>
                  <a:uLnTx/>
                  <a:uFillTx/>
                  <a:latin typeface="Arial" panose="020B0604020202020204" pitchFamily="34" charset="0"/>
                  <a:ea typeface="+mn-ea"/>
                  <a:cs typeface="Arial" panose="020B0604020202020204" pitchFamily="34" charset="0"/>
                </a:rPr>
                <a:t>05. Juli 2023</a:t>
              </a:r>
            </a:p>
            <a:p>
              <a:pPr marL="0" marR="0" lvl="0" indent="0" algn="ctr" defTabSz="635537"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Veröffentlichung der Sustainable Finance Strategie der BaFin</a:t>
              </a:r>
            </a:p>
          </p:txBody>
        </p:sp>
        <p:sp>
          <p:nvSpPr>
            <p:cNvPr id="63" name="Rectangle 28">
              <a:extLst>
                <a:ext uri="{FF2B5EF4-FFF2-40B4-BE49-F238E27FC236}">
                  <a16:creationId xmlns:a16="http://schemas.microsoft.com/office/drawing/2014/main" id="{E99A224C-D4D5-93CE-9B31-1890DD09FC96}"/>
                </a:ext>
              </a:extLst>
            </p:cNvPr>
            <p:cNvSpPr>
              <a:spLocks/>
            </p:cNvSpPr>
            <p:nvPr/>
          </p:nvSpPr>
          <p:spPr>
            <a:xfrm>
              <a:off x="1617954" y="1983732"/>
              <a:ext cx="692587" cy="383798"/>
            </a:xfrm>
            <a:prstGeom prst="rect">
              <a:avLst/>
            </a:prstGeom>
            <a:solidFill>
              <a:schemeClr val="accent3">
                <a:lumMod val="40000"/>
                <a:lumOff val="60000"/>
              </a:schemeClr>
            </a:solidFill>
            <a:ln w="6350" cap="flat" cmpd="sng" algn="ctr">
              <a:solidFill>
                <a:schemeClr val="bg1">
                  <a:lumMod val="50000"/>
                </a:schemeClr>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635537"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lumMod val="100000"/>
                    </a:srgbClr>
                  </a:solidFill>
                  <a:effectLst/>
                  <a:uLnTx/>
                  <a:uFillTx/>
                  <a:latin typeface="Arial" panose="020B0604020202020204" pitchFamily="34" charset="0"/>
                  <a:ea typeface="+mn-ea"/>
                  <a:cs typeface="Arial" panose="020B0604020202020204" pitchFamily="34" charset="0"/>
                </a:rPr>
                <a:t>31. Mai 2023</a:t>
              </a:r>
            </a:p>
            <a:p>
              <a:pPr marL="0" marR="0" lvl="0" indent="0" algn="ctr" defTabSz="635537"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Zwischenberichte der ESAs zu Greenwashing</a:t>
              </a:r>
            </a:p>
          </p:txBody>
        </p:sp>
        <p:sp>
          <p:nvSpPr>
            <p:cNvPr id="64" name="Rectangle 28">
              <a:extLst>
                <a:ext uri="{FF2B5EF4-FFF2-40B4-BE49-F238E27FC236}">
                  <a16:creationId xmlns:a16="http://schemas.microsoft.com/office/drawing/2014/main" id="{E2F35338-8FAA-30D1-C74D-769A4BBC7345}"/>
                </a:ext>
              </a:extLst>
            </p:cNvPr>
            <p:cNvSpPr>
              <a:spLocks/>
            </p:cNvSpPr>
            <p:nvPr/>
          </p:nvSpPr>
          <p:spPr>
            <a:xfrm>
              <a:off x="895504" y="2453437"/>
              <a:ext cx="860192" cy="380671"/>
            </a:xfrm>
            <a:prstGeom prst="rect">
              <a:avLst/>
            </a:prstGeom>
            <a:solidFill>
              <a:schemeClr val="accent3">
                <a:lumMod val="40000"/>
                <a:lumOff val="60000"/>
              </a:schemeClr>
            </a:solidFill>
            <a:ln w="6350" cap="flat" cmpd="sng" algn="ctr">
              <a:solidFill>
                <a:schemeClr val="bg1">
                  <a:lumMod val="50000"/>
                </a:schemeClr>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635537"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lumMod val="100000"/>
                    </a:srgbClr>
                  </a:solidFill>
                  <a:effectLst/>
                  <a:uLnTx/>
                  <a:uFillTx/>
                  <a:latin typeface="Arial" panose="020B0604020202020204" pitchFamily="34" charset="0"/>
                  <a:ea typeface="+mn-ea"/>
                  <a:cs typeface="Arial" panose="020B0604020202020204" pitchFamily="34" charset="0"/>
                </a:rPr>
                <a:t>21. April 2023</a:t>
              </a:r>
            </a:p>
            <a:p>
              <a:pPr marL="0" marR="0" lvl="0" indent="0" algn="ctr" defTabSz="635537"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Bericht der EZB über die Offenlegung von Klimarisiken</a:t>
              </a:r>
            </a:p>
          </p:txBody>
        </p:sp>
        <p:sp>
          <p:nvSpPr>
            <p:cNvPr id="65" name="Rectangle 28">
              <a:extLst>
                <a:ext uri="{FF2B5EF4-FFF2-40B4-BE49-F238E27FC236}">
                  <a16:creationId xmlns:a16="http://schemas.microsoft.com/office/drawing/2014/main" id="{3AEF5A4F-F9EF-AFE5-C391-524F44F2264B}"/>
                </a:ext>
              </a:extLst>
            </p:cNvPr>
            <p:cNvSpPr/>
            <p:nvPr/>
          </p:nvSpPr>
          <p:spPr>
            <a:xfrm>
              <a:off x="880744" y="3073665"/>
              <a:ext cx="769711" cy="362104"/>
            </a:xfrm>
            <a:prstGeom prst="rect">
              <a:avLst/>
            </a:prstGeom>
            <a:solidFill>
              <a:schemeClr val="tx2"/>
            </a:solidFill>
            <a:ln w="9525" cap="flat" cmpd="sng" algn="ctr">
              <a:solidFill>
                <a:srgbClr val="FFFFFF">
                  <a:lumMod val="75000"/>
                </a:srgbClr>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Ab 01. Januar 2023</a:t>
              </a:r>
            </a:p>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SFDR-Offenlegung nach </a:t>
              </a:r>
              <a:b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b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RTS der ESAs</a:t>
              </a:r>
            </a:p>
          </p:txBody>
        </p:sp>
        <p:cxnSp>
          <p:nvCxnSpPr>
            <p:cNvPr id="66" name="Straight Connector 65">
              <a:extLst>
                <a:ext uri="{FF2B5EF4-FFF2-40B4-BE49-F238E27FC236}">
                  <a16:creationId xmlns:a16="http://schemas.microsoft.com/office/drawing/2014/main" id="{F4EBDB93-A125-0205-8988-FFE0CF149172}"/>
                </a:ext>
              </a:extLst>
            </p:cNvPr>
            <p:cNvCxnSpPr>
              <a:cxnSpLocks/>
            </p:cNvCxnSpPr>
            <p:nvPr/>
          </p:nvCxnSpPr>
          <p:spPr>
            <a:xfrm>
              <a:off x="803835" y="3583894"/>
              <a:ext cx="7071018" cy="1"/>
            </a:xfrm>
            <a:prstGeom prst="line">
              <a:avLst/>
            </a:prstGeom>
            <a:noFill/>
            <a:ln w="19050" cap="flat" cmpd="sng" algn="ctr">
              <a:solidFill>
                <a:srgbClr val="BDC0C2"/>
              </a:solidFill>
              <a:prstDash val="sysDash"/>
              <a:miter lim="800000"/>
            </a:ln>
            <a:effectLst/>
          </p:spPr>
        </p:cxnSp>
        <p:cxnSp>
          <p:nvCxnSpPr>
            <p:cNvPr id="67" name="Straight Connector 66">
              <a:extLst>
                <a:ext uri="{FF2B5EF4-FFF2-40B4-BE49-F238E27FC236}">
                  <a16:creationId xmlns:a16="http://schemas.microsoft.com/office/drawing/2014/main" id="{BD8116AB-CF5C-D000-F407-2025991B614A}"/>
                </a:ext>
              </a:extLst>
            </p:cNvPr>
            <p:cNvCxnSpPr>
              <a:cxnSpLocks/>
            </p:cNvCxnSpPr>
            <p:nvPr/>
          </p:nvCxnSpPr>
          <p:spPr>
            <a:xfrm>
              <a:off x="803835" y="4658245"/>
              <a:ext cx="7071018" cy="1"/>
            </a:xfrm>
            <a:prstGeom prst="line">
              <a:avLst/>
            </a:prstGeom>
            <a:noFill/>
            <a:ln w="19050" cap="flat" cmpd="sng" algn="ctr">
              <a:solidFill>
                <a:srgbClr val="BDC0C2"/>
              </a:solidFill>
              <a:prstDash val="sysDash"/>
              <a:miter lim="800000"/>
            </a:ln>
            <a:effectLst/>
          </p:spPr>
        </p:cxnSp>
        <p:cxnSp>
          <p:nvCxnSpPr>
            <p:cNvPr id="68" name="Straight Connector 67">
              <a:extLst>
                <a:ext uri="{FF2B5EF4-FFF2-40B4-BE49-F238E27FC236}">
                  <a16:creationId xmlns:a16="http://schemas.microsoft.com/office/drawing/2014/main" id="{F85289F1-2AEA-E02C-022B-93469288EE50}"/>
                </a:ext>
              </a:extLst>
            </p:cNvPr>
            <p:cNvCxnSpPr>
              <a:cxnSpLocks/>
            </p:cNvCxnSpPr>
            <p:nvPr/>
          </p:nvCxnSpPr>
          <p:spPr>
            <a:xfrm>
              <a:off x="803835" y="5210402"/>
              <a:ext cx="7071018" cy="1"/>
            </a:xfrm>
            <a:prstGeom prst="line">
              <a:avLst/>
            </a:prstGeom>
            <a:noFill/>
            <a:ln w="19050" cap="flat" cmpd="sng" algn="ctr">
              <a:solidFill>
                <a:srgbClr val="BDC0C2"/>
              </a:solidFill>
              <a:prstDash val="sysDash"/>
              <a:miter lim="800000"/>
            </a:ln>
            <a:effectLst/>
          </p:spPr>
        </p:cxnSp>
        <p:sp>
          <p:nvSpPr>
            <p:cNvPr id="69" name="Rectangle 68">
              <a:extLst>
                <a:ext uri="{FF2B5EF4-FFF2-40B4-BE49-F238E27FC236}">
                  <a16:creationId xmlns:a16="http://schemas.microsoft.com/office/drawing/2014/main" id="{07409F1F-1215-C0BB-33E2-A48E268A56D1}"/>
                </a:ext>
              </a:extLst>
            </p:cNvPr>
            <p:cNvSpPr/>
            <p:nvPr/>
          </p:nvSpPr>
          <p:spPr>
            <a:xfrm>
              <a:off x="7939821" y="2167829"/>
              <a:ext cx="1472684" cy="3962076"/>
            </a:xfrm>
            <a:prstGeom prst="rect">
              <a:avLst/>
            </a:prstGeom>
            <a:solidFill>
              <a:schemeClr val="bg1">
                <a:lumMod val="75000"/>
                <a:alpha val="50000"/>
              </a:schemeClr>
            </a:solidFill>
            <a:ln w="12700" cap="flat" cmpd="sng" algn="ctr">
              <a:solidFill>
                <a:schemeClr val="tx2"/>
              </a:solidFill>
              <a:prstDash val="sysDash"/>
              <a:miter lim="800000"/>
            </a:ln>
            <a:effectLst/>
          </p:spPr>
          <p:txBody>
            <a:bodyPr lIns="126299" tIns="94724" rIns="126299" bIns="94724" rtlCol="0" anchor="ctr"/>
            <a:lstStyle/>
            <a:p>
              <a:pPr marL="0" marR="0" lvl="0" indent="0" algn="l" defTabSz="705666" rtl="0" eaLnBrk="1" fontAlgn="auto" latinLnBrk="0" hangingPunct="1">
                <a:lnSpc>
                  <a:spcPct val="100000"/>
                </a:lnSpc>
                <a:spcBef>
                  <a:spcPts val="0"/>
                </a:spcBef>
                <a:spcAft>
                  <a:spcPts val="0"/>
                </a:spcAft>
                <a:buClrTx/>
                <a:buSzPct val="110000"/>
                <a:buFontTx/>
                <a:buNone/>
                <a:tabLst/>
                <a:defRPr/>
              </a:pPr>
              <a:endParaRPr kumimoji="0" lang="de-DE" sz="1228" b="0" i="0" u="none" strike="noStrike" kern="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 name="Rectangle 46">
              <a:extLst>
                <a:ext uri="{FF2B5EF4-FFF2-40B4-BE49-F238E27FC236}">
                  <a16:creationId xmlns:a16="http://schemas.microsoft.com/office/drawing/2014/main" id="{30328F61-E0A2-4563-1E3D-58925F931036}"/>
                </a:ext>
              </a:extLst>
            </p:cNvPr>
            <p:cNvSpPr/>
            <p:nvPr/>
          </p:nvSpPr>
          <p:spPr>
            <a:xfrm>
              <a:off x="2763031" y="3067880"/>
              <a:ext cx="1256765" cy="398908"/>
            </a:xfrm>
            <a:prstGeom prst="rect">
              <a:avLst/>
            </a:prstGeom>
            <a:solidFill>
              <a:schemeClr val="tx2"/>
            </a:solidFill>
            <a:ln>
              <a:solidFill>
                <a:sysClr val="window" lastClr="FFFFFF">
                  <a:lumMod val="75000"/>
                </a:sysClr>
              </a:solidFill>
            </a:ln>
          </p:spPr>
          <p:txBody>
            <a:bodyPr wrap="square" lIns="0" tIns="31575" rIns="0" bIns="0">
              <a:noAutofit/>
            </a:bodyPr>
            <a:lstStyle/>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Ab 30. Juni 2023</a:t>
              </a:r>
            </a:p>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Stichtag zur Veröffentlichung des ersten PAI-Statements auf Unternehmensebene</a:t>
              </a:r>
            </a:p>
          </p:txBody>
        </p:sp>
        <p:sp>
          <p:nvSpPr>
            <p:cNvPr id="71" name="Rectangle 113">
              <a:extLst>
                <a:ext uri="{FF2B5EF4-FFF2-40B4-BE49-F238E27FC236}">
                  <a16:creationId xmlns:a16="http://schemas.microsoft.com/office/drawing/2014/main" id="{0DAF0C2F-E64F-5039-E070-1AD1E5A3C07D}"/>
                </a:ext>
              </a:extLst>
            </p:cNvPr>
            <p:cNvSpPr>
              <a:spLocks/>
            </p:cNvSpPr>
            <p:nvPr/>
          </p:nvSpPr>
          <p:spPr>
            <a:xfrm>
              <a:off x="6916045" y="3671934"/>
              <a:ext cx="971958" cy="359948"/>
            </a:xfrm>
            <a:prstGeom prst="rect">
              <a:avLst/>
            </a:prstGeom>
            <a:solidFill>
              <a:schemeClr val="tx2">
                <a:lumMod val="20000"/>
                <a:lumOff val="80000"/>
              </a:schemeClr>
            </a:solidFill>
            <a:ln w="9525" cap="flat" cmpd="sng" algn="ctr">
              <a:solidFill>
                <a:srgbClr val="FFFFFF">
                  <a:lumMod val="75000"/>
                </a:srgbClr>
              </a:solidFill>
              <a:prstDash val="solid"/>
            </a:ln>
            <a:effectLst/>
          </p:spPr>
          <p:txBody>
            <a:bodyPr rot="0" spcFirstLastPara="0" vertOverflow="overflow" horzOverflow="overflow" vert="horz" wrap="square" lIns="26782" tIns="0" rIns="26782" bIns="0" numCol="1" spcCol="0" rtlCol="0" fromWordArt="0" anchor="ctr" anchorCtr="0" forceAA="0" compatLnSpc="1">
              <a:prstTxWarp prst="textNoShape">
                <a:avLst/>
              </a:prstTxWarp>
              <a:noAutofit/>
            </a:bodyPr>
            <a:lstStyle/>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30. Juni 2026</a:t>
              </a:r>
            </a:p>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Veröffentlichung sektorspezifischer ESRS</a:t>
              </a:r>
            </a:p>
          </p:txBody>
        </p:sp>
        <p:sp>
          <p:nvSpPr>
            <p:cNvPr id="72" name="Rectangle 11">
              <a:extLst>
                <a:ext uri="{FF2B5EF4-FFF2-40B4-BE49-F238E27FC236}">
                  <a16:creationId xmlns:a16="http://schemas.microsoft.com/office/drawing/2014/main" id="{7BD920F1-3570-5075-7E30-E17C9C042D50}"/>
                </a:ext>
              </a:extLst>
            </p:cNvPr>
            <p:cNvSpPr/>
            <p:nvPr/>
          </p:nvSpPr>
          <p:spPr>
            <a:xfrm>
              <a:off x="1363550" y="4725073"/>
              <a:ext cx="1112432" cy="408940"/>
            </a:xfrm>
            <a:prstGeom prst="rect">
              <a:avLst/>
            </a:prstGeom>
            <a:solidFill>
              <a:schemeClr val="bg1">
                <a:lumMod val="95000"/>
              </a:schemeClr>
            </a:solidFill>
            <a:ln w="9525" cap="flat" cmpd="sng" algn="ctr">
              <a:solidFill>
                <a:srgbClr val="FFFFFF">
                  <a:lumMod val="75000"/>
                </a:srgbClr>
              </a:solidFill>
              <a:prstDash val="solid"/>
            </a:ln>
            <a:effectLst/>
          </p:spPr>
          <p:txBody>
            <a:bodyPr rot="0" spcFirstLastPara="0" vertOverflow="overflow" horzOverflow="overflow" vert="horz" wrap="square" lIns="31572" tIns="15787" rIns="31572" bIns="15787" numCol="1" spcCol="0" rtlCol="0" fromWordArt="0" anchor="ctr" anchorCtr="0" forceAA="0" compatLnSpc="1">
              <a:prstTxWarp prst="textNoShape">
                <a:avLst/>
              </a:prstTxWarp>
              <a:noAutofit/>
            </a:bodyPr>
            <a:lstStyle/>
            <a:p>
              <a:pPr marL="0" marR="0" lvl="0" indent="0" algn="ctr" defTabSz="703794"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lumMod val="100000"/>
                    </a:srgbClr>
                  </a:solidFill>
                  <a:effectLst/>
                  <a:uLnTx/>
                  <a:uFillTx/>
                  <a:latin typeface="Arial" panose="020B0604020202020204" pitchFamily="34" charset="0"/>
                  <a:ea typeface="+mn-ea"/>
                  <a:cs typeface="Arial" panose="020B0604020202020204" pitchFamily="34" charset="0"/>
                </a:rPr>
                <a:t>Oktober 2023</a:t>
              </a:r>
            </a:p>
            <a:p>
              <a:pPr marL="0" marR="0" lvl="0" indent="0" algn="ctr" defTabSz="703794"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lumMod val="100000"/>
                    </a:srgbClr>
                  </a:solidFill>
                  <a:effectLst/>
                  <a:uLnTx/>
                  <a:uFillTx/>
                  <a:latin typeface="Arial" panose="020B0604020202020204" pitchFamily="34" charset="0"/>
                  <a:ea typeface="+mn-ea"/>
                  <a:cs typeface="Arial" panose="020B0604020202020204" pitchFamily="34" charset="0"/>
                </a:rPr>
                <a:t>EBA Bericht zur Berücksichtigung von ESG-Risiken in der Säule I</a:t>
              </a:r>
            </a:p>
          </p:txBody>
        </p:sp>
        <p:sp>
          <p:nvSpPr>
            <p:cNvPr id="73" name="Rectangle 27">
              <a:extLst>
                <a:ext uri="{FF2B5EF4-FFF2-40B4-BE49-F238E27FC236}">
                  <a16:creationId xmlns:a16="http://schemas.microsoft.com/office/drawing/2014/main" id="{B6952A95-AFD8-514F-C578-749A821E4A61}"/>
                </a:ext>
              </a:extLst>
            </p:cNvPr>
            <p:cNvSpPr/>
            <p:nvPr/>
          </p:nvSpPr>
          <p:spPr bwMode="auto">
            <a:xfrm rot="16200000">
              <a:off x="206631" y="5550433"/>
              <a:ext cx="965614" cy="280504"/>
            </a:xfrm>
            <a:prstGeom prst="rect">
              <a:avLst/>
            </a:prstGeom>
            <a:solidFill>
              <a:schemeClr val="bg1">
                <a:lumMod val="75000"/>
              </a:schemeClr>
            </a:solidFill>
            <a:ln w="9525" cap="flat" cmpd="sng" algn="ctr">
              <a:solidFill>
                <a:srgbClr val="FFFFFF">
                  <a:lumMod val="75000"/>
                </a:srgbClr>
              </a:solidFill>
              <a:prstDash val="solid"/>
            </a:ln>
            <a:effectLst/>
          </p:spPr>
          <p:txBody>
            <a:bodyPr rot="0" spcFirstLastPara="0" vertOverflow="overflow" horzOverflow="overflow" vert="horz" wrap="square" lIns="31572" tIns="15787" rIns="31572" bIns="15787" numCol="1" spcCol="0" rtlCol="0" fromWordArt="0" anchor="ctr" anchorCtr="0" forceAA="0" compatLnSpc="1">
              <a:prstTxWarp prst="textNoShape">
                <a:avLst/>
              </a:prstTxWarp>
              <a:noAutofit/>
            </a:bodyPr>
            <a:lstStyle/>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1"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EU-Taxonomie</a:t>
              </a:r>
            </a:p>
          </p:txBody>
        </p:sp>
        <p:sp>
          <p:nvSpPr>
            <p:cNvPr id="74" name="Rectangle 34">
              <a:extLst>
                <a:ext uri="{FF2B5EF4-FFF2-40B4-BE49-F238E27FC236}">
                  <a16:creationId xmlns:a16="http://schemas.microsoft.com/office/drawing/2014/main" id="{D14B9C06-8688-50F7-4E98-A79688A647E7}"/>
                </a:ext>
              </a:extLst>
            </p:cNvPr>
            <p:cNvSpPr/>
            <p:nvPr/>
          </p:nvSpPr>
          <p:spPr>
            <a:xfrm rot="16200000">
              <a:off x="132891" y="3975417"/>
              <a:ext cx="1113091" cy="280503"/>
            </a:xfrm>
            <a:prstGeom prst="rect">
              <a:avLst/>
            </a:prstGeom>
            <a:solidFill>
              <a:schemeClr val="tx2">
                <a:lumMod val="20000"/>
                <a:lumOff val="80000"/>
              </a:schemeClr>
            </a:solidFill>
            <a:ln w="9525" cap="flat" cmpd="sng" algn="ctr">
              <a:solidFill>
                <a:srgbClr val="FFFFFF">
                  <a:lumMod val="75000"/>
                </a:srgbClr>
              </a:solidFill>
              <a:prstDash val="solid"/>
            </a:ln>
            <a:effectLst/>
          </p:spPr>
          <p:txBody>
            <a:bodyPr rot="0" spcFirstLastPara="0" vertOverflow="overflow" horzOverflow="overflow" vert="horz" wrap="square" lIns="31572" tIns="15787" rIns="31572" bIns="15787" numCol="1" spcCol="0" rtlCol="0" fromWordArt="0" anchor="ctr" anchorCtr="0" forceAA="0" compatLnSpc="1">
              <a:prstTxWarp prst="textNoShape">
                <a:avLst/>
              </a:prstTxWarp>
              <a:noAutofit/>
            </a:bodyPr>
            <a:lstStyle/>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1"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CSRD/EFRAG</a:t>
              </a:r>
            </a:p>
          </p:txBody>
        </p:sp>
        <p:sp>
          <p:nvSpPr>
            <p:cNvPr id="75" name="Rectangle 113">
              <a:extLst>
                <a:ext uri="{FF2B5EF4-FFF2-40B4-BE49-F238E27FC236}">
                  <a16:creationId xmlns:a16="http://schemas.microsoft.com/office/drawing/2014/main" id="{C0CFC5DB-8B2D-5754-D94B-870E3FD6002B}"/>
                </a:ext>
              </a:extLst>
            </p:cNvPr>
            <p:cNvSpPr>
              <a:spLocks/>
            </p:cNvSpPr>
            <p:nvPr/>
          </p:nvSpPr>
          <p:spPr>
            <a:xfrm>
              <a:off x="6047363" y="4822928"/>
              <a:ext cx="989158" cy="344632"/>
            </a:xfrm>
            <a:prstGeom prst="rect">
              <a:avLst/>
            </a:prstGeom>
            <a:solidFill>
              <a:schemeClr val="bg1">
                <a:lumMod val="95000"/>
              </a:schemeClr>
            </a:solidFill>
            <a:ln w="9525" cap="flat" cmpd="sng" algn="ctr">
              <a:solidFill>
                <a:srgbClr val="FFFFFF">
                  <a:lumMod val="75000"/>
                </a:srgbClr>
              </a:solidFill>
              <a:prstDash val="solid"/>
            </a:ln>
            <a:effectLst/>
          </p:spPr>
          <p:txBody>
            <a:bodyPr rot="0" spcFirstLastPara="0" vertOverflow="overflow" horzOverflow="overflow" vert="horz" wrap="square" lIns="28283" tIns="0" rIns="28283" bIns="0" numCol="1" spcCol="0" rtlCol="0" fromWordArt="0" anchor="ctr" anchorCtr="0" forceAA="0" compatLnSpc="1">
              <a:prstTxWarp prst="textNoShape">
                <a:avLst/>
              </a:prstTxWarp>
              <a:noAutofit/>
            </a:bodyPr>
            <a:lstStyle/>
            <a:p>
              <a:pPr marL="0" marR="0" lvl="0" indent="0" algn="ctr" defTabSz="703794"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01. Januar 2025</a:t>
              </a:r>
            </a:p>
            <a:p>
              <a:pPr marL="0" marR="0" lvl="0" indent="0" algn="ctr" defTabSz="703794"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CRD VI / CRR III </a:t>
              </a:r>
              <a:b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b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(div. Übergangsfristen)</a:t>
              </a:r>
            </a:p>
          </p:txBody>
        </p:sp>
        <p:sp>
          <p:nvSpPr>
            <p:cNvPr id="76" name="Rectangle 28">
              <a:extLst>
                <a:ext uri="{FF2B5EF4-FFF2-40B4-BE49-F238E27FC236}">
                  <a16:creationId xmlns:a16="http://schemas.microsoft.com/office/drawing/2014/main" id="{816EEFFB-28FF-DD7B-4329-458AD540E0CD}"/>
                </a:ext>
              </a:extLst>
            </p:cNvPr>
            <p:cNvSpPr/>
            <p:nvPr/>
          </p:nvSpPr>
          <p:spPr>
            <a:xfrm>
              <a:off x="2959350" y="3638759"/>
              <a:ext cx="1272292" cy="421044"/>
            </a:xfrm>
            <a:prstGeom prst="rect">
              <a:avLst/>
            </a:prstGeom>
            <a:solidFill>
              <a:schemeClr val="tx2">
                <a:lumMod val="20000"/>
                <a:lumOff val="80000"/>
              </a:schemeClr>
            </a:solidFill>
            <a:ln w="9525" cap="flat" cmpd="sng" algn="ctr">
              <a:solidFill>
                <a:srgbClr val="FFFFFF">
                  <a:lumMod val="75000"/>
                </a:srgbClr>
              </a:solidFill>
              <a:prstDash val="solid"/>
            </a:ln>
            <a:effectLst/>
          </p:spPr>
          <p:txBody>
            <a:bodyPr rot="0" spcFirstLastPara="0" vertOverflow="overflow" horzOverflow="overflow" vert="horz" wrap="square" lIns="26782" tIns="0" rIns="26782" bIns="0" numCol="1" spcCol="0" rtlCol="0" fromWordArt="0" anchor="ctr" anchorCtr="0" forceAA="0" compatLnSpc="1">
              <a:prstTxWarp prst="textNoShape">
                <a:avLst/>
              </a:prstTxWarp>
              <a:noAutofit/>
            </a:bodyPr>
            <a:lstStyle/>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en-US"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Ab </a:t>
              </a:r>
              <a:r>
                <a:rPr kumimoji="0" lang="en-US" sz="634" b="1" i="0" u="none" strike="noStrike" kern="0" cap="none" spc="0" normalizeH="0" baseline="0" noProof="0" dirty="0" err="1">
                  <a:ln>
                    <a:noFill/>
                  </a:ln>
                  <a:solidFill>
                    <a:srgbClr val="2E2E38"/>
                  </a:solidFill>
                  <a:effectLst/>
                  <a:uLnTx/>
                  <a:uFillTx/>
                  <a:latin typeface="Arial" panose="020B0604020202020204" pitchFamily="34" charset="0"/>
                  <a:ea typeface="+mn-ea"/>
                  <a:cs typeface="Arial" panose="020B0604020202020204" pitchFamily="34" charset="0"/>
                </a:rPr>
                <a:t>Januar</a:t>
              </a:r>
              <a:r>
                <a:rPr kumimoji="0" lang="en-US"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 2024 (BJ 2023)</a:t>
              </a:r>
            </a:p>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Anwendung der ersten delegierten Rechtsakte über ESRS</a:t>
              </a:r>
              <a:endParaRPr kumimoji="0" lang="en-US"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endParaRPr>
            </a:p>
          </p:txBody>
        </p:sp>
        <p:sp>
          <p:nvSpPr>
            <p:cNvPr id="77" name="Rectangle 113">
              <a:extLst>
                <a:ext uri="{FF2B5EF4-FFF2-40B4-BE49-F238E27FC236}">
                  <a16:creationId xmlns:a16="http://schemas.microsoft.com/office/drawing/2014/main" id="{924D635B-907D-1481-093C-D0680C6CE309}"/>
                </a:ext>
              </a:extLst>
            </p:cNvPr>
            <p:cNvSpPr>
              <a:spLocks/>
            </p:cNvSpPr>
            <p:nvPr/>
          </p:nvSpPr>
          <p:spPr>
            <a:xfrm>
              <a:off x="8089918" y="5543044"/>
              <a:ext cx="1207015" cy="487234"/>
            </a:xfrm>
            <a:prstGeom prst="rect">
              <a:avLst/>
            </a:prstGeom>
            <a:solidFill>
              <a:schemeClr val="bg1"/>
            </a:solidFill>
            <a:ln w="9525" cap="flat" cmpd="sng" algn="ctr">
              <a:solidFill>
                <a:schemeClr val="bg1">
                  <a:lumMod val="65000"/>
                </a:schemeClr>
              </a:solidFill>
              <a:prstDash val="solid"/>
            </a:ln>
            <a:effectLst/>
          </p:spPr>
          <p:txBody>
            <a:bodyPr rot="0" spcFirstLastPara="0" vertOverflow="overflow" horzOverflow="overflow" vert="horz" wrap="square" lIns="26782" tIns="0" rIns="26782" bIns="0" numCol="1" spcCol="0" rtlCol="0" fromWordArt="0" anchor="ctr" anchorCtr="0" forceAA="0" compatLnSpc="1">
              <a:prstTxWarp prst="textNoShape">
                <a:avLst/>
              </a:prstTxWarp>
              <a:noAutofit/>
            </a:bodyPr>
            <a:lstStyle/>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Entwicklung einer </a:t>
              </a:r>
              <a:r>
                <a:rPr kumimoji="0" lang="de-DE"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sozialen Taxonomie </a:t>
              </a: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basierend auf dem finalen Bericht der SF Plattform</a:t>
              </a:r>
            </a:p>
          </p:txBody>
        </p:sp>
        <p:sp>
          <p:nvSpPr>
            <p:cNvPr id="78" name="Rectangle 113">
              <a:extLst>
                <a:ext uri="{FF2B5EF4-FFF2-40B4-BE49-F238E27FC236}">
                  <a16:creationId xmlns:a16="http://schemas.microsoft.com/office/drawing/2014/main" id="{7C657EA2-9369-51AC-C546-4D23C36F3A38}"/>
                </a:ext>
              </a:extLst>
            </p:cNvPr>
            <p:cNvSpPr>
              <a:spLocks/>
            </p:cNvSpPr>
            <p:nvPr/>
          </p:nvSpPr>
          <p:spPr>
            <a:xfrm>
              <a:off x="8089918" y="4977233"/>
              <a:ext cx="1207642" cy="487234"/>
            </a:xfrm>
            <a:prstGeom prst="rect">
              <a:avLst/>
            </a:prstGeom>
            <a:solidFill>
              <a:schemeClr val="bg1"/>
            </a:solidFill>
            <a:ln w="9525" cap="flat" cmpd="sng" algn="ctr">
              <a:solidFill>
                <a:schemeClr val="bg1">
                  <a:lumMod val="65000"/>
                </a:schemeClr>
              </a:solidFill>
              <a:prstDash val="solid"/>
            </a:ln>
            <a:effectLst/>
          </p:spPr>
          <p:txBody>
            <a:bodyPr rot="0" spcFirstLastPara="0" vertOverflow="overflow" horzOverflow="overflow" vert="horz" wrap="square" lIns="26782" tIns="0" rIns="26782" bIns="0" numCol="1" spcCol="0" rtlCol="0" fromWordArt="0" anchor="ctr" anchorCtr="0" forceAA="0" compatLnSpc="1">
              <a:prstTxWarp prst="textNoShape">
                <a:avLst/>
              </a:prstTxWarp>
              <a:noAutofit/>
            </a:bodyPr>
            <a:lstStyle/>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Entscheidung der Europäischen Kommission zu </a:t>
              </a:r>
              <a:r>
                <a:rPr kumimoji="0" lang="de-DE"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sozialen Mindestschutzmaßnahmen </a:t>
              </a: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basierend auf dem finalen Bericht der SF Plattform</a:t>
              </a:r>
            </a:p>
          </p:txBody>
        </p:sp>
        <p:sp>
          <p:nvSpPr>
            <p:cNvPr id="79" name="Pfeil nach rechts 7">
              <a:extLst>
                <a:ext uri="{FF2B5EF4-FFF2-40B4-BE49-F238E27FC236}">
                  <a16:creationId xmlns:a16="http://schemas.microsoft.com/office/drawing/2014/main" id="{4777BC2A-A776-2E69-90A5-5D2A62D7E241}"/>
                </a:ext>
              </a:extLst>
            </p:cNvPr>
            <p:cNvSpPr/>
            <p:nvPr/>
          </p:nvSpPr>
          <p:spPr>
            <a:xfrm>
              <a:off x="549323" y="6164253"/>
              <a:ext cx="9143260" cy="288481"/>
            </a:xfrm>
            <a:prstGeom prst="homePlate">
              <a:avLst/>
            </a:prstGeom>
            <a:solidFill>
              <a:schemeClr val="bg1">
                <a:lumMod val="50000"/>
              </a:schemeClr>
            </a:solidFill>
            <a:ln w="9525" cap="flat" cmpd="sng" algn="ctr">
              <a:solidFill>
                <a:schemeClr val="bg1">
                  <a:lumMod val="50000"/>
                </a:schemeClr>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499837" rtl="0" eaLnBrk="1" fontAlgn="auto" latinLnBrk="0" hangingPunct="1">
                <a:lnSpc>
                  <a:spcPct val="80000"/>
                </a:lnSpc>
                <a:spcBef>
                  <a:spcPts val="0"/>
                </a:spcBef>
                <a:spcAft>
                  <a:spcPct val="50000"/>
                </a:spcAft>
                <a:buClr>
                  <a:srgbClr val="FFE600"/>
                </a:buClr>
                <a:buSzPct val="80000"/>
                <a:buFontTx/>
                <a:buNone/>
                <a:tabLst/>
                <a:defRPr/>
              </a:pPr>
              <a:endParaRPr kumimoji="0" lang="de-DE" sz="526" b="0" i="0" u="none" strike="noStrike" kern="0" cap="none" spc="0" normalizeH="0" baseline="0" noProof="0">
                <a:ln>
                  <a:noFill/>
                </a:ln>
                <a:solidFill>
                  <a:srgbClr val="2E2E38"/>
                </a:solidFill>
                <a:effectLst/>
                <a:uLnTx/>
                <a:uFillTx/>
                <a:latin typeface="Arial" panose="020B0604020202020204" pitchFamily="34" charset="0"/>
                <a:ea typeface="+mn-ea"/>
                <a:cs typeface="Arial" panose="020B0604020202020204" pitchFamily="34" charset="0"/>
              </a:endParaRPr>
            </a:p>
          </p:txBody>
        </p:sp>
        <p:sp>
          <p:nvSpPr>
            <p:cNvPr id="80" name="TextBox 16">
              <a:extLst>
                <a:ext uri="{FF2B5EF4-FFF2-40B4-BE49-F238E27FC236}">
                  <a16:creationId xmlns:a16="http://schemas.microsoft.com/office/drawing/2014/main" id="{09658E56-1B25-41ED-F566-2B8EFDD5427D}"/>
                </a:ext>
              </a:extLst>
            </p:cNvPr>
            <p:cNvSpPr txBox="1">
              <a:spLocks/>
            </p:cNvSpPr>
            <p:nvPr/>
          </p:nvSpPr>
          <p:spPr>
            <a:xfrm>
              <a:off x="2003802" y="6248977"/>
              <a:ext cx="643895" cy="155027"/>
            </a:xfrm>
            <a:prstGeom prst="rect">
              <a:avLst/>
            </a:prstGeom>
            <a:noFill/>
            <a:ln w="12700" cap="sq">
              <a:solidFill>
                <a:schemeClr val="bg1">
                  <a:lumMod val="50000"/>
                </a:schemeClr>
              </a:solidFill>
              <a:miter lim="800000"/>
            </a:ln>
          </p:spPr>
          <p:txBody>
            <a:bodyPr wrap="square" lIns="0" tIns="0" rIns="0" bIns="0" rtlCol="0" anchor="ctr">
              <a:noAutofit/>
            </a:bodyPr>
            <a:lstStyle/>
            <a:p>
              <a:pPr marL="0" marR="0" lvl="0" indent="0" algn="ctr" defTabSz="509873" rtl="0" eaLnBrk="1" fontAlgn="auto" latinLnBrk="0" hangingPunct="1">
                <a:lnSpc>
                  <a:spcPct val="80000"/>
                </a:lnSpc>
                <a:spcBef>
                  <a:spcPct val="20000"/>
                </a:spcBef>
                <a:spcAft>
                  <a:spcPts val="0"/>
                </a:spcAft>
                <a:buClr>
                  <a:srgbClr val="FFE600"/>
                </a:buClr>
                <a:buSzPct val="80000"/>
                <a:buFontTx/>
                <a:buNone/>
                <a:tabLst/>
                <a:defRPr/>
              </a:pPr>
              <a:r>
                <a:rPr kumimoji="0" lang="de-DE" sz="95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2023</a:t>
              </a:r>
            </a:p>
          </p:txBody>
        </p:sp>
        <p:sp>
          <p:nvSpPr>
            <p:cNvPr id="81" name="TextBox 15">
              <a:extLst>
                <a:ext uri="{FF2B5EF4-FFF2-40B4-BE49-F238E27FC236}">
                  <a16:creationId xmlns:a16="http://schemas.microsoft.com/office/drawing/2014/main" id="{9C5EDD43-08E9-E303-C215-F16525FE2F25}"/>
                </a:ext>
              </a:extLst>
            </p:cNvPr>
            <p:cNvSpPr txBox="1">
              <a:spLocks/>
            </p:cNvSpPr>
            <p:nvPr/>
          </p:nvSpPr>
          <p:spPr>
            <a:xfrm>
              <a:off x="4075228" y="6253586"/>
              <a:ext cx="643895" cy="155027"/>
            </a:xfrm>
            <a:prstGeom prst="rect">
              <a:avLst/>
            </a:prstGeom>
            <a:noFill/>
            <a:ln w="12700" cap="sq">
              <a:solidFill>
                <a:schemeClr val="bg1">
                  <a:lumMod val="50000"/>
                </a:schemeClr>
              </a:solidFill>
              <a:miter lim="800000"/>
            </a:ln>
          </p:spPr>
          <p:txBody>
            <a:bodyPr wrap="square" lIns="0" tIns="0" rIns="0" bIns="0" rtlCol="0" anchor="ctr">
              <a:noAutofit/>
            </a:bodyPr>
            <a:lstStyle/>
            <a:p>
              <a:pPr marL="0" marR="0" lvl="0" indent="0" algn="ctr" defTabSz="382405" rtl="0" eaLnBrk="1" fontAlgn="auto" latinLnBrk="0" hangingPunct="1">
                <a:lnSpc>
                  <a:spcPct val="80000"/>
                </a:lnSpc>
                <a:spcBef>
                  <a:spcPct val="20000"/>
                </a:spcBef>
                <a:spcAft>
                  <a:spcPts val="0"/>
                </a:spcAft>
                <a:buClr>
                  <a:srgbClr val="FFE600"/>
                </a:buClr>
                <a:buSzPct val="80000"/>
                <a:buFontTx/>
                <a:buNone/>
                <a:tabLst/>
                <a:defRPr/>
              </a:pPr>
              <a:r>
                <a:rPr kumimoji="0" lang="de-DE" sz="95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2024</a:t>
              </a:r>
            </a:p>
          </p:txBody>
        </p:sp>
        <p:sp>
          <p:nvSpPr>
            <p:cNvPr id="82" name="TextBox 15">
              <a:extLst>
                <a:ext uri="{FF2B5EF4-FFF2-40B4-BE49-F238E27FC236}">
                  <a16:creationId xmlns:a16="http://schemas.microsoft.com/office/drawing/2014/main" id="{7EA661B1-01F7-A969-617D-8783263A0C31}"/>
                </a:ext>
              </a:extLst>
            </p:cNvPr>
            <p:cNvSpPr txBox="1">
              <a:spLocks/>
            </p:cNvSpPr>
            <p:nvPr/>
          </p:nvSpPr>
          <p:spPr>
            <a:xfrm>
              <a:off x="5891167" y="6253135"/>
              <a:ext cx="643895" cy="155027"/>
            </a:xfrm>
            <a:prstGeom prst="rect">
              <a:avLst/>
            </a:prstGeom>
            <a:noFill/>
            <a:ln w="12700" cap="sq">
              <a:solidFill>
                <a:schemeClr val="bg1">
                  <a:lumMod val="50000"/>
                </a:schemeClr>
              </a:solidFill>
              <a:miter lim="800000"/>
            </a:ln>
          </p:spPr>
          <p:txBody>
            <a:bodyPr wrap="square" lIns="0" tIns="0" rIns="0" bIns="0" rtlCol="0" anchor="ctr">
              <a:noAutofit/>
            </a:bodyPr>
            <a:lstStyle/>
            <a:p>
              <a:pPr marL="0" marR="0" lvl="0" indent="0" algn="ctr" defTabSz="382405" rtl="0" eaLnBrk="1" fontAlgn="auto" latinLnBrk="0" hangingPunct="1">
                <a:lnSpc>
                  <a:spcPct val="80000"/>
                </a:lnSpc>
                <a:spcBef>
                  <a:spcPct val="20000"/>
                </a:spcBef>
                <a:spcAft>
                  <a:spcPts val="0"/>
                </a:spcAft>
                <a:buClr>
                  <a:srgbClr val="FFE600"/>
                </a:buClr>
                <a:buSzPct val="80000"/>
                <a:buFontTx/>
                <a:buNone/>
                <a:tabLst/>
                <a:defRPr/>
              </a:pPr>
              <a:r>
                <a:rPr kumimoji="0" lang="de-DE" sz="95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2025</a:t>
              </a:r>
            </a:p>
          </p:txBody>
        </p:sp>
        <p:sp>
          <p:nvSpPr>
            <p:cNvPr id="83" name="Rectangle 28">
              <a:extLst>
                <a:ext uri="{FF2B5EF4-FFF2-40B4-BE49-F238E27FC236}">
                  <a16:creationId xmlns:a16="http://schemas.microsoft.com/office/drawing/2014/main" id="{9D9EE1A7-5DC7-2DE3-798E-FF31E3C5202C}"/>
                </a:ext>
              </a:extLst>
            </p:cNvPr>
            <p:cNvSpPr/>
            <p:nvPr/>
          </p:nvSpPr>
          <p:spPr>
            <a:xfrm rot="16200000">
              <a:off x="400770" y="4778960"/>
              <a:ext cx="577333" cy="280503"/>
            </a:xfrm>
            <a:prstGeom prst="rect">
              <a:avLst/>
            </a:prstGeom>
            <a:solidFill>
              <a:schemeClr val="bg1">
                <a:lumMod val="95000"/>
              </a:schemeClr>
            </a:solidFill>
            <a:ln w="9525" cap="flat" cmpd="sng" algn="ctr">
              <a:solidFill>
                <a:srgbClr val="FFFFFF">
                  <a:lumMod val="75000"/>
                </a:srgbClr>
              </a:solidFill>
              <a:prstDash val="solid"/>
            </a:ln>
            <a:effectLst/>
          </p:spPr>
          <p:txBody>
            <a:bodyPr rot="0" spcFirstLastPara="0" vertOverflow="overflow" horzOverflow="overflow" vert="horz" wrap="square" lIns="31572" tIns="15787" rIns="31572" bIns="15787" numCol="1" spcCol="0" rtlCol="0" fromWordArt="0" anchor="ctr" anchorCtr="0" forceAA="0" compatLnSpc="1">
              <a:prstTxWarp prst="textNoShape">
                <a:avLst/>
              </a:prstTxWarp>
              <a:noAutofit/>
            </a:bodyPr>
            <a:lstStyle/>
            <a:p>
              <a:pPr marL="0" marR="0" lvl="0" indent="0" algn="ctr" defTabSz="703794" rtl="0" eaLnBrk="1" fontAlgn="auto" latinLnBrk="0" hangingPunct="1">
                <a:lnSpc>
                  <a:spcPct val="80000"/>
                </a:lnSpc>
                <a:spcBef>
                  <a:spcPts val="0"/>
                </a:spcBef>
                <a:spcAft>
                  <a:spcPts val="0"/>
                </a:spcAft>
                <a:buClr>
                  <a:srgbClr val="FFE600"/>
                </a:buClr>
                <a:buSzPct val="80000"/>
                <a:buFontTx/>
                <a:buNone/>
                <a:tabLst/>
                <a:defRPr/>
              </a:pPr>
              <a:r>
                <a:rPr kumimoji="0" lang="de-DE" sz="631" b="1" i="0" u="none" strike="noStrike" kern="0" cap="none" spc="0" normalizeH="0" baseline="0" noProof="0" dirty="0">
                  <a:ln>
                    <a:noFill/>
                  </a:ln>
                  <a:solidFill>
                    <a:srgbClr val="2E2E38">
                      <a:lumMod val="100000"/>
                    </a:srgbClr>
                  </a:solidFill>
                  <a:effectLst/>
                  <a:uLnTx/>
                  <a:uFillTx/>
                  <a:latin typeface="Arial" panose="020B0604020202020204" pitchFamily="34" charset="0"/>
                  <a:ea typeface="+mn-ea"/>
                  <a:cs typeface="Arial" panose="020B0604020202020204" pitchFamily="34" charset="0"/>
                </a:rPr>
                <a:t>CRD / CRR</a:t>
              </a:r>
            </a:p>
          </p:txBody>
        </p:sp>
        <p:sp>
          <p:nvSpPr>
            <p:cNvPr id="84" name="Rectangle 28">
              <a:extLst>
                <a:ext uri="{FF2B5EF4-FFF2-40B4-BE49-F238E27FC236}">
                  <a16:creationId xmlns:a16="http://schemas.microsoft.com/office/drawing/2014/main" id="{68D697A7-923E-C20A-5A5E-B7DE7EE41CE7}"/>
                </a:ext>
              </a:extLst>
            </p:cNvPr>
            <p:cNvSpPr/>
            <p:nvPr/>
          </p:nvSpPr>
          <p:spPr>
            <a:xfrm rot="16200000">
              <a:off x="394562" y="3143281"/>
              <a:ext cx="589751" cy="280504"/>
            </a:xfrm>
            <a:prstGeom prst="rect">
              <a:avLst/>
            </a:prstGeom>
            <a:solidFill>
              <a:schemeClr val="tx2"/>
            </a:solidFill>
            <a:ln w="9525" cap="flat" cmpd="sng" algn="ctr">
              <a:solidFill>
                <a:sysClr val="window" lastClr="FFFFFF">
                  <a:lumMod val="75000"/>
                </a:sysClr>
              </a:solidFill>
              <a:prstDash val="solid"/>
            </a:ln>
            <a:effectLst/>
          </p:spPr>
          <p:txBody>
            <a:bodyPr rot="0" spcFirstLastPara="0" vertOverflow="overflow" horzOverflow="overflow" vert="horz" wrap="square" lIns="31572" tIns="15787" rIns="31572" bIns="15787" numCol="1" spcCol="0" rtlCol="0" fromWordArt="0" anchor="ctr" anchorCtr="0" forceAA="0" compatLnSpc="1">
              <a:prstTxWarp prst="textNoShape">
                <a:avLst/>
              </a:prstTxWarp>
              <a:noAutofit/>
            </a:bodyPr>
            <a:lstStyle/>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1"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SFDR</a:t>
              </a:r>
            </a:p>
          </p:txBody>
        </p:sp>
        <p:cxnSp>
          <p:nvCxnSpPr>
            <p:cNvPr id="85" name="Straight Connector 84">
              <a:extLst>
                <a:ext uri="{FF2B5EF4-FFF2-40B4-BE49-F238E27FC236}">
                  <a16:creationId xmlns:a16="http://schemas.microsoft.com/office/drawing/2014/main" id="{FCA34AD3-CFDB-DC9D-DF32-2204C8E9EDB4}"/>
                </a:ext>
              </a:extLst>
            </p:cNvPr>
            <p:cNvCxnSpPr>
              <a:cxnSpLocks/>
            </p:cNvCxnSpPr>
            <p:nvPr/>
          </p:nvCxnSpPr>
          <p:spPr>
            <a:xfrm>
              <a:off x="803835" y="2974908"/>
              <a:ext cx="7071018" cy="1"/>
            </a:xfrm>
            <a:prstGeom prst="line">
              <a:avLst/>
            </a:prstGeom>
            <a:noFill/>
            <a:ln w="19050" cap="flat" cmpd="sng" algn="ctr">
              <a:solidFill>
                <a:srgbClr val="BDC0C2"/>
              </a:solidFill>
              <a:prstDash val="sysDash"/>
              <a:miter lim="800000"/>
            </a:ln>
            <a:effectLst/>
          </p:spPr>
        </p:cxnSp>
        <p:sp>
          <p:nvSpPr>
            <p:cNvPr id="86" name="Rectangle 85">
              <a:extLst>
                <a:ext uri="{FF2B5EF4-FFF2-40B4-BE49-F238E27FC236}">
                  <a16:creationId xmlns:a16="http://schemas.microsoft.com/office/drawing/2014/main" id="{39EFCD66-F826-FDDA-E890-5FE712047D7B}"/>
                </a:ext>
              </a:extLst>
            </p:cNvPr>
            <p:cNvSpPr/>
            <p:nvPr/>
          </p:nvSpPr>
          <p:spPr>
            <a:xfrm>
              <a:off x="7939821" y="2167830"/>
              <a:ext cx="1472685" cy="237230"/>
            </a:xfrm>
            <a:prstGeom prst="rect">
              <a:avLst/>
            </a:prstGeom>
            <a:solidFill>
              <a:schemeClr val="tx2"/>
            </a:solidFill>
            <a:ln w="12700" cap="flat" cmpd="sng" algn="ctr">
              <a:solidFill>
                <a:schemeClr val="tx2"/>
              </a:solidFill>
              <a:prstDash val="solid"/>
              <a:miter lim="800000"/>
            </a:ln>
            <a:effectLst/>
          </p:spPr>
          <p:txBody>
            <a:bodyPr lIns="126299" tIns="94724" rIns="126299" bIns="94724" rtlCol="0" anchor="ctr"/>
            <a:lstStyle/>
            <a:p>
              <a:pPr marL="0" marR="0" lvl="0" indent="0" algn="ctr" defTabSz="705666" rtl="0" eaLnBrk="1" fontAlgn="auto" latinLnBrk="0" hangingPunct="1">
                <a:lnSpc>
                  <a:spcPct val="100000"/>
                </a:lnSpc>
                <a:spcBef>
                  <a:spcPts val="0"/>
                </a:spcBef>
                <a:spcAft>
                  <a:spcPts val="0"/>
                </a:spcAft>
                <a:buClrTx/>
                <a:buSzPct val="110000"/>
                <a:buFontTx/>
                <a:buNone/>
                <a:tabLst/>
                <a:defRPr/>
              </a:pPr>
              <a:r>
                <a:rPr kumimoji="0" lang="de-DE" sz="1053"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Ausblick</a:t>
              </a:r>
            </a:p>
          </p:txBody>
        </p:sp>
        <p:sp>
          <p:nvSpPr>
            <p:cNvPr id="88" name="Rectangle 46">
              <a:extLst>
                <a:ext uri="{FF2B5EF4-FFF2-40B4-BE49-F238E27FC236}">
                  <a16:creationId xmlns:a16="http://schemas.microsoft.com/office/drawing/2014/main" id="{E9AAA57F-DA11-56B2-F3A3-172D468A5F5F}"/>
                </a:ext>
              </a:extLst>
            </p:cNvPr>
            <p:cNvSpPr/>
            <p:nvPr/>
          </p:nvSpPr>
          <p:spPr>
            <a:xfrm>
              <a:off x="1725655" y="3035252"/>
              <a:ext cx="989158" cy="362104"/>
            </a:xfrm>
            <a:prstGeom prst="rect">
              <a:avLst/>
            </a:prstGeom>
            <a:solidFill>
              <a:schemeClr val="tx2"/>
            </a:solidFill>
            <a:ln>
              <a:solidFill>
                <a:sysClr val="window" lastClr="FFFFFF">
                  <a:lumMod val="75000"/>
                </a:sysClr>
              </a:solidFill>
            </a:ln>
          </p:spPr>
          <p:txBody>
            <a:bodyPr wrap="square" lIns="0" tIns="31575" rIns="0" bIns="0">
              <a:noAutofit/>
            </a:bodyPr>
            <a:lstStyle/>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April 2023</a:t>
              </a:r>
            </a:p>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Überarbeitung der SFDR Delegierten Verordnung (JC 2023 09)</a:t>
              </a:r>
            </a:p>
          </p:txBody>
        </p:sp>
        <p:cxnSp>
          <p:nvCxnSpPr>
            <p:cNvPr id="89" name="Straight Connector 88">
              <a:extLst>
                <a:ext uri="{FF2B5EF4-FFF2-40B4-BE49-F238E27FC236}">
                  <a16:creationId xmlns:a16="http://schemas.microsoft.com/office/drawing/2014/main" id="{72B49F00-BE27-5F86-3AC2-677AD480F16F}"/>
                </a:ext>
              </a:extLst>
            </p:cNvPr>
            <p:cNvCxnSpPr>
              <a:cxnSpLocks/>
            </p:cNvCxnSpPr>
            <p:nvPr/>
          </p:nvCxnSpPr>
          <p:spPr>
            <a:xfrm flipH="1">
              <a:off x="3582707" y="6175261"/>
              <a:ext cx="1" cy="277473"/>
            </a:xfrm>
            <a:prstGeom prst="line">
              <a:avLst/>
            </a:prstGeom>
            <a:noFill/>
            <a:ln w="6350" cap="flat" cmpd="sng" algn="ctr">
              <a:solidFill>
                <a:schemeClr val="bg1">
                  <a:lumMod val="50000"/>
                </a:schemeClr>
              </a:solidFill>
              <a:prstDash val="sysDash"/>
              <a:miter lim="800000"/>
            </a:ln>
            <a:effectLst/>
          </p:spPr>
        </p:cxnSp>
        <p:cxnSp>
          <p:nvCxnSpPr>
            <p:cNvPr id="90" name="Straight Connector 89">
              <a:extLst>
                <a:ext uri="{FF2B5EF4-FFF2-40B4-BE49-F238E27FC236}">
                  <a16:creationId xmlns:a16="http://schemas.microsoft.com/office/drawing/2014/main" id="{A52452EA-F6CC-3C8B-4C0A-D4F954252C3B}"/>
                </a:ext>
              </a:extLst>
            </p:cNvPr>
            <p:cNvCxnSpPr>
              <a:cxnSpLocks/>
            </p:cNvCxnSpPr>
            <p:nvPr/>
          </p:nvCxnSpPr>
          <p:spPr>
            <a:xfrm flipH="1">
              <a:off x="6559946" y="6170086"/>
              <a:ext cx="1" cy="277473"/>
            </a:xfrm>
            <a:prstGeom prst="line">
              <a:avLst/>
            </a:prstGeom>
            <a:noFill/>
            <a:ln w="6350" cap="flat" cmpd="sng" algn="ctr">
              <a:solidFill>
                <a:schemeClr val="bg1">
                  <a:lumMod val="50000"/>
                </a:schemeClr>
              </a:solidFill>
              <a:prstDash val="sysDash"/>
              <a:miter lim="800000"/>
            </a:ln>
            <a:effectLst/>
          </p:spPr>
        </p:cxnSp>
        <p:sp>
          <p:nvSpPr>
            <p:cNvPr id="91" name="Rectangle 113">
              <a:extLst>
                <a:ext uri="{FF2B5EF4-FFF2-40B4-BE49-F238E27FC236}">
                  <a16:creationId xmlns:a16="http://schemas.microsoft.com/office/drawing/2014/main" id="{FC081797-F9CF-2E76-A6C9-66EFFC83B99E}"/>
                </a:ext>
              </a:extLst>
            </p:cNvPr>
            <p:cNvSpPr>
              <a:spLocks/>
            </p:cNvSpPr>
            <p:nvPr/>
          </p:nvSpPr>
          <p:spPr>
            <a:xfrm>
              <a:off x="2054087" y="4198547"/>
              <a:ext cx="1331193" cy="383313"/>
            </a:xfrm>
            <a:prstGeom prst="rect">
              <a:avLst/>
            </a:prstGeom>
            <a:solidFill>
              <a:schemeClr val="tx2">
                <a:lumMod val="20000"/>
                <a:lumOff val="80000"/>
              </a:schemeClr>
            </a:solidFill>
            <a:ln w="9525" cap="flat" cmpd="sng" algn="ctr">
              <a:solidFill>
                <a:srgbClr val="FFFFFF">
                  <a:lumMod val="75000"/>
                </a:srgbClr>
              </a:solidFill>
              <a:prstDash val="solid"/>
            </a:ln>
            <a:effectLst/>
          </p:spPr>
          <p:txBody>
            <a:bodyPr rot="0" spcFirstLastPara="0" vertOverflow="overflow" horzOverflow="overflow" vert="horz" wrap="square" lIns="26782" tIns="0" rIns="26782" bIns="0" numCol="1" spcCol="0" rtlCol="0" fromWordArt="0" anchor="ctr" anchorCtr="0" forceAA="0" compatLnSpc="1">
              <a:prstTxWarp prst="textNoShape">
                <a:avLst/>
              </a:prstTxWarp>
              <a:noAutofit/>
            </a:bodyPr>
            <a:lstStyle/>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Ab Januar 2024</a:t>
              </a:r>
            </a:p>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Anwendung der CSRD für Unternehmen, die heute bereits der NFRD unterliegen</a:t>
              </a:r>
            </a:p>
          </p:txBody>
        </p:sp>
        <p:sp>
          <p:nvSpPr>
            <p:cNvPr id="92" name="Rectangle 28">
              <a:extLst>
                <a:ext uri="{FF2B5EF4-FFF2-40B4-BE49-F238E27FC236}">
                  <a16:creationId xmlns:a16="http://schemas.microsoft.com/office/drawing/2014/main" id="{0645ED6B-B883-3D03-9887-A49979183214}"/>
                </a:ext>
              </a:extLst>
            </p:cNvPr>
            <p:cNvSpPr/>
            <p:nvPr/>
          </p:nvSpPr>
          <p:spPr>
            <a:xfrm rot="16200000">
              <a:off x="148435" y="2298505"/>
              <a:ext cx="1082002" cy="280504"/>
            </a:xfrm>
            <a:prstGeom prst="rect">
              <a:avLst/>
            </a:prstGeom>
            <a:solidFill>
              <a:schemeClr val="accent3">
                <a:lumMod val="40000"/>
                <a:lumOff val="60000"/>
              </a:schemeClr>
            </a:solidFill>
            <a:ln w="9525" cap="flat" cmpd="sng" algn="ctr">
              <a:solidFill>
                <a:sysClr val="window" lastClr="FFFFFF">
                  <a:lumMod val="75000"/>
                </a:sysClr>
              </a:solidFill>
              <a:prstDash val="solid"/>
            </a:ln>
            <a:effectLst/>
          </p:spPr>
          <p:txBody>
            <a:bodyPr rot="0" spcFirstLastPara="0" vertOverflow="overflow" horzOverflow="overflow" vert="horz" wrap="square" lIns="31572" tIns="15787" rIns="31572" bIns="15787" numCol="1" spcCol="0" rtlCol="0" fromWordArt="0" anchor="ctr" anchorCtr="0" forceAA="0" compatLnSpc="1">
              <a:prstTxWarp prst="textNoShape">
                <a:avLst/>
              </a:prstTxWarp>
              <a:noAutofit/>
            </a:bodyPr>
            <a:lstStyle/>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1"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Übergreifend</a:t>
              </a:r>
            </a:p>
          </p:txBody>
        </p:sp>
        <p:sp>
          <p:nvSpPr>
            <p:cNvPr id="93" name="TextBox 15">
              <a:extLst>
                <a:ext uri="{FF2B5EF4-FFF2-40B4-BE49-F238E27FC236}">
                  <a16:creationId xmlns:a16="http://schemas.microsoft.com/office/drawing/2014/main" id="{050088EE-E4B3-B7C9-6623-BB8F49F1056F}"/>
                </a:ext>
              </a:extLst>
            </p:cNvPr>
            <p:cNvSpPr txBox="1">
              <a:spLocks/>
            </p:cNvSpPr>
            <p:nvPr/>
          </p:nvSpPr>
          <p:spPr>
            <a:xfrm>
              <a:off x="7726662" y="6247245"/>
              <a:ext cx="643895" cy="155027"/>
            </a:xfrm>
            <a:prstGeom prst="rect">
              <a:avLst/>
            </a:prstGeom>
            <a:noFill/>
            <a:ln w="12700" cap="sq">
              <a:solidFill>
                <a:schemeClr val="bg1">
                  <a:lumMod val="50000"/>
                </a:schemeClr>
              </a:solidFill>
              <a:miter lim="800000"/>
            </a:ln>
          </p:spPr>
          <p:txBody>
            <a:bodyPr wrap="square" lIns="0" tIns="0" rIns="0" bIns="0" rtlCol="0" anchor="ctr">
              <a:noAutofit/>
            </a:bodyPr>
            <a:lstStyle/>
            <a:p>
              <a:pPr marL="0" marR="0" lvl="0" indent="0" algn="ctr" defTabSz="382405" rtl="0" eaLnBrk="1" fontAlgn="auto" latinLnBrk="0" hangingPunct="1">
                <a:lnSpc>
                  <a:spcPct val="80000"/>
                </a:lnSpc>
                <a:spcBef>
                  <a:spcPct val="20000"/>
                </a:spcBef>
                <a:spcAft>
                  <a:spcPts val="0"/>
                </a:spcAft>
                <a:buClr>
                  <a:srgbClr val="FFE600"/>
                </a:buClr>
                <a:buSzPct val="80000"/>
                <a:buFontTx/>
                <a:buNone/>
                <a:tabLst/>
                <a:defRPr/>
              </a:pPr>
              <a:r>
                <a:rPr kumimoji="0" lang="de-DE" sz="95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p:txBody>
        </p:sp>
        <p:sp>
          <p:nvSpPr>
            <p:cNvPr id="94" name="Rectangle 113">
              <a:extLst>
                <a:ext uri="{FF2B5EF4-FFF2-40B4-BE49-F238E27FC236}">
                  <a16:creationId xmlns:a16="http://schemas.microsoft.com/office/drawing/2014/main" id="{927F0039-DC15-D3C0-5639-D57BC763DD20}"/>
                </a:ext>
              </a:extLst>
            </p:cNvPr>
            <p:cNvSpPr>
              <a:spLocks/>
            </p:cNvSpPr>
            <p:nvPr/>
          </p:nvSpPr>
          <p:spPr>
            <a:xfrm>
              <a:off x="2430214" y="5237085"/>
              <a:ext cx="1446004" cy="531658"/>
            </a:xfrm>
            <a:prstGeom prst="rect">
              <a:avLst/>
            </a:prstGeom>
            <a:solidFill>
              <a:schemeClr val="bg1">
                <a:lumMod val="75000"/>
              </a:schemeClr>
            </a:solidFill>
            <a:ln w="9525" cap="flat" cmpd="sng" algn="ctr">
              <a:solidFill>
                <a:srgbClr val="FFFFFF">
                  <a:lumMod val="75000"/>
                </a:srgbClr>
              </a:solidFill>
              <a:prstDash val="solid"/>
            </a:ln>
            <a:effectLst/>
          </p:spPr>
          <p:txBody>
            <a:bodyPr rot="0" spcFirstLastPara="0" vertOverflow="overflow" horzOverflow="overflow" vert="horz" wrap="square" lIns="26782" tIns="0" rIns="26782" bIns="0" numCol="1" spcCol="0" rtlCol="0" fromWordArt="0" anchor="ctr" anchorCtr="0" forceAA="0" compatLnSpc="1">
              <a:prstTxWarp prst="textNoShape">
                <a:avLst/>
              </a:prstTxWarp>
              <a:noAutofit/>
            </a:bodyPr>
            <a:lstStyle/>
            <a:p>
              <a:pPr marL="0" marR="0" lvl="0" indent="0" algn="ctr" defTabSz="738027"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01. Januar 2024</a:t>
              </a:r>
            </a:p>
            <a:p>
              <a:pPr marL="0" marR="0" lvl="0" indent="0" algn="ctr" defTabSz="738027"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Veröffentlichung der Taxonomie-konformität für Finanzinstitute für die Umweltziele 1 – 2, Veröffentlichung der Taxonomie-Fähigkeit für die Umweltziele 3 - 6</a:t>
              </a:r>
            </a:p>
          </p:txBody>
        </p:sp>
        <p:sp>
          <p:nvSpPr>
            <p:cNvPr id="95" name="Rectangle 113">
              <a:extLst>
                <a:ext uri="{FF2B5EF4-FFF2-40B4-BE49-F238E27FC236}">
                  <a16:creationId xmlns:a16="http://schemas.microsoft.com/office/drawing/2014/main" id="{83E5D228-F698-F798-84B6-39E1031DBFFF}"/>
                </a:ext>
              </a:extLst>
            </p:cNvPr>
            <p:cNvSpPr>
              <a:spLocks/>
            </p:cNvSpPr>
            <p:nvPr/>
          </p:nvSpPr>
          <p:spPr>
            <a:xfrm>
              <a:off x="6600331" y="5569983"/>
              <a:ext cx="1220750" cy="422455"/>
            </a:xfrm>
            <a:prstGeom prst="rect">
              <a:avLst/>
            </a:prstGeom>
            <a:solidFill>
              <a:schemeClr val="bg1">
                <a:lumMod val="75000"/>
              </a:schemeClr>
            </a:solidFill>
            <a:ln w="9525" cap="flat" cmpd="sng" algn="ctr">
              <a:solidFill>
                <a:srgbClr val="FFFFFF">
                  <a:lumMod val="75000"/>
                </a:srgbClr>
              </a:solidFill>
              <a:prstDash val="solid"/>
            </a:ln>
            <a:effectLst/>
          </p:spPr>
          <p:txBody>
            <a:bodyPr rot="0" spcFirstLastPara="0" vertOverflow="overflow" horzOverflow="overflow" vert="horz" wrap="square" lIns="26782" tIns="0" rIns="26782" bIns="0" numCol="1" spcCol="0" rtlCol="0" fromWordArt="0" anchor="ctr" anchorCtr="0" forceAA="0" compatLnSpc="1">
              <a:prstTxWarp prst="textNoShape">
                <a:avLst/>
              </a:prstTxWarp>
              <a:noAutofit/>
            </a:bodyPr>
            <a:lstStyle/>
            <a:p>
              <a:pPr marL="0" marR="0" lvl="0" indent="0" algn="ctr" defTabSz="738027"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01. Januar 2026</a:t>
              </a:r>
            </a:p>
            <a:p>
              <a:pPr marL="0" marR="0" lvl="0" indent="0" algn="ctr" defTabSz="738027"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Veröffentlichung der Taxonomie-Konformität für die Umweltziele 1 - 6  für Finanzinstitute</a:t>
              </a:r>
            </a:p>
          </p:txBody>
        </p:sp>
        <p:sp>
          <p:nvSpPr>
            <p:cNvPr id="96" name="Rectangle 113">
              <a:extLst>
                <a:ext uri="{FF2B5EF4-FFF2-40B4-BE49-F238E27FC236}">
                  <a16:creationId xmlns:a16="http://schemas.microsoft.com/office/drawing/2014/main" id="{FAE224AE-850A-DD55-BB86-F031D88CD78D}"/>
                </a:ext>
              </a:extLst>
            </p:cNvPr>
            <p:cNvSpPr>
              <a:spLocks/>
            </p:cNvSpPr>
            <p:nvPr/>
          </p:nvSpPr>
          <p:spPr>
            <a:xfrm>
              <a:off x="5050869" y="5420407"/>
              <a:ext cx="1361379" cy="318894"/>
            </a:xfrm>
            <a:prstGeom prst="rect">
              <a:avLst/>
            </a:prstGeom>
            <a:solidFill>
              <a:schemeClr val="bg1">
                <a:lumMod val="75000"/>
              </a:schemeClr>
            </a:solidFill>
            <a:ln w="9525" cap="flat" cmpd="sng" algn="ctr">
              <a:solidFill>
                <a:srgbClr val="FFFFFF">
                  <a:lumMod val="75000"/>
                </a:srgbClr>
              </a:solidFill>
              <a:prstDash val="solid"/>
            </a:ln>
            <a:effectLst/>
          </p:spPr>
          <p:txBody>
            <a:bodyPr rot="0" spcFirstLastPara="0" vertOverflow="overflow" horzOverflow="overflow" vert="horz" wrap="square" lIns="26782" tIns="0" rIns="26782" bIns="0" numCol="1" spcCol="0" rtlCol="0" fromWordArt="0" anchor="ctr" anchorCtr="0" forceAA="0" compatLnSpc="1">
              <a:prstTxWarp prst="textNoShape">
                <a:avLst/>
              </a:prstTxWarp>
              <a:noAutofit/>
            </a:bodyPr>
            <a:lstStyle/>
            <a:p>
              <a:pPr marL="0" marR="0" lvl="0" indent="0" algn="ctr" defTabSz="738027"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01. Januar 2025</a:t>
              </a:r>
            </a:p>
            <a:p>
              <a:pPr marL="0" marR="0" lvl="0" indent="0" algn="ctr" defTabSz="738027"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Veröffentlichung der Taxonomie-Konformität für die Umweltziele 1 – 6 für nicht-Finanzinstitute</a:t>
              </a:r>
            </a:p>
          </p:txBody>
        </p:sp>
        <p:sp>
          <p:nvSpPr>
            <p:cNvPr id="97" name="Rectangle 113">
              <a:extLst>
                <a:ext uri="{FF2B5EF4-FFF2-40B4-BE49-F238E27FC236}">
                  <a16:creationId xmlns:a16="http://schemas.microsoft.com/office/drawing/2014/main" id="{4B07C063-5A9A-843E-9570-828E38B43C6F}"/>
                </a:ext>
              </a:extLst>
            </p:cNvPr>
            <p:cNvSpPr>
              <a:spLocks/>
            </p:cNvSpPr>
            <p:nvPr/>
          </p:nvSpPr>
          <p:spPr>
            <a:xfrm>
              <a:off x="1530150" y="5799246"/>
              <a:ext cx="1241510" cy="332933"/>
            </a:xfrm>
            <a:prstGeom prst="rect">
              <a:avLst/>
            </a:prstGeom>
            <a:solidFill>
              <a:schemeClr val="bg1">
                <a:lumMod val="75000"/>
              </a:schemeClr>
            </a:solidFill>
            <a:ln w="9525" cap="flat" cmpd="sng" algn="ctr">
              <a:solidFill>
                <a:srgbClr val="FFFFFF">
                  <a:lumMod val="75000"/>
                </a:srgbClr>
              </a:solidFill>
              <a:prstDash val="solid"/>
            </a:ln>
            <a:effectLst/>
          </p:spPr>
          <p:txBody>
            <a:bodyPr rot="0" spcFirstLastPara="0" vertOverflow="overflow" horzOverflow="overflow" vert="horz" wrap="square" lIns="26782" tIns="0" rIns="26782" bIns="0" numCol="1" spcCol="0" rtlCol="0" fromWordArt="0" anchor="ctr" anchorCtr="0" forceAA="0" compatLnSpc="1">
              <a:prstTxWarp prst="textNoShape">
                <a:avLst/>
              </a:prstTxWarp>
              <a:noAutofit/>
            </a:bodyPr>
            <a:lstStyle/>
            <a:p>
              <a:pPr marL="0" marR="0" lvl="0" indent="0" algn="ctr" defTabSz="738027"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21. Dezember 2023</a:t>
              </a:r>
            </a:p>
            <a:p>
              <a:pPr marL="0" marR="0" lvl="0" indent="0" algn="ctr" defTabSz="738027"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Veröffentlichung von </a:t>
              </a:r>
              <a:r>
                <a:rPr kumimoji="0" lang="de-DE" sz="634" b="0" i="0" u="none" strike="noStrike" kern="0" cap="none" spc="0" normalizeH="0" baseline="0" noProof="0" dirty="0" err="1">
                  <a:ln>
                    <a:noFill/>
                  </a:ln>
                  <a:solidFill>
                    <a:srgbClr val="2E2E38"/>
                  </a:solidFill>
                  <a:effectLst/>
                  <a:uLnTx/>
                  <a:uFillTx/>
                  <a:latin typeface="Arial" panose="020B0604020202020204" pitchFamily="34" charset="0"/>
                  <a:ea typeface="+mn-ea"/>
                  <a:cs typeface="Arial" panose="020B0604020202020204" pitchFamily="34" charset="0"/>
                </a:rPr>
                <a:t>Draft</a:t>
              </a: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 FAQs zur Art. 8 Offenlegung der Kommission</a:t>
              </a:r>
            </a:p>
          </p:txBody>
        </p:sp>
        <p:sp>
          <p:nvSpPr>
            <p:cNvPr id="98" name="Rectangle 113">
              <a:extLst>
                <a:ext uri="{FF2B5EF4-FFF2-40B4-BE49-F238E27FC236}">
                  <a16:creationId xmlns:a16="http://schemas.microsoft.com/office/drawing/2014/main" id="{DB698174-E0E9-4DAD-9021-06D7A7D918F4}"/>
                </a:ext>
              </a:extLst>
            </p:cNvPr>
            <p:cNvSpPr>
              <a:spLocks/>
            </p:cNvSpPr>
            <p:nvPr/>
          </p:nvSpPr>
          <p:spPr>
            <a:xfrm>
              <a:off x="3768193" y="5797219"/>
              <a:ext cx="1305427" cy="332933"/>
            </a:xfrm>
            <a:prstGeom prst="rect">
              <a:avLst/>
            </a:prstGeom>
            <a:solidFill>
              <a:schemeClr val="bg1">
                <a:lumMod val="75000"/>
              </a:schemeClr>
            </a:solidFill>
            <a:ln w="9525" cap="flat" cmpd="sng" algn="ctr">
              <a:solidFill>
                <a:srgbClr val="FFFFFF">
                  <a:lumMod val="75000"/>
                </a:srgbClr>
              </a:solidFill>
              <a:prstDash val="solid"/>
            </a:ln>
            <a:effectLst/>
          </p:spPr>
          <p:txBody>
            <a:bodyPr rot="0" spcFirstLastPara="0" vertOverflow="overflow" horzOverflow="overflow" vert="horz" wrap="square" lIns="26782" tIns="0" rIns="26782" bIns="0" numCol="1" spcCol="0" rtlCol="0" fromWordArt="0" anchor="ctr" anchorCtr="0" forceAA="0" compatLnSpc="1">
              <a:prstTxWarp prst="textNoShape">
                <a:avLst/>
              </a:prstTxWarp>
              <a:noAutofit/>
            </a:bodyPr>
            <a:lstStyle/>
            <a:p>
              <a:pPr marL="0" marR="0" lvl="0" indent="0" algn="ctr" defTabSz="738027"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Bis 30. Juni 2024</a:t>
              </a:r>
            </a:p>
            <a:p>
              <a:pPr marL="0" marR="0" lvl="0" indent="0" algn="ctr" defTabSz="738027"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Überprüfung und Folgenabschätzung der Kommission zu best. Vorgaben</a:t>
              </a:r>
            </a:p>
          </p:txBody>
        </p:sp>
        <p:sp>
          <p:nvSpPr>
            <p:cNvPr id="99" name="Rectangle 113">
              <a:extLst>
                <a:ext uri="{FF2B5EF4-FFF2-40B4-BE49-F238E27FC236}">
                  <a16:creationId xmlns:a16="http://schemas.microsoft.com/office/drawing/2014/main" id="{355E0CFD-ACA9-67DE-7EAA-9E9822304BB8}"/>
                </a:ext>
              </a:extLst>
            </p:cNvPr>
            <p:cNvSpPr>
              <a:spLocks/>
            </p:cNvSpPr>
            <p:nvPr/>
          </p:nvSpPr>
          <p:spPr>
            <a:xfrm>
              <a:off x="1001445" y="5335240"/>
              <a:ext cx="1020780" cy="332933"/>
            </a:xfrm>
            <a:prstGeom prst="rect">
              <a:avLst/>
            </a:prstGeom>
            <a:solidFill>
              <a:schemeClr val="bg1">
                <a:lumMod val="75000"/>
              </a:schemeClr>
            </a:solidFill>
            <a:ln w="9525" cap="flat" cmpd="sng" algn="ctr">
              <a:solidFill>
                <a:srgbClr val="FFFFFF">
                  <a:lumMod val="75000"/>
                </a:srgbClr>
              </a:solidFill>
              <a:prstDash val="solid"/>
            </a:ln>
            <a:effectLst/>
          </p:spPr>
          <p:txBody>
            <a:bodyPr rot="0" spcFirstLastPara="0" vertOverflow="overflow" horzOverflow="overflow" vert="horz" wrap="square" lIns="26782" tIns="0" rIns="26782" bIns="0" numCol="1" spcCol="0" rtlCol="0" fromWordArt="0" anchor="ctr" anchorCtr="0" forceAA="0" compatLnSpc="1">
              <a:prstTxWarp prst="textNoShape">
                <a:avLst/>
              </a:prstTxWarp>
              <a:noAutofit/>
            </a:bodyPr>
            <a:lstStyle/>
            <a:p>
              <a:pPr marL="0" marR="0" lvl="0" indent="0" algn="ctr" defTabSz="738027"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20. Oktober 2023</a:t>
              </a:r>
            </a:p>
            <a:p>
              <a:pPr marL="0" marR="0" lvl="0" indent="0" algn="ctr" defTabSz="738027"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Veröffentlichung weiterer FAQs der Kommission</a:t>
              </a:r>
            </a:p>
          </p:txBody>
        </p:sp>
        <p:sp>
          <p:nvSpPr>
            <p:cNvPr id="100" name="Rectangle 113">
              <a:extLst>
                <a:ext uri="{FF2B5EF4-FFF2-40B4-BE49-F238E27FC236}">
                  <a16:creationId xmlns:a16="http://schemas.microsoft.com/office/drawing/2014/main" id="{23586A45-C452-59BF-CE9C-BAE038364954}"/>
                </a:ext>
              </a:extLst>
            </p:cNvPr>
            <p:cNvSpPr>
              <a:spLocks/>
            </p:cNvSpPr>
            <p:nvPr/>
          </p:nvSpPr>
          <p:spPr>
            <a:xfrm>
              <a:off x="1390230" y="3647197"/>
              <a:ext cx="1318245" cy="348037"/>
            </a:xfrm>
            <a:prstGeom prst="rect">
              <a:avLst/>
            </a:prstGeom>
            <a:solidFill>
              <a:schemeClr val="tx2">
                <a:lumMod val="20000"/>
                <a:lumOff val="80000"/>
              </a:schemeClr>
            </a:solidFill>
            <a:ln w="9525" cap="flat" cmpd="sng" algn="ctr">
              <a:solidFill>
                <a:srgbClr val="FFFFFF">
                  <a:lumMod val="75000"/>
                </a:srgbClr>
              </a:solidFill>
              <a:prstDash val="solid"/>
            </a:ln>
            <a:effectLst/>
          </p:spPr>
          <p:txBody>
            <a:bodyPr rot="0" spcFirstLastPara="0" vertOverflow="overflow" horzOverflow="overflow" vert="horz" wrap="square" lIns="26782" tIns="0" rIns="26782" bIns="0" numCol="1" spcCol="0" rtlCol="0" fromWordArt="0" anchor="ctr" anchorCtr="0" forceAA="0" compatLnSpc="1">
              <a:prstTxWarp prst="textNoShape">
                <a:avLst/>
              </a:prstTxWarp>
              <a:noAutofit/>
            </a:bodyPr>
            <a:lstStyle/>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22. Dezember 2023</a:t>
              </a:r>
            </a:p>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Konsultation Anwendungsleitfäden der EFRAG zur Umsetzung der ESRS </a:t>
              </a:r>
              <a:endParaRPr kumimoji="0" lang="de-DE" sz="634" b="0" i="0" u="none" strike="noStrike" kern="120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endParaRPr>
            </a:p>
          </p:txBody>
        </p:sp>
        <p:sp>
          <p:nvSpPr>
            <p:cNvPr id="101" name="Rectangle 28">
              <a:extLst>
                <a:ext uri="{FF2B5EF4-FFF2-40B4-BE49-F238E27FC236}">
                  <a16:creationId xmlns:a16="http://schemas.microsoft.com/office/drawing/2014/main" id="{5651EF11-2E51-6471-0DBA-5D41147EE913}"/>
                </a:ext>
              </a:extLst>
            </p:cNvPr>
            <p:cNvSpPr>
              <a:spLocks/>
            </p:cNvSpPr>
            <p:nvPr/>
          </p:nvSpPr>
          <p:spPr>
            <a:xfrm>
              <a:off x="3292673" y="2235444"/>
              <a:ext cx="773027" cy="387003"/>
            </a:xfrm>
            <a:prstGeom prst="rect">
              <a:avLst/>
            </a:prstGeom>
            <a:solidFill>
              <a:schemeClr val="accent3">
                <a:lumMod val="40000"/>
                <a:lumOff val="60000"/>
              </a:schemeClr>
            </a:solidFill>
            <a:ln w="6350" cap="flat" cmpd="sng" algn="ctr">
              <a:solidFill>
                <a:schemeClr val="bg1">
                  <a:lumMod val="50000"/>
                </a:schemeClr>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635537"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lumMod val="100000"/>
                    </a:srgbClr>
                  </a:solidFill>
                  <a:effectLst/>
                  <a:uLnTx/>
                  <a:uFillTx/>
                  <a:latin typeface="Arial" panose="020B0604020202020204" pitchFamily="34" charset="0"/>
                  <a:ea typeface="+mn-ea"/>
                  <a:cs typeface="Arial" panose="020B0604020202020204" pitchFamily="34" charset="0"/>
                </a:rPr>
                <a:t>30. November 2023</a:t>
              </a:r>
            </a:p>
            <a:p>
              <a:pPr marL="0" marR="0" lvl="0" indent="0" algn="ctr" defTabSz="635537"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Veröffentlichung des EU Green Bond Standards</a:t>
              </a:r>
            </a:p>
          </p:txBody>
        </p:sp>
        <p:sp>
          <p:nvSpPr>
            <p:cNvPr id="102" name="Rectangle 28">
              <a:extLst>
                <a:ext uri="{FF2B5EF4-FFF2-40B4-BE49-F238E27FC236}">
                  <a16:creationId xmlns:a16="http://schemas.microsoft.com/office/drawing/2014/main" id="{10C871AF-3E01-4B47-C0D9-89083C34E4D3}"/>
                </a:ext>
              </a:extLst>
            </p:cNvPr>
            <p:cNvSpPr/>
            <p:nvPr/>
          </p:nvSpPr>
          <p:spPr>
            <a:xfrm>
              <a:off x="3502506" y="4162598"/>
              <a:ext cx="866185" cy="370809"/>
            </a:xfrm>
            <a:prstGeom prst="rect">
              <a:avLst/>
            </a:prstGeom>
            <a:solidFill>
              <a:schemeClr val="tx2">
                <a:lumMod val="20000"/>
                <a:lumOff val="80000"/>
              </a:schemeClr>
            </a:solidFill>
            <a:ln w="9525" cap="flat" cmpd="sng" algn="ctr">
              <a:solidFill>
                <a:srgbClr val="FFFFFF">
                  <a:lumMod val="75000"/>
                </a:srgbClr>
              </a:solidFill>
              <a:prstDash val="solid"/>
            </a:ln>
            <a:effectLst/>
          </p:spPr>
          <p:txBody>
            <a:bodyPr rot="0" spcFirstLastPara="0" vertOverflow="overflow" horzOverflow="overflow" vert="horz" wrap="square" lIns="26782" tIns="0" rIns="26782" bIns="0" numCol="1" spcCol="0" rtlCol="0" fromWordArt="0" anchor="ctr" anchorCtr="0" forceAA="0" compatLnSpc="1">
              <a:prstTxWarp prst="textNoShape">
                <a:avLst/>
              </a:prstTxWarp>
              <a:noAutofit/>
            </a:bodyPr>
            <a:lstStyle/>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en-US"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08. </a:t>
              </a:r>
              <a:r>
                <a:rPr kumimoji="0" lang="en-US" sz="634" b="1" i="0" u="none" strike="noStrike" kern="0" cap="none" spc="0" normalizeH="0" baseline="0" noProof="0" dirty="0" err="1">
                  <a:ln>
                    <a:noFill/>
                  </a:ln>
                  <a:solidFill>
                    <a:srgbClr val="2E2E38"/>
                  </a:solidFill>
                  <a:effectLst/>
                  <a:uLnTx/>
                  <a:uFillTx/>
                  <a:latin typeface="Arial" panose="020B0604020202020204" pitchFamily="34" charset="0"/>
                  <a:ea typeface="+mn-ea"/>
                  <a:cs typeface="Arial" panose="020B0604020202020204" pitchFamily="34" charset="0"/>
                </a:rPr>
                <a:t>Januar</a:t>
              </a:r>
              <a:r>
                <a:rPr kumimoji="0" lang="en-US"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 2024</a:t>
              </a:r>
            </a:p>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Konsultation </a:t>
              </a:r>
              <a:r>
                <a:rPr kumimoji="0" lang="de-DE" sz="634" b="0" i="0" u="none" strike="noStrike" kern="0" cap="none" spc="0" normalizeH="0" baseline="0" noProof="0" dirty="0" err="1">
                  <a:ln>
                    <a:noFill/>
                  </a:ln>
                  <a:solidFill>
                    <a:srgbClr val="2E2E38"/>
                  </a:solidFill>
                  <a:effectLst/>
                  <a:uLnTx/>
                  <a:uFillTx/>
                  <a:latin typeface="Arial" panose="020B0604020202020204" pitchFamily="34" charset="0"/>
                  <a:ea typeface="+mn-ea"/>
                  <a:cs typeface="Arial" panose="020B0604020202020204" pitchFamily="34" charset="0"/>
                </a:rPr>
                <a:t>Draft</a:t>
              </a: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 ITS in Bezug auf ESAP</a:t>
              </a:r>
              <a:endParaRPr kumimoji="0" lang="en-US"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endParaRPr>
            </a:p>
          </p:txBody>
        </p:sp>
        <p:sp>
          <p:nvSpPr>
            <p:cNvPr id="103" name="Rectangle 28">
              <a:extLst>
                <a:ext uri="{FF2B5EF4-FFF2-40B4-BE49-F238E27FC236}">
                  <a16:creationId xmlns:a16="http://schemas.microsoft.com/office/drawing/2014/main" id="{6E8E2698-5247-2A68-5C99-D3283B7F44CF}"/>
                </a:ext>
              </a:extLst>
            </p:cNvPr>
            <p:cNvSpPr>
              <a:spLocks/>
            </p:cNvSpPr>
            <p:nvPr/>
          </p:nvSpPr>
          <p:spPr>
            <a:xfrm>
              <a:off x="3015187" y="2679192"/>
              <a:ext cx="1155148" cy="261326"/>
            </a:xfrm>
            <a:prstGeom prst="rect">
              <a:avLst/>
            </a:prstGeom>
            <a:solidFill>
              <a:schemeClr val="accent3">
                <a:lumMod val="40000"/>
                <a:lumOff val="60000"/>
              </a:schemeClr>
            </a:solidFill>
            <a:ln w="6350" cap="flat" cmpd="sng" algn="ctr">
              <a:solidFill>
                <a:schemeClr val="bg1">
                  <a:lumMod val="50000"/>
                </a:schemeClr>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635537"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lumMod val="100000"/>
                    </a:srgbClr>
                  </a:solidFill>
                  <a:effectLst/>
                  <a:uLnTx/>
                  <a:uFillTx/>
                  <a:latin typeface="Arial" panose="020B0604020202020204" pitchFamily="34" charset="0"/>
                  <a:ea typeface="+mn-ea"/>
                  <a:cs typeface="Arial" panose="020B0604020202020204" pitchFamily="34" charset="0"/>
                </a:rPr>
                <a:t>15. Dezember 2023</a:t>
              </a:r>
            </a:p>
            <a:p>
              <a:pPr marL="0" marR="0" lvl="0" indent="0" algn="ctr" defTabSz="635537"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EBA Vorschlag für freiwilliges EU Label für grüne Kredite</a:t>
              </a:r>
            </a:p>
          </p:txBody>
        </p:sp>
        <p:sp>
          <p:nvSpPr>
            <p:cNvPr id="104" name="Rectangle 28">
              <a:extLst>
                <a:ext uri="{FF2B5EF4-FFF2-40B4-BE49-F238E27FC236}">
                  <a16:creationId xmlns:a16="http://schemas.microsoft.com/office/drawing/2014/main" id="{69CF4232-B63D-02DE-29A6-4B99534A9839}"/>
                </a:ext>
              </a:extLst>
            </p:cNvPr>
            <p:cNvSpPr/>
            <p:nvPr/>
          </p:nvSpPr>
          <p:spPr>
            <a:xfrm>
              <a:off x="5670209" y="4166858"/>
              <a:ext cx="988325" cy="353225"/>
            </a:xfrm>
            <a:prstGeom prst="rect">
              <a:avLst/>
            </a:prstGeom>
            <a:solidFill>
              <a:schemeClr val="tx2">
                <a:lumMod val="20000"/>
                <a:lumOff val="80000"/>
              </a:schemeClr>
            </a:solidFill>
            <a:ln w="9525" cap="flat" cmpd="sng" algn="ctr">
              <a:solidFill>
                <a:srgbClr val="FFFFFF">
                  <a:lumMod val="75000"/>
                </a:srgbClr>
              </a:solidFill>
              <a:prstDash val="solid"/>
            </a:ln>
            <a:effectLst/>
          </p:spPr>
          <p:txBody>
            <a:bodyPr rot="0" spcFirstLastPara="0" vertOverflow="overflow" horzOverflow="overflow" vert="horz" wrap="square" lIns="26782" tIns="0" rIns="26782" bIns="0" numCol="1" spcCol="0" rtlCol="0" fromWordArt="0" anchor="ctr" anchorCtr="0" forceAA="0" compatLnSpc="1">
              <a:prstTxWarp prst="textNoShape">
                <a:avLst/>
              </a:prstTxWarp>
              <a:noAutofit/>
            </a:bodyPr>
            <a:lstStyle/>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en-US"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10. September 2024</a:t>
              </a:r>
            </a:p>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Veröffentlichung finaler Bericht und Entwurf ITS an die Kommission</a:t>
              </a:r>
              <a:endParaRPr kumimoji="0" lang="en-US"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endParaRPr>
            </a:p>
          </p:txBody>
        </p:sp>
        <p:sp>
          <p:nvSpPr>
            <p:cNvPr id="105" name="TextBox 15">
              <a:extLst>
                <a:ext uri="{FF2B5EF4-FFF2-40B4-BE49-F238E27FC236}">
                  <a16:creationId xmlns:a16="http://schemas.microsoft.com/office/drawing/2014/main" id="{A455C65B-64FB-63E5-9579-DD48A1B3D32D}"/>
                </a:ext>
              </a:extLst>
            </p:cNvPr>
            <p:cNvSpPr txBox="1">
              <a:spLocks/>
            </p:cNvSpPr>
            <p:nvPr/>
          </p:nvSpPr>
          <p:spPr>
            <a:xfrm>
              <a:off x="7201398" y="6245909"/>
              <a:ext cx="643895" cy="155027"/>
            </a:xfrm>
            <a:prstGeom prst="rect">
              <a:avLst/>
            </a:prstGeom>
            <a:noFill/>
            <a:ln w="12700" cap="sq">
              <a:solidFill>
                <a:schemeClr val="bg1">
                  <a:lumMod val="50000"/>
                </a:schemeClr>
              </a:solidFill>
              <a:miter lim="800000"/>
            </a:ln>
          </p:spPr>
          <p:txBody>
            <a:bodyPr wrap="square" lIns="0" tIns="0" rIns="0" bIns="0" rtlCol="0" anchor="ctr">
              <a:noAutofit/>
            </a:bodyPr>
            <a:lstStyle/>
            <a:p>
              <a:pPr marL="0" marR="0" lvl="0" indent="0" algn="ctr" defTabSz="382405" rtl="0" eaLnBrk="1" fontAlgn="auto" latinLnBrk="0" hangingPunct="1">
                <a:lnSpc>
                  <a:spcPct val="80000"/>
                </a:lnSpc>
                <a:spcBef>
                  <a:spcPct val="20000"/>
                </a:spcBef>
                <a:spcAft>
                  <a:spcPts val="0"/>
                </a:spcAft>
                <a:buClr>
                  <a:srgbClr val="FFE600"/>
                </a:buClr>
                <a:buSzPct val="80000"/>
                <a:buFontTx/>
                <a:buNone/>
                <a:tabLst/>
                <a:defRPr/>
              </a:pPr>
              <a:r>
                <a:rPr kumimoji="0" lang="de-DE" sz="95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2026</a:t>
              </a:r>
            </a:p>
          </p:txBody>
        </p:sp>
        <p:sp>
          <p:nvSpPr>
            <p:cNvPr id="106" name="Rectangle 113">
              <a:extLst>
                <a:ext uri="{FF2B5EF4-FFF2-40B4-BE49-F238E27FC236}">
                  <a16:creationId xmlns:a16="http://schemas.microsoft.com/office/drawing/2014/main" id="{383400BD-90DA-B5A8-C231-30995D148A00}"/>
                </a:ext>
              </a:extLst>
            </p:cNvPr>
            <p:cNvSpPr>
              <a:spLocks/>
            </p:cNvSpPr>
            <p:nvPr/>
          </p:nvSpPr>
          <p:spPr>
            <a:xfrm>
              <a:off x="2630916" y="4747579"/>
              <a:ext cx="1098087" cy="344632"/>
            </a:xfrm>
            <a:prstGeom prst="rect">
              <a:avLst/>
            </a:prstGeom>
            <a:solidFill>
              <a:schemeClr val="bg1">
                <a:lumMod val="95000"/>
              </a:schemeClr>
            </a:solidFill>
            <a:ln w="9525" cap="flat" cmpd="sng" algn="ctr">
              <a:solidFill>
                <a:srgbClr val="FFFFFF">
                  <a:lumMod val="75000"/>
                </a:srgbClr>
              </a:solidFill>
              <a:prstDash val="solid"/>
            </a:ln>
            <a:effectLst/>
          </p:spPr>
          <p:txBody>
            <a:bodyPr rot="0" spcFirstLastPara="0" vertOverflow="overflow" horzOverflow="overflow" vert="horz" wrap="square" lIns="28283" tIns="0" rIns="28283" bIns="0" numCol="1" spcCol="0" rtlCol="0" fromWordArt="0" anchor="ctr" anchorCtr="0" forceAA="0" compatLnSpc="1">
              <a:prstTxWarp prst="textNoShape">
                <a:avLst/>
              </a:prstTxWarp>
              <a:noAutofit/>
            </a:bodyPr>
            <a:lstStyle/>
            <a:p>
              <a:pPr marL="0" marR="0" lvl="0" indent="0" algn="ctr" defTabSz="703794"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Dezember 2023</a:t>
              </a:r>
            </a:p>
            <a:p>
              <a:pPr marL="0" marR="0" lvl="0" indent="0" algn="ctr" defTabSz="703794"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lumMod val="100000"/>
                    </a:srgbClr>
                  </a:solidFill>
                  <a:effectLst/>
                  <a:uLnTx/>
                  <a:uFillTx/>
                  <a:latin typeface="Arial" panose="020B0604020202020204" pitchFamily="34" charset="0"/>
                  <a:ea typeface="+mn-ea"/>
                  <a:cs typeface="Arial" panose="020B0604020202020204" pitchFamily="34" charset="0"/>
                </a:rPr>
                <a:t>Politische Einigung auf eine Neufassung von CRR und CRD  (CRR III und CRD VI)</a:t>
              </a:r>
              <a:endPar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endParaRPr>
            </a:p>
          </p:txBody>
        </p:sp>
        <p:sp>
          <p:nvSpPr>
            <p:cNvPr id="107" name="Rectangle 113">
              <a:extLst>
                <a:ext uri="{FF2B5EF4-FFF2-40B4-BE49-F238E27FC236}">
                  <a16:creationId xmlns:a16="http://schemas.microsoft.com/office/drawing/2014/main" id="{8396C0F3-4B0B-71F8-3F9E-F5C93F428EA9}"/>
                </a:ext>
              </a:extLst>
            </p:cNvPr>
            <p:cNvSpPr>
              <a:spLocks/>
            </p:cNvSpPr>
            <p:nvPr/>
          </p:nvSpPr>
          <p:spPr>
            <a:xfrm>
              <a:off x="4912472" y="4730417"/>
              <a:ext cx="1098087" cy="344632"/>
            </a:xfrm>
            <a:prstGeom prst="rect">
              <a:avLst/>
            </a:prstGeom>
            <a:solidFill>
              <a:schemeClr val="bg1">
                <a:lumMod val="95000"/>
              </a:schemeClr>
            </a:solidFill>
            <a:ln w="9525" cap="flat" cmpd="sng" algn="ctr">
              <a:solidFill>
                <a:srgbClr val="FFFFFF">
                  <a:lumMod val="75000"/>
                </a:srgbClr>
              </a:solidFill>
              <a:prstDash val="solid"/>
            </a:ln>
            <a:effectLst/>
          </p:spPr>
          <p:txBody>
            <a:bodyPr rot="0" spcFirstLastPara="0" vertOverflow="overflow" horzOverflow="overflow" vert="horz" wrap="square" lIns="28283" tIns="0" rIns="28283" bIns="0" numCol="1" spcCol="0" rtlCol="0" fromWordArt="0" anchor="ctr" anchorCtr="0" forceAA="0" compatLnSpc="1">
              <a:prstTxWarp prst="textNoShape">
                <a:avLst/>
              </a:prstTxWarp>
              <a:noAutofit/>
            </a:bodyPr>
            <a:lstStyle/>
            <a:p>
              <a:pPr marL="0" marR="0" lvl="0" indent="0" algn="ctr" defTabSz="703794"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30. Juni 2024</a:t>
              </a:r>
            </a:p>
            <a:p>
              <a:pPr marL="0" marR="0" lvl="0" indent="0" algn="ctr" defTabSz="703794"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lumMod val="100000"/>
                    </a:srgbClr>
                  </a:solidFill>
                  <a:effectLst/>
                  <a:uLnTx/>
                  <a:uFillTx/>
                  <a:latin typeface="Arial" panose="020B0604020202020204" pitchFamily="34" charset="0"/>
                  <a:ea typeface="+mn-ea"/>
                  <a:cs typeface="Arial" panose="020B0604020202020204" pitchFamily="34" charset="0"/>
                </a:rPr>
                <a:t>Erstmalig vollständige Offenlegung gem. Art. </a:t>
              </a:r>
              <a:r>
                <a:rPr kumimoji="0" lang="de-DE" sz="634" b="0" i="0" u="none" strike="noStrike" kern="0" cap="none" spc="0" normalizeH="0" baseline="0" noProof="0">
                  <a:ln>
                    <a:noFill/>
                  </a:ln>
                  <a:solidFill>
                    <a:srgbClr val="2E2E38">
                      <a:lumMod val="100000"/>
                    </a:srgbClr>
                  </a:solidFill>
                  <a:effectLst/>
                  <a:uLnTx/>
                  <a:uFillTx/>
                  <a:latin typeface="Arial" panose="020B0604020202020204" pitchFamily="34" charset="0"/>
                  <a:ea typeface="+mn-ea"/>
                  <a:cs typeface="Arial" panose="020B0604020202020204" pitchFamily="34" charset="0"/>
                </a:rPr>
                <a:t>449a CRR</a:t>
              </a:r>
              <a:endPar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endParaRPr>
            </a:p>
          </p:txBody>
        </p:sp>
        <p:sp>
          <p:nvSpPr>
            <p:cNvPr id="109" name="Rectangle 46">
              <a:extLst>
                <a:ext uri="{FF2B5EF4-FFF2-40B4-BE49-F238E27FC236}">
                  <a16:creationId xmlns:a16="http://schemas.microsoft.com/office/drawing/2014/main" id="{A8CECEAC-CAB3-9B47-95A8-3D90B706E596}"/>
                </a:ext>
              </a:extLst>
            </p:cNvPr>
            <p:cNvSpPr/>
            <p:nvPr/>
          </p:nvSpPr>
          <p:spPr>
            <a:xfrm>
              <a:off x="4148798" y="3080612"/>
              <a:ext cx="758909" cy="287433"/>
            </a:xfrm>
            <a:prstGeom prst="rect">
              <a:avLst/>
            </a:prstGeom>
            <a:solidFill>
              <a:schemeClr val="tx2"/>
            </a:solidFill>
            <a:ln>
              <a:solidFill>
                <a:sysClr val="window" lastClr="FFFFFF">
                  <a:lumMod val="75000"/>
                </a:sysClr>
              </a:solidFill>
            </a:ln>
          </p:spPr>
          <p:txBody>
            <a:bodyPr wrap="square" lIns="0" tIns="31575" rIns="0" bIns="0">
              <a:noAutofit/>
            </a:bodyPr>
            <a:lstStyle/>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September 2023</a:t>
              </a:r>
            </a:p>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Konsultation der SFDR</a:t>
              </a:r>
            </a:p>
          </p:txBody>
        </p:sp>
        <p:sp>
          <p:nvSpPr>
            <p:cNvPr id="110" name="Rectangle 46">
              <a:extLst>
                <a:ext uri="{FF2B5EF4-FFF2-40B4-BE49-F238E27FC236}">
                  <a16:creationId xmlns:a16="http://schemas.microsoft.com/office/drawing/2014/main" id="{38A53469-6B38-28C4-6A45-884D45310F3B}"/>
                </a:ext>
              </a:extLst>
            </p:cNvPr>
            <p:cNvSpPr/>
            <p:nvPr/>
          </p:nvSpPr>
          <p:spPr>
            <a:xfrm>
              <a:off x="4989288" y="3100911"/>
              <a:ext cx="1256765" cy="301567"/>
            </a:xfrm>
            <a:prstGeom prst="rect">
              <a:avLst/>
            </a:prstGeom>
            <a:solidFill>
              <a:schemeClr val="tx2"/>
            </a:solidFill>
            <a:ln>
              <a:solidFill>
                <a:sysClr val="window" lastClr="FFFFFF">
                  <a:lumMod val="75000"/>
                </a:sysClr>
              </a:solidFill>
            </a:ln>
          </p:spPr>
          <p:txBody>
            <a:bodyPr wrap="square" lIns="0" tIns="31575" rIns="0" bIns="0">
              <a:noAutofit/>
            </a:bodyPr>
            <a:lstStyle/>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Dezember 2023</a:t>
              </a:r>
            </a:p>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Veröffentlichung finaler Bericht der </a:t>
              </a:r>
              <a:r>
                <a:rPr kumimoji="0" lang="de-DE" sz="634" b="0" i="0" u="none" strike="noStrike" kern="0" cap="none" spc="0" normalizeH="0" baseline="0" noProof="0" dirty="0" err="1">
                  <a:ln>
                    <a:noFill/>
                  </a:ln>
                  <a:solidFill>
                    <a:srgbClr val="2E2E38"/>
                  </a:solidFill>
                  <a:effectLst/>
                  <a:uLnTx/>
                  <a:uFillTx/>
                  <a:latin typeface="Arial" panose="020B0604020202020204" pitchFamily="34" charset="0"/>
                  <a:ea typeface="+mn-ea"/>
                  <a:cs typeface="Arial" panose="020B0604020202020204" pitchFamily="34" charset="0"/>
                </a:rPr>
                <a:t>Draft</a:t>
              </a: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 RTS</a:t>
              </a:r>
            </a:p>
          </p:txBody>
        </p:sp>
        <p:sp>
          <p:nvSpPr>
            <p:cNvPr id="111" name="Rectangle 113">
              <a:extLst>
                <a:ext uri="{FF2B5EF4-FFF2-40B4-BE49-F238E27FC236}">
                  <a16:creationId xmlns:a16="http://schemas.microsoft.com/office/drawing/2014/main" id="{28FD4B19-0A64-AB39-5DEE-D264597D69CD}"/>
                </a:ext>
              </a:extLst>
            </p:cNvPr>
            <p:cNvSpPr>
              <a:spLocks/>
            </p:cNvSpPr>
            <p:nvPr/>
          </p:nvSpPr>
          <p:spPr>
            <a:xfrm>
              <a:off x="3840243" y="4780385"/>
              <a:ext cx="963300" cy="344632"/>
            </a:xfrm>
            <a:prstGeom prst="rect">
              <a:avLst/>
            </a:prstGeom>
            <a:solidFill>
              <a:schemeClr val="bg1">
                <a:lumMod val="95000"/>
              </a:schemeClr>
            </a:solidFill>
            <a:ln w="9525" cap="flat" cmpd="sng" algn="ctr">
              <a:solidFill>
                <a:srgbClr val="FFFFFF">
                  <a:lumMod val="75000"/>
                </a:srgbClr>
              </a:solidFill>
              <a:prstDash val="solid"/>
            </a:ln>
            <a:effectLst/>
          </p:spPr>
          <p:txBody>
            <a:bodyPr rot="0" spcFirstLastPara="0" vertOverflow="overflow" horzOverflow="overflow" vert="horz" wrap="square" lIns="28283" tIns="0" rIns="28283" bIns="0" numCol="1" spcCol="0" rtlCol="0" fromWordArt="0" anchor="ctr" anchorCtr="0" forceAA="0" compatLnSpc="1">
              <a:prstTxWarp prst="textNoShape">
                <a:avLst/>
              </a:prstTxWarp>
              <a:noAutofit/>
            </a:bodyPr>
            <a:lstStyle/>
            <a:p>
              <a:pPr marL="0" marR="0" lvl="0" indent="0" algn="ctr" defTabSz="703794"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18. Januar 2024</a:t>
              </a:r>
            </a:p>
            <a:p>
              <a:pPr marL="0" marR="0" lvl="0" indent="0" algn="ctr" defTabSz="703794"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lumMod val="100000"/>
                    </a:srgbClr>
                  </a:solidFill>
                  <a:effectLst/>
                  <a:uLnTx/>
                  <a:uFillTx/>
                  <a:latin typeface="Arial" panose="020B0604020202020204" pitchFamily="34" charset="0"/>
                  <a:ea typeface="+mn-ea"/>
                  <a:cs typeface="Arial" panose="020B0604020202020204" pitchFamily="34" charset="0"/>
                </a:rPr>
                <a:t>EBA Konsultation zu Leitlinien zum ESG Risikomanagement</a:t>
              </a:r>
              <a:endPar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endParaRPr>
            </a:p>
          </p:txBody>
        </p:sp>
        <p:sp>
          <p:nvSpPr>
            <p:cNvPr id="112" name="Rectangle 113">
              <a:extLst>
                <a:ext uri="{FF2B5EF4-FFF2-40B4-BE49-F238E27FC236}">
                  <a16:creationId xmlns:a16="http://schemas.microsoft.com/office/drawing/2014/main" id="{26F45C70-BCB1-DFA3-49F4-828539310E47}"/>
                </a:ext>
              </a:extLst>
            </p:cNvPr>
            <p:cNvSpPr>
              <a:spLocks/>
            </p:cNvSpPr>
            <p:nvPr/>
          </p:nvSpPr>
          <p:spPr>
            <a:xfrm>
              <a:off x="8089918" y="2469583"/>
              <a:ext cx="1207015" cy="482806"/>
            </a:xfrm>
            <a:prstGeom prst="rect">
              <a:avLst/>
            </a:prstGeom>
            <a:solidFill>
              <a:schemeClr val="bg1"/>
            </a:solidFill>
            <a:ln w="9525" cap="flat" cmpd="sng" algn="ctr">
              <a:solidFill>
                <a:schemeClr val="bg1">
                  <a:lumMod val="65000"/>
                </a:schemeClr>
              </a:solidFill>
              <a:prstDash val="solid"/>
            </a:ln>
            <a:effectLst/>
          </p:spPr>
          <p:txBody>
            <a:bodyPr rot="0" spcFirstLastPara="0" vertOverflow="overflow" horzOverflow="overflow" vert="horz" wrap="square" lIns="26782" tIns="0" rIns="26782" bIns="0" numCol="1" spcCol="0" rtlCol="0" fromWordArt="0" anchor="ctr" anchorCtr="0" forceAA="0" compatLnSpc="1">
              <a:prstTxWarp prst="textNoShape">
                <a:avLst/>
              </a:prstTxWarp>
              <a:noAutofit/>
            </a:bodyPr>
            <a:lstStyle/>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Regelungen zur Vermeidung von Greenwashing</a:t>
              </a:r>
            </a:p>
          </p:txBody>
        </p:sp>
        <p:sp>
          <p:nvSpPr>
            <p:cNvPr id="108" name="Rectangle 28">
              <a:extLst>
                <a:ext uri="{FF2B5EF4-FFF2-40B4-BE49-F238E27FC236}">
                  <a16:creationId xmlns:a16="http://schemas.microsoft.com/office/drawing/2014/main" id="{4CD5AD42-B2DD-E33E-3BA1-3B95D3E66662}"/>
                </a:ext>
              </a:extLst>
            </p:cNvPr>
            <p:cNvSpPr>
              <a:spLocks/>
            </p:cNvSpPr>
            <p:nvPr/>
          </p:nvSpPr>
          <p:spPr>
            <a:xfrm>
              <a:off x="5071840" y="2090821"/>
              <a:ext cx="928155" cy="357856"/>
            </a:xfrm>
            <a:prstGeom prst="rect">
              <a:avLst/>
            </a:prstGeom>
            <a:solidFill>
              <a:schemeClr val="accent3">
                <a:lumMod val="40000"/>
                <a:lumOff val="60000"/>
              </a:schemeClr>
            </a:solidFill>
            <a:ln w="6350" cap="flat" cmpd="sng" algn="ctr">
              <a:solidFill>
                <a:schemeClr val="bg1">
                  <a:lumMod val="50000"/>
                </a:schemeClr>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635537" rtl="0" eaLnBrk="1" fontAlgn="auto" latinLnBrk="0" hangingPunct="1">
                <a:lnSpc>
                  <a:spcPct val="80000"/>
                </a:lnSpc>
                <a:spcBef>
                  <a:spcPts val="0"/>
                </a:spcBef>
                <a:spcAft>
                  <a:spcPts val="0"/>
                </a:spcAft>
                <a:buClr>
                  <a:srgbClr val="FFE600"/>
                </a:buClr>
                <a:buSzPct val="80000"/>
                <a:buFontTx/>
                <a:buNone/>
                <a:tabLst/>
                <a:defRPr/>
              </a:pPr>
              <a:r>
                <a:rPr lang="de-DE" sz="634" b="1" kern="0" dirty="0">
                  <a:solidFill>
                    <a:srgbClr val="2E2E38">
                      <a:lumMod val="100000"/>
                    </a:srgbClr>
                  </a:solidFill>
                  <a:latin typeface="Arial" panose="020B0604020202020204" pitchFamily="34" charset="0"/>
                  <a:cs typeface="Arial" panose="020B0604020202020204" pitchFamily="34" charset="0"/>
                </a:rPr>
                <a:t>14. Mai 2024</a:t>
              </a:r>
            </a:p>
            <a:p>
              <a:pPr marL="0" marR="0" lvl="0" indent="0" algn="ctr" defTabSz="635537"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Veröffentlichung finaler ESMA-Leitlinien zu ESG Fonds</a:t>
              </a:r>
            </a:p>
          </p:txBody>
        </p:sp>
      </p:grpSp>
      <p:sp>
        <p:nvSpPr>
          <p:cNvPr id="114" name="Rectangle 28">
            <a:extLst>
              <a:ext uri="{FF2B5EF4-FFF2-40B4-BE49-F238E27FC236}">
                <a16:creationId xmlns:a16="http://schemas.microsoft.com/office/drawing/2014/main" id="{D42DC400-40B5-B507-490C-FDA3CFA71BE5}"/>
              </a:ext>
            </a:extLst>
          </p:cNvPr>
          <p:cNvSpPr>
            <a:spLocks/>
          </p:cNvSpPr>
          <p:nvPr/>
        </p:nvSpPr>
        <p:spPr>
          <a:xfrm>
            <a:off x="3657072" y="2108372"/>
            <a:ext cx="878873" cy="548496"/>
          </a:xfrm>
          <a:prstGeom prst="rect">
            <a:avLst/>
          </a:prstGeom>
          <a:solidFill>
            <a:schemeClr val="accent3">
              <a:lumMod val="40000"/>
              <a:lumOff val="60000"/>
            </a:schemeClr>
          </a:solidFill>
          <a:ln w="6350" cap="flat" cmpd="sng" algn="ctr">
            <a:solidFill>
              <a:schemeClr val="bg1">
                <a:lumMod val="50000"/>
              </a:schemeClr>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635537"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lumMod val="100000"/>
                  </a:srgbClr>
                </a:solidFill>
                <a:effectLst/>
                <a:uLnTx/>
                <a:uFillTx/>
                <a:latin typeface="Arial" panose="020B0604020202020204" pitchFamily="34" charset="0"/>
                <a:ea typeface="+mn-ea"/>
                <a:cs typeface="Arial" panose="020B0604020202020204" pitchFamily="34" charset="0"/>
              </a:rPr>
              <a:t>September 2023</a:t>
            </a:r>
          </a:p>
          <a:p>
            <a:pPr marL="0" marR="0" lvl="0" indent="0" algn="ctr" defTabSz="635537"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TNFD Rahmenwerk zur Unternehmens-berichterstattung über naturbezogene Finanzkennzahlen</a:t>
            </a:r>
          </a:p>
        </p:txBody>
      </p:sp>
      <p:sp>
        <p:nvSpPr>
          <p:cNvPr id="115" name="Rectangle 28">
            <a:extLst>
              <a:ext uri="{FF2B5EF4-FFF2-40B4-BE49-F238E27FC236}">
                <a16:creationId xmlns:a16="http://schemas.microsoft.com/office/drawing/2014/main" id="{E724E665-27E6-5FFB-D9A6-5749690E43F4}"/>
              </a:ext>
            </a:extLst>
          </p:cNvPr>
          <p:cNvSpPr>
            <a:spLocks/>
          </p:cNvSpPr>
          <p:nvPr/>
        </p:nvSpPr>
        <p:spPr>
          <a:xfrm>
            <a:off x="5037153" y="1966339"/>
            <a:ext cx="1111747" cy="306751"/>
          </a:xfrm>
          <a:prstGeom prst="rect">
            <a:avLst/>
          </a:prstGeom>
          <a:solidFill>
            <a:schemeClr val="accent3">
              <a:lumMod val="40000"/>
              <a:lumOff val="60000"/>
            </a:schemeClr>
          </a:solidFill>
          <a:ln w="6350" cap="flat" cmpd="sng" algn="ctr">
            <a:solidFill>
              <a:schemeClr val="bg1">
                <a:lumMod val="50000"/>
              </a:schemeClr>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635537"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lumMod val="100000"/>
                  </a:srgbClr>
                </a:solidFill>
                <a:effectLst/>
                <a:uLnTx/>
                <a:uFillTx/>
                <a:latin typeface="Arial" panose="020B0604020202020204" pitchFamily="34" charset="0"/>
                <a:ea typeface="+mn-ea"/>
                <a:cs typeface="Arial" panose="020B0604020202020204" pitchFamily="34" charset="0"/>
              </a:rPr>
              <a:t>30. Januar 2024</a:t>
            </a:r>
          </a:p>
          <a:p>
            <a:pPr marL="0" marR="0" lvl="0" indent="0" algn="ctr" defTabSz="635537"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Klima- und Umweltplan der EZB für 2024-2025</a:t>
            </a:r>
          </a:p>
        </p:txBody>
      </p:sp>
      <p:sp>
        <p:nvSpPr>
          <p:cNvPr id="116" name="Rectangle 28">
            <a:extLst>
              <a:ext uri="{FF2B5EF4-FFF2-40B4-BE49-F238E27FC236}">
                <a16:creationId xmlns:a16="http://schemas.microsoft.com/office/drawing/2014/main" id="{2B5754E2-19FF-2BD8-AE98-EB3738568095}"/>
              </a:ext>
            </a:extLst>
          </p:cNvPr>
          <p:cNvSpPr>
            <a:spLocks/>
          </p:cNvSpPr>
          <p:nvPr/>
        </p:nvSpPr>
        <p:spPr>
          <a:xfrm>
            <a:off x="5862064" y="2679001"/>
            <a:ext cx="1022361" cy="369722"/>
          </a:xfrm>
          <a:prstGeom prst="rect">
            <a:avLst/>
          </a:prstGeom>
          <a:solidFill>
            <a:schemeClr val="accent3">
              <a:lumMod val="40000"/>
              <a:lumOff val="60000"/>
            </a:schemeClr>
          </a:solidFill>
          <a:ln w="6350" cap="flat" cmpd="sng" algn="ctr">
            <a:solidFill>
              <a:schemeClr val="bg1">
                <a:lumMod val="50000"/>
              </a:schemeClr>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635537"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27. Februar 2024</a:t>
            </a:r>
          </a:p>
          <a:p>
            <a:pPr marL="0" marR="0" lvl="0" indent="0" algn="ctr" defTabSz="635537"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Verabschiedung des EU Nature Restauration Law im EU Parlament</a:t>
            </a:r>
          </a:p>
        </p:txBody>
      </p:sp>
      <p:sp>
        <p:nvSpPr>
          <p:cNvPr id="117" name="Rectangle 28">
            <a:extLst>
              <a:ext uri="{FF2B5EF4-FFF2-40B4-BE49-F238E27FC236}">
                <a16:creationId xmlns:a16="http://schemas.microsoft.com/office/drawing/2014/main" id="{3B5CF9B3-EC29-0D20-EF51-60AF10F02E31}"/>
              </a:ext>
            </a:extLst>
          </p:cNvPr>
          <p:cNvSpPr/>
          <p:nvPr/>
        </p:nvSpPr>
        <p:spPr>
          <a:xfrm>
            <a:off x="5912644" y="3864869"/>
            <a:ext cx="902043" cy="389869"/>
          </a:xfrm>
          <a:prstGeom prst="rect">
            <a:avLst/>
          </a:prstGeom>
          <a:solidFill>
            <a:schemeClr val="tx2">
              <a:lumMod val="20000"/>
              <a:lumOff val="80000"/>
            </a:schemeClr>
          </a:solidFill>
          <a:ln w="9525" cap="flat" cmpd="sng" algn="ctr">
            <a:solidFill>
              <a:srgbClr val="FFFFFF">
                <a:lumMod val="75000"/>
              </a:srgbClr>
            </a:solidFill>
            <a:prstDash val="solid"/>
          </a:ln>
          <a:effectLst/>
        </p:spPr>
        <p:txBody>
          <a:bodyPr rot="0" spcFirstLastPara="0" vertOverflow="overflow" horzOverflow="overflow" vert="horz" wrap="square" lIns="26782" tIns="0" rIns="26782" bIns="0" numCol="1" spcCol="0" rtlCol="0" fromWordArt="0" anchor="ctr" anchorCtr="0" forceAA="0" compatLnSpc="1">
            <a:prstTxWarp prst="textNoShape">
              <a:avLst/>
            </a:prstTxWarp>
            <a:noAutofit/>
          </a:bodyPr>
          <a:lstStyle/>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en-US"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28. Februar 2024</a:t>
            </a:r>
          </a:p>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Einführung der EFRAG Financial Institution Advisory Panels </a:t>
            </a:r>
            <a:endParaRPr kumimoji="0" lang="en-US"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endParaRPr>
          </a:p>
        </p:txBody>
      </p:sp>
      <p:sp>
        <p:nvSpPr>
          <p:cNvPr id="118" name="Rectangle 28">
            <a:extLst>
              <a:ext uri="{FF2B5EF4-FFF2-40B4-BE49-F238E27FC236}">
                <a16:creationId xmlns:a16="http://schemas.microsoft.com/office/drawing/2014/main" id="{24A86B83-ED9A-BCA8-FDF7-E9074BE95323}"/>
              </a:ext>
            </a:extLst>
          </p:cNvPr>
          <p:cNvSpPr/>
          <p:nvPr/>
        </p:nvSpPr>
        <p:spPr>
          <a:xfrm>
            <a:off x="7149332" y="3857234"/>
            <a:ext cx="1169895" cy="389869"/>
          </a:xfrm>
          <a:prstGeom prst="rect">
            <a:avLst/>
          </a:prstGeom>
          <a:solidFill>
            <a:schemeClr val="tx2">
              <a:lumMod val="20000"/>
              <a:lumOff val="80000"/>
            </a:schemeClr>
          </a:solidFill>
          <a:ln w="9525" cap="flat" cmpd="sng" algn="ctr">
            <a:solidFill>
              <a:srgbClr val="FFFFFF">
                <a:lumMod val="75000"/>
              </a:srgbClr>
            </a:solidFill>
            <a:prstDash val="solid"/>
          </a:ln>
          <a:effectLst/>
        </p:spPr>
        <p:txBody>
          <a:bodyPr rot="0" spcFirstLastPara="0" vertOverflow="overflow" horzOverflow="overflow" vert="horz" wrap="square" lIns="26782" tIns="0" rIns="26782" bIns="0" numCol="1" spcCol="0" rtlCol="0" fromWordArt="0" anchor="ctr" anchorCtr="0" forceAA="0" compatLnSpc="1">
            <a:prstTxWarp prst="textNoShape">
              <a:avLst/>
            </a:prstTxWarp>
            <a:noAutofit/>
          </a:bodyPr>
          <a:lstStyle/>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en-US"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Ab </a:t>
            </a:r>
            <a:r>
              <a:rPr kumimoji="0" lang="en-US" sz="634" b="1" i="0" u="none" strike="noStrike" kern="0" cap="none" spc="0" normalizeH="0" baseline="0" noProof="0" dirty="0" err="1">
                <a:ln>
                  <a:noFill/>
                </a:ln>
                <a:solidFill>
                  <a:srgbClr val="2E2E38"/>
                </a:solidFill>
                <a:effectLst/>
                <a:uLnTx/>
                <a:uFillTx/>
                <a:latin typeface="Arial" panose="020B0604020202020204" pitchFamily="34" charset="0"/>
                <a:ea typeface="+mn-ea"/>
                <a:cs typeface="Arial" panose="020B0604020202020204" pitchFamily="34" charset="0"/>
              </a:rPr>
              <a:t>Januar</a:t>
            </a:r>
            <a:r>
              <a:rPr kumimoji="0" lang="en-US"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 2025</a:t>
            </a:r>
          </a:p>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Anwendung der CSRD für große Unternehmen, die bisher nicht der NFRD unterliegen</a:t>
            </a:r>
            <a:endParaRPr kumimoji="0" lang="en-US"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endParaRPr>
          </a:p>
        </p:txBody>
      </p:sp>
      <p:sp>
        <p:nvSpPr>
          <p:cNvPr id="119" name="Rectangle 28">
            <a:extLst>
              <a:ext uri="{FF2B5EF4-FFF2-40B4-BE49-F238E27FC236}">
                <a16:creationId xmlns:a16="http://schemas.microsoft.com/office/drawing/2014/main" id="{9E484BC3-1A96-19C0-51AB-9B9801863A85}"/>
              </a:ext>
            </a:extLst>
          </p:cNvPr>
          <p:cNvSpPr/>
          <p:nvPr/>
        </p:nvSpPr>
        <p:spPr>
          <a:xfrm>
            <a:off x="8201832" y="4362204"/>
            <a:ext cx="1169895" cy="389869"/>
          </a:xfrm>
          <a:prstGeom prst="rect">
            <a:avLst/>
          </a:prstGeom>
          <a:solidFill>
            <a:schemeClr val="tx2">
              <a:lumMod val="20000"/>
              <a:lumOff val="80000"/>
            </a:schemeClr>
          </a:solidFill>
          <a:ln w="9525" cap="flat" cmpd="sng" algn="ctr">
            <a:solidFill>
              <a:srgbClr val="FFFFFF">
                <a:lumMod val="75000"/>
              </a:srgbClr>
            </a:solidFill>
            <a:prstDash val="solid"/>
          </a:ln>
          <a:effectLst/>
        </p:spPr>
        <p:txBody>
          <a:bodyPr rot="0" spcFirstLastPara="0" vertOverflow="overflow" horzOverflow="overflow" vert="horz" wrap="square" lIns="26782" tIns="0" rIns="26782" bIns="0" numCol="1" spcCol="0" rtlCol="0" fromWordArt="0" anchor="ctr" anchorCtr="0" forceAA="0" compatLnSpc="1">
            <a:prstTxWarp prst="textNoShape">
              <a:avLst/>
            </a:prstTxWarp>
            <a:noAutofit/>
          </a:bodyPr>
          <a:lstStyle/>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en-US"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Ab </a:t>
            </a:r>
            <a:r>
              <a:rPr kumimoji="0" lang="en-US" sz="634" b="1" i="0" u="none" strike="noStrike" kern="0" cap="none" spc="0" normalizeH="0" baseline="0" noProof="0" dirty="0" err="1">
                <a:ln>
                  <a:noFill/>
                </a:ln>
                <a:solidFill>
                  <a:srgbClr val="2E2E38"/>
                </a:solidFill>
                <a:effectLst/>
                <a:uLnTx/>
                <a:uFillTx/>
                <a:latin typeface="Arial" panose="020B0604020202020204" pitchFamily="34" charset="0"/>
                <a:ea typeface="+mn-ea"/>
                <a:cs typeface="Arial" panose="020B0604020202020204" pitchFamily="34" charset="0"/>
              </a:rPr>
              <a:t>Januar</a:t>
            </a:r>
            <a:r>
              <a:rPr kumimoji="0" lang="en-US"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 2026</a:t>
            </a:r>
          </a:p>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Anwendung der CSRD für KMU von öffentlichem Interesse</a:t>
            </a:r>
            <a:endParaRPr kumimoji="0" lang="en-US"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endParaRPr>
          </a:p>
        </p:txBody>
      </p:sp>
      <p:sp>
        <p:nvSpPr>
          <p:cNvPr id="121" name="Textfeld 102">
            <a:extLst>
              <a:ext uri="{FF2B5EF4-FFF2-40B4-BE49-F238E27FC236}">
                <a16:creationId xmlns:a16="http://schemas.microsoft.com/office/drawing/2014/main" id="{E98A479F-9C01-F419-73E2-24384D88209C}"/>
              </a:ext>
            </a:extLst>
          </p:cNvPr>
          <p:cNvSpPr txBox="1"/>
          <p:nvPr/>
        </p:nvSpPr>
        <p:spPr>
          <a:xfrm>
            <a:off x="6974540" y="2636926"/>
            <a:ext cx="1117330" cy="380282"/>
          </a:xfrm>
          <a:prstGeom prst="rect">
            <a:avLst/>
          </a:prstGeom>
          <a:solidFill>
            <a:schemeClr val="accent3">
              <a:lumMod val="40000"/>
              <a:lumOff val="60000"/>
            </a:schemeClr>
          </a:solidFill>
          <a:ln w="6350" cap="flat" cmpd="sng" algn="ctr">
            <a:solidFill>
              <a:schemeClr val="bg1">
                <a:lumMod val="50000"/>
              </a:schemeClr>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defRPr lang="de-DE"/>
            </a:defPPr>
            <a:lvl1pPr algn="ctr" defTabSz="635537">
              <a:lnSpc>
                <a:spcPct val="80000"/>
              </a:lnSpc>
              <a:buClr>
                <a:srgbClr val="FFE600"/>
              </a:buClr>
              <a:buSzPct val="80000"/>
              <a:defRPr sz="634" b="1" kern="0">
                <a:solidFill>
                  <a:srgbClr val="2E2E38">
                    <a:lumMod val="100000"/>
                  </a:srgbClr>
                </a:solidFill>
                <a:latin typeface="Arial" panose="020B0604020202020204" pitchFamily="34" charset="0"/>
                <a:cs typeface="Arial" panose="020B0604020202020204" pitchFamily="34" charset="0"/>
              </a:defRPr>
            </a:lvl1pPr>
          </a:lstStyle>
          <a:p>
            <a:pPr marL="0" marR="0" lvl="0" indent="0" algn="ctr" defTabSz="635537"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lumMod val="100000"/>
                  </a:srgbClr>
                </a:solidFill>
                <a:effectLst/>
                <a:uLnTx/>
                <a:uFillTx/>
                <a:latin typeface="Arial" panose="020B0604020202020204" pitchFamily="34" charset="0"/>
                <a:ea typeface="+mn-ea"/>
                <a:cs typeface="Arial" panose="020B0604020202020204" pitchFamily="34" charset="0"/>
              </a:rPr>
              <a:t>15. März 2024</a:t>
            </a:r>
          </a:p>
          <a:p>
            <a:pPr marL="0" marR="0" lvl="0" indent="0" algn="ctr" defTabSz="635537"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lumMod val="100000"/>
                  </a:srgbClr>
                </a:solidFill>
                <a:effectLst/>
                <a:uLnTx/>
                <a:uFillTx/>
                <a:latin typeface="Arial" panose="020B0604020202020204" pitchFamily="34" charset="0"/>
                <a:ea typeface="+mn-ea"/>
                <a:cs typeface="Arial" panose="020B0604020202020204" pitchFamily="34" charset="0"/>
              </a:rPr>
              <a:t>Genehmigung der CSDDD durch die EU-Kommission</a:t>
            </a:r>
          </a:p>
        </p:txBody>
      </p:sp>
      <p:sp>
        <p:nvSpPr>
          <p:cNvPr id="122" name="Rectangle 113">
            <a:extLst>
              <a:ext uri="{FF2B5EF4-FFF2-40B4-BE49-F238E27FC236}">
                <a16:creationId xmlns:a16="http://schemas.microsoft.com/office/drawing/2014/main" id="{44FEC9FD-1180-2726-FD1E-56717AC06152}"/>
              </a:ext>
            </a:extLst>
          </p:cNvPr>
          <p:cNvSpPr>
            <a:spLocks/>
          </p:cNvSpPr>
          <p:nvPr/>
        </p:nvSpPr>
        <p:spPr>
          <a:xfrm>
            <a:off x="5804279" y="4346513"/>
            <a:ext cx="1255097" cy="378450"/>
          </a:xfrm>
          <a:prstGeom prst="rect">
            <a:avLst/>
          </a:prstGeom>
          <a:solidFill>
            <a:schemeClr val="tx2">
              <a:lumMod val="20000"/>
              <a:lumOff val="80000"/>
            </a:schemeClr>
          </a:solidFill>
          <a:ln w="9525" cap="flat" cmpd="sng" algn="ctr">
            <a:solidFill>
              <a:srgbClr val="FFFFFF">
                <a:lumMod val="75000"/>
              </a:srgbClr>
            </a:solidFill>
            <a:prstDash val="solid"/>
          </a:ln>
          <a:effectLst/>
        </p:spPr>
        <p:txBody>
          <a:bodyPr rot="0" spcFirstLastPara="0" vertOverflow="overflow" horzOverflow="overflow" vert="horz" wrap="square" lIns="26782" tIns="0" rIns="26782" bIns="0" numCol="1" spcCol="0" rtlCol="0" fromWordArt="0" anchor="ctr" anchorCtr="0" forceAA="0" compatLnSpc="1">
            <a:prstTxWarp prst="textNoShape">
              <a:avLst/>
            </a:prstTxWarp>
            <a:noAutofit/>
          </a:bodyPr>
          <a:lstStyle/>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22. März 2024</a:t>
            </a:r>
          </a:p>
          <a:p>
            <a:pPr marL="0" marR="0" lvl="0" indent="0" algn="ctr" defTabSz="666450"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Veröffentlichung eines Referentenentwurfs der </a:t>
            </a:r>
            <a:r>
              <a:rPr kumimoji="0" lang="de-DE" sz="634" b="0" i="0" u="none" strike="noStrike" kern="0" cap="none" spc="0" normalizeH="0" baseline="0" noProof="0">
                <a:ln>
                  <a:noFill/>
                </a:ln>
                <a:solidFill>
                  <a:srgbClr val="2E2E38"/>
                </a:solidFill>
                <a:effectLst/>
                <a:uLnTx/>
                <a:uFillTx/>
                <a:latin typeface="Arial" panose="020B0604020202020204" pitchFamily="34" charset="0"/>
                <a:ea typeface="+mn-ea"/>
                <a:cs typeface="Arial" panose="020B0604020202020204" pitchFamily="34" charset="0"/>
              </a:rPr>
              <a:t>nationalen Umsetzung der CSRD</a:t>
            </a:r>
            <a:endPar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endParaRPr>
          </a:p>
        </p:txBody>
      </p:sp>
      <p:sp>
        <p:nvSpPr>
          <p:cNvPr id="123" name="Star: 5 Points 122">
            <a:extLst>
              <a:ext uri="{FF2B5EF4-FFF2-40B4-BE49-F238E27FC236}">
                <a16:creationId xmlns:a16="http://schemas.microsoft.com/office/drawing/2014/main" id="{9FF2EECA-CF55-36C7-0644-E5F489BBF4AF}"/>
              </a:ext>
            </a:extLst>
          </p:cNvPr>
          <p:cNvSpPr/>
          <p:nvPr/>
        </p:nvSpPr>
        <p:spPr>
          <a:xfrm>
            <a:off x="7332844" y="2046024"/>
            <a:ext cx="180000" cy="180000"/>
          </a:xfrm>
          <a:prstGeom prst="star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EYInterstate Light"/>
              <a:ea typeface="+mn-ea"/>
              <a:cs typeface="+mn-cs"/>
            </a:endParaRPr>
          </a:p>
        </p:txBody>
      </p:sp>
      <p:sp>
        <p:nvSpPr>
          <p:cNvPr id="125" name="Rectangle 28">
            <a:extLst>
              <a:ext uri="{FF2B5EF4-FFF2-40B4-BE49-F238E27FC236}">
                <a16:creationId xmlns:a16="http://schemas.microsoft.com/office/drawing/2014/main" id="{ADFBAB0A-6336-F4B9-2E06-89A10CDC35C4}"/>
              </a:ext>
            </a:extLst>
          </p:cNvPr>
          <p:cNvSpPr>
            <a:spLocks/>
          </p:cNvSpPr>
          <p:nvPr/>
        </p:nvSpPr>
        <p:spPr>
          <a:xfrm>
            <a:off x="5472173" y="2322384"/>
            <a:ext cx="942439" cy="306751"/>
          </a:xfrm>
          <a:prstGeom prst="rect">
            <a:avLst/>
          </a:prstGeom>
          <a:solidFill>
            <a:schemeClr val="accent3">
              <a:lumMod val="40000"/>
              <a:lumOff val="60000"/>
            </a:schemeClr>
          </a:solidFill>
          <a:ln w="6350" cap="flat" cmpd="sng" algn="ctr">
            <a:solidFill>
              <a:schemeClr val="bg1">
                <a:lumMod val="50000"/>
              </a:schemeClr>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635181"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09. Februar 2024</a:t>
            </a:r>
          </a:p>
          <a:p>
            <a:pPr marL="0" marR="0" lvl="0" indent="0" algn="ctr" defTabSz="635181" rtl="0" eaLnBrk="1" fontAlgn="auto" latinLnBrk="0" hangingPunct="1">
              <a:lnSpc>
                <a:spcPct val="80000"/>
              </a:lnSpc>
              <a:spcBef>
                <a:spcPts val="0"/>
              </a:spcBef>
              <a:spcAft>
                <a:spcPts val="0"/>
              </a:spcAft>
              <a:buClr>
                <a:srgbClr val="FFE600"/>
              </a:buClr>
              <a:buSzPct val="80000"/>
              <a:buFontTx/>
              <a:buNone/>
              <a:tabLst/>
              <a:defRPr/>
            </a:pPr>
            <a:r>
              <a:rPr kumimoji="0" lang="de-DE" sz="634" b="0" i="0"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Politische Einigung ESG-Rating-VO</a:t>
            </a:r>
          </a:p>
        </p:txBody>
      </p:sp>
      <p:sp>
        <p:nvSpPr>
          <p:cNvPr id="2" name="Textfeld 102">
            <a:extLst>
              <a:ext uri="{FF2B5EF4-FFF2-40B4-BE49-F238E27FC236}">
                <a16:creationId xmlns:a16="http://schemas.microsoft.com/office/drawing/2014/main" id="{ABEEC69F-D5F1-192A-D733-2769C17F450A}"/>
              </a:ext>
            </a:extLst>
          </p:cNvPr>
          <p:cNvSpPr txBox="1"/>
          <p:nvPr/>
        </p:nvSpPr>
        <p:spPr>
          <a:xfrm>
            <a:off x="7589044" y="2131529"/>
            <a:ext cx="990866" cy="425211"/>
          </a:xfrm>
          <a:prstGeom prst="rect">
            <a:avLst/>
          </a:prstGeom>
          <a:solidFill>
            <a:schemeClr val="accent3">
              <a:lumMod val="40000"/>
              <a:lumOff val="60000"/>
            </a:schemeClr>
          </a:solidFill>
          <a:ln w="6350" cap="flat" cmpd="sng" algn="ctr">
            <a:solidFill>
              <a:schemeClr val="bg1">
                <a:lumMod val="50000"/>
              </a:schemeClr>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defRPr lang="de-DE"/>
            </a:defPPr>
            <a:lvl1pPr algn="ctr" defTabSz="635537">
              <a:lnSpc>
                <a:spcPct val="80000"/>
              </a:lnSpc>
              <a:buClr>
                <a:srgbClr val="FFE600"/>
              </a:buClr>
              <a:buSzPct val="80000"/>
              <a:defRPr sz="634" b="1" kern="0">
                <a:solidFill>
                  <a:srgbClr val="2E2E38">
                    <a:lumMod val="100000"/>
                  </a:srgbClr>
                </a:solidFill>
                <a:latin typeface="Arial" panose="020B0604020202020204" pitchFamily="34" charset="0"/>
                <a:cs typeface="Arial" panose="020B0604020202020204" pitchFamily="34" charset="0"/>
              </a:defRPr>
            </a:lvl1pPr>
          </a:lstStyle>
          <a:p>
            <a:pPr marL="0" marR="0" lvl="0" indent="0" algn="ctr" defTabSz="635537" rtl="0" eaLnBrk="1" fontAlgn="auto" latinLnBrk="0" hangingPunct="1">
              <a:lnSpc>
                <a:spcPct val="80000"/>
              </a:lnSpc>
              <a:spcBef>
                <a:spcPts val="0"/>
              </a:spcBef>
              <a:spcAft>
                <a:spcPts val="0"/>
              </a:spcAft>
              <a:buClr>
                <a:srgbClr val="FFE600"/>
              </a:buClr>
              <a:buSzPct val="80000"/>
              <a:buFontTx/>
              <a:buNone/>
              <a:tabLst/>
              <a:defRPr/>
            </a:pPr>
            <a:r>
              <a:rPr kumimoji="0" lang="de-DE" sz="634" b="1" i="0" u="none" strike="noStrike" kern="0" cap="none" spc="0" normalizeH="0" baseline="0" noProof="0" dirty="0">
                <a:ln>
                  <a:noFill/>
                </a:ln>
                <a:solidFill>
                  <a:srgbClr val="2E2E38">
                    <a:lumMod val="100000"/>
                  </a:srgbClr>
                </a:solidFill>
                <a:effectLst/>
                <a:uLnTx/>
                <a:uFillTx/>
                <a:latin typeface="Arial" panose="020B0604020202020204" pitchFamily="34" charset="0"/>
                <a:ea typeface="+mn-ea"/>
                <a:cs typeface="Arial" panose="020B0604020202020204" pitchFamily="34" charset="0"/>
              </a:rPr>
              <a:t>02. April 2024</a:t>
            </a:r>
          </a:p>
          <a:p>
            <a:pPr marL="12700">
              <a:spcBef>
                <a:spcPts val="95"/>
              </a:spcBef>
            </a:pPr>
            <a:r>
              <a:rPr lang="de-DE" b="0" dirty="0"/>
              <a:t>ESMA</a:t>
            </a:r>
            <a:r>
              <a:rPr lang="de-DE" sz="800" spc="-10" dirty="0">
                <a:solidFill>
                  <a:srgbClr val="FFFFFF"/>
                </a:solidFill>
                <a:latin typeface="EYInterstate Light"/>
              </a:rPr>
              <a:t> </a:t>
            </a:r>
            <a:r>
              <a:rPr lang="de-DE" b="0" dirty="0"/>
              <a:t>Konsultation zur Berücksichtigung von ESG-Faktoren in Bonitätsratings </a:t>
            </a:r>
          </a:p>
        </p:txBody>
      </p:sp>
      <p:sp>
        <p:nvSpPr>
          <p:cNvPr id="124" name="Star: 5 Points 123">
            <a:extLst>
              <a:ext uri="{FF2B5EF4-FFF2-40B4-BE49-F238E27FC236}">
                <a16:creationId xmlns:a16="http://schemas.microsoft.com/office/drawing/2014/main" id="{BB526F81-073D-E3C7-0AB0-07CBEE220F7E}"/>
              </a:ext>
            </a:extLst>
          </p:cNvPr>
          <p:cNvSpPr/>
          <p:nvPr/>
        </p:nvSpPr>
        <p:spPr>
          <a:xfrm>
            <a:off x="8399644" y="2044700"/>
            <a:ext cx="180000" cy="180000"/>
          </a:xfrm>
          <a:prstGeom prst="star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EYInterstate Light"/>
              <a:ea typeface="+mn-ea"/>
              <a:cs typeface="+mn-cs"/>
            </a:endParaRPr>
          </a:p>
        </p:txBody>
      </p:sp>
    </p:spTree>
    <p:extLst>
      <p:ext uri="{BB962C8B-B14F-4D97-AF65-F5344CB8AC3E}">
        <p14:creationId xmlns:p14="http://schemas.microsoft.com/office/powerpoint/2010/main" val="4140299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a:extLst>
              <a:ext uri="{FF2B5EF4-FFF2-40B4-BE49-F238E27FC236}">
                <a16:creationId xmlns:a16="http://schemas.microsoft.com/office/drawing/2014/main" id="{9C1AFA30-460C-4909-ADD1-2E1AA261EED7}"/>
              </a:ext>
            </a:extLst>
          </p:cNvPr>
          <p:cNvPicPr preferRelativeResize="0">
            <a:picLocks/>
          </p:cNvPicPr>
          <p:nvPr/>
        </p:nvPicPr>
        <p:blipFill>
          <a:blip r:embed="rId2" cstate="print">
            <a:extLst>
              <a:ext uri="{28A0092B-C50C-407E-A947-70E740481C1C}">
                <a14:useLocalDpi xmlns:a14="http://schemas.microsoft.com/office/drawing/2010/main" val="0"/>
              </a:ext>
            </a:extLst>
          </a:blip>
          <a:stretch>
            <a:fillRect/>
          </a:stretch>
        </p:blipFill>
        <p:spPr>
          <a:xfrm>
            <a:off x="0" y="871200"/>
            <a:ext cx="13503600" cy="6717600"/>
          </a:xfrm>
          <a:prstGeom prst="rect">
            <a:avLst/>
          </a:prstGeom>
        </p:spPr>
      </p:pic>
      <p:sp>
        <p:nvSpPr>
          <p:cNvPr id="95" name="object 6">
            <a:extLst>
              <a:ext uri="{FF2B5EF4-FFF2-40B4-BE49-F238E27FC236}">
                <a16:creationId xmlns:a16="http://schemas.microsoft.com/office/drawing/2014/main" id="{EAD9E78F-AAEA-4657-AE1C-79025A0B68D4}"/>
              </a:ext>
            </a:extLst>
          </p:cNvPr>
          <p:cNvSpPr/>
          <p:nvPr/>
        </p:nvSpPr>
        <p:spPr>
          <a:xfrm flipH="1">
            <a:off x="1" y="871200"/>
            <a:ext cx="13501687" cy="6717412"/>
          </a:xfrm>
          <a:prstGeom prst="rect">
            <a:avLst/>
          </a:prstGeom>
          <a:blipFill dpi="0" rotWithShape="1">
            <a:blip r:embed="rId3" cstate="print">
              <a:alphaModFix amt="40000"/>
            </a:blip>
            <a:srcRect/>
            <a:stretch>
              <a:fillRect/>
            </a:stretch>
          </a:blipFill>
        </p:spPr>
        <p:txBody>
          <a:bodyPr wrap="square" lIns="0" tIns="0" rIns="0" bIns="0" rtlCol="0"/>
          <a:lstStyle/>
          <a:p>
            <a:endParaRPr dirty="0">
              <a:solidFill>
                <a:srgbClr val="000000"/>
              </a:solidFill>
              <a:latin typeface="EYInterstate Light" panose="02000506000000020004" pitchFamily="2" charset="0"/>
            </a:endParaRPr>
          </a:p>
        </p:txBody>
      </p:sp>
      <p:sp>
        <p:nvSpPr>
          <p:cNvPr id="9" name="Date Placeholder 8">
            <a:extLst>
              <a:ext uri="{FF2B5EF4-FFF2-40B4-BE49-F238E27FC236}">
                <a16:creationId xmlns:a16="http://schemas.microsoft.com/office/drawing/2014/main" id="{92AD18EC-CC30-44AD-BB33-25E5DD4645CA}"/>
              </a:ext>
            </a:extLst>
          </p:cNvPr>
          <p:cNvSpPr>
            <a:spLocks noGrp="1"/>
          </p:cNvSpPr>
          <p:nvPr>
            <p:ph type="dt" sz="half" idx="2"/>
          </p:nvPr>
        </p:nvSpPr>
        <p:spPr/>
        <p:txBody>
          <a:bodyPr/>
          <a:lstStyle/>
          <a:p>
            <a:pPr marL="38099" defTabSz="1012607">
              <a:spcBef>
                <a:spcPts val="65"/>
              </a:spcBef>
            </a:pPr>
            <a:fld id="{090DDBCD-0F74-44C3-8B39-302D1C815F47}" type="datetime1">
              <a:rPr lang="de-DE" smtClean="0"/>
              <a:t>27.05.24</a:t>
            </a:fld>
            <a:endParaRPr lang="de-DE"/>
          </a:p>
        </p:txBody>
      </p:sp>
      <p:sp>
        <p:nvSpPr>
          <p:cNvPr id="65" name="object 18">
            <a:extLst>
              <a:ext uri="{FF2B5EF4-FFF2-40B4-BE49-F238E27FC236}">
                <a16:creationId xmlns:a16="http://schemas.microsoft.com/office/drawing/2014/main" id="{34A2D1A9-3117-48D7-8A29-813544B6C7CA}"/>
              </a:ext>
            </a:extLst>
          </p:cNvPr>
          <p:cNvSpPr txBox="1"/>
          <p:nvPr/>
        </p:nvSpPr>
        <p:spPr>
          <a:xfrm>
            <a:off x="6369844" y="2196000"/>
            <a:ext cx="5410200" cy="997709"/>
          </a:xfrm>
          <a:prstGeom prst="rect">
            <a:avLst/>
          </a:prstGeom>
        </p:spPr>
        <p:txBody>
          <a:bodyPr vert="horz" wrap="square" lIns="0" tIns="12700" rIns="0" bIns="0" rtlCol="0">
            <a:spAutoFit/>
          </a:bodyPr>
          <a:lstStyle/>
          <a:p>
            <a:r>
              <a:rPr lang="de-DE" sz="3200" dirty="0">
                <a:solidFill>
                  <a:srgbClr val="FFFFFF"/>
                </a:solidFill>
                <a:latin typeface="EYInterstate Light" panose="02000506000000020004" pitchFamily="2" charset="0"/>
              </a:rPr>
              <a:t>ESMA Leitlinien zu ESG-Fonds</a:t>
            </a:r>
          </a:p>
        </p:txBody>
      </p:sp>
      <p:sp>
        <p:nvSpPr>
          <p:cNvPr id="66" name="Title 34">
            <a:extLst>
              <a:ext uri="{FF2B5EF4-FFF2-40B4-BE49-F238E27FC236}">
                <a16:creationId xmlns:a16="http://schemas.microsoft.com/office/drawing/2014/main" id="{010B1C6A-7E15-4AAD-86BC-BED88C26D694}"/>
              </a:ext>
            </a:extLst>
          </p:cNvPr>
          <p:cNvSpPr txBox="1">
            <a:spLocks/>
          </p:cNvSpPr>
          <p:nvPr/>
        </p:nvSpPr>
        <p:spPr>
          <a:xfrm>
            <a:off x="2057765" y="1037428"/>
            <a:ext cx="4312078" cy="7091685"/>
          </a:xfrm>
          <a:prstGeom prst="rect">
            <a:avLst/>
          </a:prstGeom>
          <a:noFill/>
        </p:spPr>
        <p:txBody>
          <a:bodyPr wrap="none" lIns="0" tIns="0" rIns="0" bIns="0" anchor="ctr">
            <a:spAutoFit/>
          </a:bodyPr>
          <a:lstStyle>
            <a:lvl1pPr algn="l" defTabSz="914400" rtl="0" eaLnBrk="1" latinLnBrk="0" hangingPunct="1">
              <a:lnSpc>
                <a:spcPct val="85000"/>
              </a:lnSpc>
              <a:spcBef>
                <a:spcPct val="0"/>
              </a:spcBef>
              <a:buNone/>
              <a:defRPr sz="4000" b="0" kern="1200">
                <a:solidFill>
                  <a:schemeClr val="tx2"/>
                </a:solidFill>
                <a:latin typeface="EYInterstate" panose="02000503020000020004" pitchFamily="2" charset="0"/>
                <a:ea typeface="+mj-ea"/>
                <a:cs typeface="Arial" pitchFamily="34" charset="0"/>
              </a:defRPr>
            </a:lvl1pPr>
          </a:lstStyle>
          <a:p>
            <a:pPr algn="r"/>
            <a:r>
              <a:rPr lang="de-DE" sz="54216" b="1" dirty="0">
                <a:solidFill>
                  <a:schemeClr val="bg1">
                    <a:lumMod val="95000"/>
                    <a:alpha val="51000"/>
                  </a:schemeClr>
                </a:solidFill>
                <a:latin typeface="EYInterstate Light" panose="02000506000000020004" pitchFamily="2" charset="0"/>
              </a:rPr>
              <a:t>1</a:t>
            </a:r>
          </a:p>
        </p:txBody>
      </p:sp>
    </p:spTree>
    <p:extLst>
      <p:ext uri="{BB962C8B-B14F-4D97-AF65-F5344CB8AC3E}">
        <p14:creationId xmlns:p14="http://schemas.microsoft.com/office/powerpoint/2010/main" val="2955033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FE1BE76-DC39-A50E-155F-D921CBD3D27E}"/>
              </a:ext>
            </a:extLst>
          </p:cNvPr>
          <p:cNvSpPr>
            <a:spLocks noGrp="1"/>
          </p:cNvSpPr>
          <p:nvPr>
            <p:ph type="dt" sz="half" idx="2"/>
          </p:nvPr>
        </p:nvSpPr>
        <p:spPr/>
        <p:txBody>
          <a:bodyPr/>
          <a:lstStyle/>
          <a:p>
            <a:pPr marL="38098" defTabSz="1012589">
              <a:spcBef>
                <a:spcPts val="65"/>
              </a:spcBef>
            </a:pPr>
            <a:fld id="{369577F8-56F7-44CE-8AEB-E5FA8DFBAEFC}" type="datetime1">
              <a:rPr lang="de-DE" smtClean="0"/>
              <a:pPr marL="38098" defTabSz="1012589">
                <a:spcBef>
                  <a:spcPts val="65"/>
                </a:spcBef>
              </a:pPr>
              <a:t>27.05.24</a:t>
            </a:fld>
            <a:endParaRPr lang="de-DE"/>
          </a:p>
        </p:txBody>
      </p:sp>
      <p:sp>
        <p:nvSpPr>
          <p:cNvPr id="4" name="Title 1">
            <a:extLst>
              <a:ext uri="{FF2B5EF4-FFF2-40B4-BE49-F238E27FC236}">
                <a16:creationId xmlns:a16="http://schemas.microsoft.com/office/drawing/2014/main" id="{829B86C8-21E9-F423-0B7A-C559DBC59735}"/>
              </a:ext>
            </a:extLst>
          </p:cNvPr>
          <p:cNvSpPr txBox="1">
            <a:spLocks/>
          </p:cNvSpPr>
          <p:nvPr/>
        </p:nvSpPr>
        <p:spPr>
          <a:xfrm>
            <a:off x="675485" y="1247113"/>
            <a:ext cx="11897962" cy="306751"/>
          </a:xfrm>
          <a:prstGeom prst="rect">
            <a:avLst/>
          </a:prstGeom>
        </p:spPr>
        <p:txBody>
          <a:bodyPr vert="horz" lIns="0" tIns="0" rIns="0" bIns="0" rtlCol="0" anchor="ctr">
            <a:noAutofit/>
          </a:bodyPr>
          <a:lstStyle>
            <a:lvl1pPr>
              <a:defRPr sz="2800" b="1" i="0">
                <a:solidFill>
                  <a:srgbClr val="2D2D38"/>
                </a:solidFill>
                <a:latin typeface="EYInterstate Light"/>
                <a:ea typeface="+mj-ea"/>
                <a:cs typeface="EYInterstate Light"/>
              </a:defRPr>
            </a:lvl1pPr>
          </a:lstStyle>
          <a:p>
            <a:r>
              <a:rPr lang="de-DE" sz="1894" kern="0" dirty="0">
                <a:solidFill>
                  <a:schemeClr val="tx1"/>
                </a:solidFill>
                <a:latin typeface="+mn-lt"/>
              </a:rPr>
              <a:t>Eine Leitlinie für die Verwendung von ESG- &amp; nachhaltigkeitsbezogenen Begriffen in Fondsnamen soll Greenwashing mit der Namensgebung verhindern</a:t>
            </a:r>
          </a:p>
        </p:txBody>
      </p:sp>
      <p:sp>
        <p:nvSpPr>
          <p:cNvPr id="7" name="object 8">
            <a:extLst>
              <a:ext uri="{FF2B5EF4-FFF2-40B4-BE49-F238E27FC236}">
                <a16:creationId xmlns:a16="http://schemas.microsoft.com/office/drawing/2014/main" id="{76C998F1-89AD-7F5A-D803-ADF6639FB61F}"/>
              </a:ext>
            </a:extLst>
          </p:cNvPr>
          <p:cNvSpPr txBox="1"/>
          <p:nvPr/>
        </p:nvSpPr>
        <p:spPr>
          <a:xfrm>
            <a:off x="8937772" y="1978745"/>
            <a:ext cx="1170160" cy="202171"/>
          </a:xfrm>
          <a:prstGeom prst="rect">
            <a:avLst/>
          </a:prstGeom>
          <a:noFill/>
          <a:ln>
            <a:noFill/>
          </a:ln>
        </p:spPr>
        <p:style>
          <a:lnRef idx="0">
            <a:scrgbClr r="0" g="0" b="0"/>
          </a:lnRef>
          <a:fillRef idx="0">
            <a:scrgbClr r="0" g="0" b="0"/>
          </a:fillRef>
          <a:effectRef idx="0">
            <a:scrgbClr r="0" g="0" b="0"/>
          </a:effectRef>
          <a:fontRef idx="minor">
            <a:schemeClr val="lt1"/>
          </a:fontRef>
        </p:style>
        <p:txBody>
          <a:bodyPr vert="horz" wrap="square" lIns="0" tIns="12700" rIns="0" bIns="0" rtlCol="0">
            <a:spAutoFit/>
          </a:bodyPr>
          <a:lstStyle>
            <a:defPPr>
              <a:defRPr lang="de-DE"/>
            </a:defPPr>
            <a:lvl1pPr marL="12700">
              <a:lnSpc>
                <a:spcPct val="110000"/>
              </a:lnSpc>
              <a:spcBef>
                <a:spcPts val="100"/>
              </a:spcBef>
              <a:defRPr sz="1200" b="1">
                <a:solidFill>
                  <a:srgbClr val="685D57"/>
                </a:solidFill>
                <a:cs typeface="EYInterstate"/>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dirty="0">
                <a:solidFill>
                  <a:schemeClr val="tx1"/>
                </a:solidFill>
                <a:latin typeface="Arial" panose="020B0604020202020204" pitchFamily="34" charset="0"/>
                <a:cs typeface="Arial" panose="020B0604020202020204" pitchFamily="34" charset="0"/>
              </a:rPr>
              <a:t>Ende Q3 2024 </a:t>
            </a:r>
          </a:p>
        </p:txBody>
      </p:sp>
      <p:sp>
        <p:nvSpPr>
          <p:cNvPr id="8" name="object 9">
            <a:extLst>
              <a:ext uri="{FF2B5EF4-FFF2-40B4-BE49-F238E27FC236}">
                <a16:creationId xmlns:a16="http://schemas.microsoft.com/office/drawing/2014/main" id="{4155CD91-0FCF-EE75-AF1F-906EBDF8FAFD}"/>
              </a:ext>
            </a:extLst>
          </p:cNvPr>
          <p:cNvSpPr txBox="1"/>
          <p:nvPr/>
        </p:nvSpPr>
        <p:spPr>
          <a:xfrm>
            <a:off x="8934127" y="2251573"/>
            <a:ext cx="1601123" cy="678391"/>
          </a:xfrm>
          <a:prstGeom prst="rect">
            <a:avLst/>
          </a:prstGeom>
        </p:spPr>
        <p:txBody>
          <a:bodyPr vert="horz" wrap="square" lIns="0" tIns="12700" rIns="0" bIns="0" rtlCol="0">
            <a:spAutoFit/>
          </a:bodyPr>
          <a:lstStyle/>
          <a:p>
            <a:pPr marL="12700">
              <a:lnSpc>
                <a:spcPct val="110000"/>
              </a:lnSpc>
            </a:pPr>
            <a:r>
              <a:rPr lang="de-DE" sz="1000">
                <a:latin typeface="Arial" panose="020B0604020202020204" pitchFamily="34" charset="0"/>
                <a:cs typeface="Arial" panose="020B0604020202020204" pitchFamily="34" charset="0"/>
              </a:rPr>
              <a:t>Frühester erwarteter Anwendungszeitpunkt für neue Fonds (3 Monate </a:t>
            </a:r>
            <a:br>
              <a:rPr lang="de-DE" sz="1000">
                <a:latin typeface="Arial" panose="020B0604020202020204" pitchFamily="34" charset="0"/>
                <a:cs typeface="Arial" panose="020B0604020202020204" pitchFamily="34" charset="0"/>
              </a:rPr>
            </a:br>
            <a:r>
              <a:rPr lang="de-DE" sz="1000">
                <a:latin typeface="Arial" panose="020B0604020202020204" pitchFamily="34" charset="0"/>
                <a:cs typeface="Arial" panose="020B0604020202020204" pitchFamily="34" charset="0"/>
              </a:rPr>
              <a:t>nach Veröffentlichung).</a:t>
            </a:r>
          </a:p>
        </p:txBody>
      </p:sp>
      <p:sp>
        <p:nvSpPr>
          <p:cNvPr id="9" name="object 8">
            <a:extLst>
              <a:ext uri="{FF2B5EF4-FFF2-40B4-BE49-F238E27FC236}">
                <a16:creationId xmlns:a16="http://schemas.microsoft.com/office/drawing/2014/main" id="{5D16D515-50EA-25D3-7D6D-42837D5D6630}"/>
              </a:ext>
            </a:extLst>
          </p:cNvPr>
          <p:cNvSpPr txBox="1"/>
          <p:nvPr/>
        </p:nvSpPr>
        <p:spPr>
          <a:xfrm>
            <a:off x="3119016" y="4167275"/>
            <a:ext cx="1268331" cy="200248"/>
          </a:xfrm>
          <a:prstGeom prst="rect">
            <a:avLst/>
          </a:prstGeom>
          <a:noFill/>
          <a:ln>
            <a:noFill/>
          </a:ln>
        </p:spPr>
        <p:style>
          <a:lnRef idx="0">
            <a:scrgbClr r="0" g="0" b="0"/>
          </a:lnRef>
          <a:fillRef idx="0">
            <a:scrgbClr r="0" g="0" b="0"/>
          </a:fillRef>
          <a:effectRef idx="0">
            <a:scrgbClr r="0" g="0" b="0"/>
          </a:effectRef>
          <a:fontRef idx="minor">
            <a:schemeClr val="lt1"/>
          </a:fontRef>
        </p:style>
        <p:txBody>
          <a:bodyPr vert="horz" wrap="square" lIns="0" tIns="12700" rIns="0" bIns="0" rtlCol="0">
            <a:spAutoFit/>
          </a:bodyPr>
          <a:lstStyle>
            <a:defPPr>
              <a:defRPr lang="de-DE"/>
            </a:defPPr>
            <a:lvl1pPr marL="12700">
              <a:lnSpc>
                <a:spcPct val="110000"/>
              </a:lnSpc>
              <a:spcBef>
                <a:spcPts val="100"/>
              </a:spcBef>
              <a:defRPr sz="1200" b="1">
                <a:solidFill>
                  <a:srgbClr val="685D57"/>
                </a:solidFill>
                <a:cs typeface="EYInterstate"/>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solidFill>
                  <a:schemeClr val="tx1"/>
                </a:solidFill>
                <a:latin typeface="Arial" panose="020B0604020202020204" pitchFamily="34" charset="0"/>
                <a:cs typeface="Arial" panose="020B0604020202020204" pitchFamily="34" charset="0"/>
              </a:rPr>
              <a:t>20. </a:t>
            </a:r>
            <a:r>
              <a:rPr lang="en-US" err="1">
                <a:solidFill>
                  <a:schemeClr val="tx1"/>
                </a:solidFill>
                <a:latin typeface="Arial" panose="020B0604020202020204" pitchFamily="34" charset="0"/>
                <a:cs typeface="Arial" panose="020B0604020202020204" pitchFamily="34" charset="0"/>
              </a:rPr>
              <a:t>Februar</a:t>
            </a:r>
            <a:r>
              <a:rPr lang="en-US">
                <a:solidFill>
                  <a:schemeClr val="tx1"/>
                </a:solidFill>
                <a:latin typeface="Arial" panose="020B0604020202020204" pitchFamily="34" charset="0"/>
                <a:cs typeface="Arial" panose="020B0604020202020204" pitchFamily="34" charset="0"/>
              </a:rPr>
              <a:t> 2023</a:t>
            </a:r>
          </a:p>
        </p:txBody>
      </p:sp>
      <p:sp>
        <p:nvSpPr>
          <p:cNvPr id="10" name="object 9">
            <a:extLst>
              <a:ext uri="{FF2B5EF4-FFF2-40B4-BE49-F238E27FC236}">
                <a16:creationId xmlns:a16="http://schemas.microsoft.com/office/drawing/2014/main" id="{F474BAC5-5F86-06E6-2715-674DB27E8F6D}"/>
              </a:ext>
            </a:extLst>
          </p:cNvPr>
          <p:cNvSpPr txBox="1"/>
          <p:nvPr/>
        </p:nvSpPr>
        <p:spPr>
          <a:xfrm>
            <a:off x="3119016" y="4440103"/>
            <a:ext cx="1268331" cy="509114"/>
          </a:xfrm>
          <a:prstGeom prst="rect">
            <a:avLst/>
          </a:prstGeom>
        </p:spPr>
        <p:txBody>
          <a:bodyPr vert="horz" wrap="square" lIns="0" tIns="12700" rIns="0" bIns="0" rtlCol="0">
            <a:spAutoFit/>
          </a:bodyPr>
          <a:lstStyle/>
          <a:p>
            <a:pPr marL="12700">
              <a:lnSpc>
                <a:spcPct val="110000"/>
              </a:lnSpc>
            </a:pPr>
            <a:r>
              <a:rPr lang="de-DE" sz="1000">
                <a:latin typeface="Arial" panose="020B0604020202020204" pitchFamily="34" charset="0"/>
                <a:cs typeface="Arial" panose="020B0604020202020204" pitchFamily="34" charset="0"/>
              </a:rPr>
              <a:t>Ende der Konsultationsphase zum Entwurf</a:t>
            </a:r>
          </a:p>
        </p:txBody>
      </p:sp>
      <p:sp>
        <p:nvSpPr>
          <p:cNvPr id="11" name="Text Box 15">
            <a:extLst>
              <a:ext uri="{FF2B5EF4-FFF2-40B4-BE49-F238E27FC236}">
                <a16:creationId xmlns:a16="http://schemas.microsoft.com/office/drawing/2014/main" id="{F7CC1844-E0F3-5A7D-996B-D6CA6B532AE5}"/>
              </a:ext>
            </a:extLst>
          </p:cNvPr>
          <p:cNvSpPr txBox="1">
            <a:spLocks noChangeArrowheads="1"/>
          </p:cNvSpPr>
          <p:nvPr/>
        </p:nvSpPr>
        <p:spPr bwMode="gray">
          <a:xfrm>
            <a:off x="6342509" y="3640742"/>
            <a:ext cx="4131698" cy="156559"/>
          </a:xfrm>
          <a:prstGeom prst="rect">
            <a:avLst/>
          </a:prstGeom>
          <a:solidFill>
            <a:schemeClr val="tx2"/>
          </a:solidFill>
          <a:ln w="9525">
            <a:noFill/>
            <a:miter lim="800000"/>
            <a:headEnd/>
            <a:tailEnd/>
          </a:ln>
          <a:effectLst>
            <a:outerShdw dist="12700" sx="98000" sy="98000" algn="ctr" rotWithShape="0">
              <a:srgbClr val="000000"/>
            </a:outerShdw>
          </a:effectLst>
        </p:spPr>
        <p:txBody>
          <a:bodyPr wrap="none" anchor="ctr"/>
          <a:lstStyle>
            <a:defPPr>
              <a:defRPr lang="en-US"/>
            </a:defPPr>
            <a:lvl1pPr marR="0" lvl="0" indent="0" algn="ctr" eaLnBrk="0" fontAlgn="auto" hangingPunct="0">
              <a:lnSpc>
                <a:spcPct val="100000"/>
              </a:lnSpc>
              <a:spcBef>
                <a:spcPts val="0"/>
              </a:spcBef>
              <a:spcAft>
                <a:spcPts val="0"/>
              </a:spcAft>
              <a:buClrTx/>
              <a:buSzTx/>
              <a:buFontTx/>
              <a:buNone/>
              <a:tabLst/>
              <a:defRPr kumimoji="0" sz="1050" b="0" i="0" u="none" strike="noStrike" kern="0" cap="none" spc="0" normalizeH="0" baseline="0">
                <a:ln>
                  <a:noFill/>
                </a:ln>
                <a:solidFill>
                  <a:srgbClr val="FFFFFF"/>
                </a:solidFill>
                <a:effectLst/>
                <a:uLnTx/>
                <a:uFillTx/>
              </a:defRPr>
            </a:lvl1pPr>
          </a:lstStyle>
          <a:p>
            <a:r>
              <a:rPr lang="en-US" sz="1000" b="1">
                <a:solidFill>
                  <a:schemeClr val="tx1"/>
                </a:solidFill>
                <a:latin typeface="Arial" panose="020B0604020202020204" pitchFamily="34" charset="0"/>
                <a:cs typeface="Arial" panose="020B0604020202020204" pitchFamily="34" charset="0"/>
              </a:rPr>
              <a:t>2024</a:t>
            </a:r>
          </a:p>
        </p:txBody>
      </p:sp>
      <p:sp>
        <p:nvSpPr>
          <p:cNvPr id="12" name="Right Arrow 232">
            <a:extLst>
              <a:ext uri="{FF2B5EF4-FFF2-40B4-BE49-F238E27FC236}">
                <a16:creationId xmlns:a16="http://schemas.microsoft.com/office/drawing/2014/main" id="{18E74A1C-074D-9BEA-C978-743FD910193B}"/>
              </a:ext>
            </a:extLst>
          </p:cNvPr>
          <p:cNvSpPr/>
          <p:nvPr/>
        </p:nvSpPr>
        <p:spPr>
          <a:xfrm>
            <a:off x="10535250" y="3640741"/>
            <a:ext cx="1702788" cy="156559"/>
          </a:xfrm>
          <a:prstGeom prst="rightArrow">
            <a:avLst>
              <a:gd name="adj1" fmla="val 100000"/>
              <a:gd name="adj2" fmla="val 53519"/>
            </a:avLst>
          </a:prstGeom>
          <a:solidFill>
            <a:schemeClr val="tx2"/>
          </a:solidFill>
          <a:ln w="63500" cap="flat" cmpd="sng" algn="ctr">
            <a:noFill/>
            <a:prstDash val="solid"/>
          </a:ln>
          <a:effectLst/>
        </p:spPr>
        <p:txBody>
          <a:bodyPr lIns="0" tIns="0" rIns="0" bIns="0" rtlCol="0" anchor="ctr" anchorCtr="0"/>
          <a:lstStyle/>
          <a:p>
            <a:pPr algn="ctr"/>
            <a:r>
              <a:rPr lang="en-US" sz="1000" b="1">
                <a:solidFill>
                  <a:schemeClr val="bg2"/>
                </a:solidFill>
                <a:latin typeface="Arial" panose="020B0604020202020204" pitchFamily="34" charset="0"/>
                <a:cs typeface="Arial" panose="020B0604020202020204" pitchFamily="34" charset="0"/>
              </a:rPr>
              <a:t>2025</a:t>
            </a:r>
          </a:p>
        </p:txBody>
      </p:sp>
      <p:cxnSp>
        <p:nvCxnSpPr>
          <p:cNvPr id="13" name="Straight Connector 12">
            <a:extLst>
              <a:ext uri="{FF2B5EF4-FFF2-40B4-BE49-F238E27FC236}">
                <a16:creationId xmlns:a16="http://schemas.microsoft.com/office/drawing/2014/main" id="{B20FD9CE-792B-FD04-056C-AED33F395B95}"/>
              </a:ext>
            </a:extLst>
          </p:cNvPr>
          <p:cNvCxnSpPr>
            <a:cxnSpLocks/>
          </p:cNvCxnSpPr>
          <p:nvPr/>
        </p:nvCxnSpPr>
        <p:spPr>
          <a:xfrm>
            <a:off x="3534401" y="3960154"/>
            <a:ext cx="2255" cy="169300"/>
          </a:xfrm>
          <a:prstGeom prst="line">
            <a:avLst/>
          </a:prstGeom>
          <a:noFill/>
          <a:ln w="19050" cap="sq" cmpd="sng" algn="ctr">
            <a:solidFill>
              <a:srgbClr val="D2D2DA"/>
            </a:solidFill>
            <a:prstDash val="sysDot"/>
            <a:miter lim="800000"/>
            <a:tailEnd type="none"/>
          </a:ln>
          <a:effectLst/>
        </p:spPr>
      </p:cxnSp>
      <p:sp>
        <p:nvSpPr>
          <p:cNvPr id="14" name="object 8">
            <a:extLst>
              <a:ext uri="{FF2B5EF4-FFF2-40B4-BE49-F238E27FC236}">
                <a16:creationId xmlns:a16="http://schemas.microsoft.com/office/drawing/2014/main" id="{5DF7AD2A-F114-1E72-E001-19963887190B}"/>
              </a:ext>
            </a:extLst>
          </p:cNvPr>
          <p:cNvSpPr txBox="1"/>
          <p:nvPr/>
        </p:nvSpPr>
        <p:spPr>
          <a:xfrm>
            <a:off x="5037375" y="1978745"/>
            <a:ext cx="1473873" cy="200248"/>
          </a:xfrm>
          <a:prstGeom prst="rect">
            <a:avLst/>
          </a:prstGeom>
          <a:noFill/>
          <a:ln>
            <a:noFill/>
          </a:ln>
        </p:spPr>
        <p:style>
          <a:lnRef idx="0">
            <a:scrgbClr r="0" g="0" b="0"/>
          </a:lnRef>
          <a:fillRef idx="0">
            <a:scrgbClr r="0" g="0" b="0"/>
          </a:fillRef>
          <a:effectRef idx="0">
            <a:scrgbClr r="0" g="0" b="0"/>
          </a:effectRef>
          <a:fontRef idx="minor">
            <a:schemeClr val="lt1"/>
          </a:fontRef>
        </p:style>
        <p:txBody>
          <a:bodyPr vert="horz" wrap="square" lIns="0" tIns="12700" rIns="0" bIns="0" rtlCol="0">
            <a:spAutoFit/>
          </a:bodyPr>
          <a:lstStyle>
            <a:defPPr>
              <a:defRPr lang="de-DE"/>
            </a:defPPr>
            <a:lvl1pPr marL="12700">
              <a:lnSpc>
                <a:spcPct val="110000"/>
              </a:lnSpc>
              <a:spcBef>
                <a:spcPts val="100"/>
              </a:spcBef>
              <a:defRPr sz="1200" b="1">
                <a:solidFill>
                  <a:srgbClr val="685D57"/>
                </a:solidFill>
                <a:cs typeface="EYInterstate"/>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solidFill>
                  <a:schemeClr val="tx1"/>
                </a:solidFill>
                <a:latin typeface="Arial" panose="020B0604020202020204" pitchFamily="34" charset="0"/>
                <a:cs typeface="Arial" panose="020B0604020202020204" pitchFamily="34" charset="0"/>
              </a:rPr>
              <a:t>14. </a:t>
            </a:r>
            <a:r>
              <a:rPr lang="en-US" err="1">
                <a:solidFill>
                  <a:schemeClr val="tx1"/>
                </a:solidFill>
                <a:latin typeface="Arial" panose="020B0604020202020204" pitchFamily="34" charset="0"/>
                <a:cs typeface="Arial" panose="020B0604020202020204" pitchFamily="34" charset="0"/>
              </a:rPr>
              <a:t>Dezember</a:t>
            </a:r>
            <a:r>
              <a:rPr lang="en-US">
                <a:solidFill>
                  <a:schemeClr val="tx1"/>
                </a:solidFill>
                <a:latin typeface="Arial" panose="020B0604020202020204" pitchFamily="34" charset="0"/>
                <a:cs typeface="Arial" panose="020B0604020202020204" pitchFamily="34" charset="0"/>
              </a:rPr>
              <a:t> 2023</a:t>
            </a:r>
          </a:p>
        </p:txBody>
      </p:sp>
      <p:sp>
        <p:nvSpPr>
          <p:cNvPr id="15" name="object 9">
            <a:extLst>
              <a:ext uri="{FF2B5EF4-FFF2-40B4-BE49-F238E27FC236}">
                <a16:creationId xmlns:a16="http://schemas.microsoft.com/office/drawing/2014/main" id="{B15F30C1-128A-5CB8-FB26-8D742EFED589}"/>
              </a:ext>
            </a:extLst>
          </p:cNvPr>
          <p:cNvSpPr txBox="1"/>
          <p:nvPr/>
        </p:nvSpPr>
        <p:spPr>
          <a:xfrm>
            <a:off x="5037375" y="2251573"/>
            <a:ext cx="1596293" cy="846065"/>
          </a:xfrm>
          <a:prstGeom prst="rect">
            <a:avLst/>
          </a:prstGeom>
        </p:spPr>
        <p:txBody>
          <a:bodyPr vert="horz" wrap="square" lIns="0" tIns="12700" rIns="0" bIns="0" rtlCol="0">
            <a:spAutoFit/>
          </a:bodyPr>
          <a:lstStyle/>
          <a:p>
            <a:pPr marL="12700">
              <a:lnSpc>
                <a:spcPct val="110000"/>
              </a:lnSpc>
            </a:pPr>
            <a:r>
              <a:rPr lang="de-DE" sz="1000">
                <a:latin typeface="Arial" panose="020B0604020202020204" pitchFamily="34" charset="0"/>
                <a:cs typeface="Arial" panose="020B0604020202020204" pitchFamily="34" charset="0"/>
              </a:rPr>
              <a:t>ESMA veröffentlicht Erklärung zum Zeitplan und vorgeschlagenen Änderungen am Entwurf zur Leitlinie</a:t>
            </a:r>
          </a:p>
        </p:txBody>
      </p:sp>
      <p:cxnSp>
        <p:nvCxnSpPr>
          <p:cNvPr id="16" name="Straight Connector 15">
            <a:extLst>
              <a:ext uri="{FF2B5EF4-FFF2-40B4-BE49-F238E27FC236}">
                <a16:creationId xmlns:a16="http://schemas.microsoft.com/office/drawing/2014/main" id="{72C9FE93-57A9-3158-A842-EB9181201F3D}"/>
              </a:ext>
            </a:extLst>
          </p:cNvPr>
          <p:cNvCxnSpPr>
            <a:cxnSpLocks/>
          </p:cNvCxnSpPr>
          <p:nvPr/>
        </p:nvCxnSpPr>
        <p:spPr>
          <a:xfrm>
            <a:off x="5379244" y="3153097"/>
            <a:ext cx="0" cy="348719"/>
          </a:xfrm>
          <a:prstGeom prst="line">
            <a:avLst/>
          </a:prstGeom>
          <a:noFill/>
          <a:ln w="19050" cap="sq" cmpd="sng" algn="ctr">
            <a:solidFill>
              <a:srgbClr val="D2D2DA"/>
            </a:solidFill>
            <a:prstDash val="sysDot"/>
            <a:miter lim="800000"/>
            <a:tailEnd type="none"/>
          </a:ln>
          <a:effectLst/>
        </p:spPr>
      </p:cxnSp>
      <p:sp>
        <p:nvSpPr>
          <p:cNvPr id="17" name="object 8">
            <a:extLst>
              <a:ext uri="{FF2B5EF4-FFF2-40B4-BE49-F238E27FC236}">
                <a16:creationId xmlns:a16="http://schemas.microsoft.com/office/drawing/2014/main" id="{4C6DF61C-F70F-9FB1-8C8C-625A05352302}"/>
              </a:ext>
            </a:extLst>
          </p:cNvPr>
          <p:cNvSpPr txBox="1"/>
          <p:nvPr/>
        </p:nvSpPr>
        <p:spPr>
          <a:xfrm>
            <a:off x="7454453" y="4167275"/>
            <a:ext cx="1183493" cy="200248"/>
          </a:xfrm>
          <a:prstGeom prst="rect">
            <a:avLst/>
          </a:prstGeom>
          <a:noFill/>
          <a:ln>
            <a:noFill/>
          </a:ln>
        </p:spPr>
        <p:style>
          <a:lnRef idx="0">
            <a:scrgbClr r="0" g="0" b="0"/>
          </a:lnRef>
          <a:fillRef idx="0">
            <a:scrgbClr r="0" g="0" b="0"/>
          </a:fillRef>
          <a:effectRef idx="0">
            <a:scrgbClr r="0" g="0" b="0"/>
          </a:effectRef>
          <a:fontRef idx="minor">
            <a:schemeClr val="lt1"/>
          </a:fontRef>
        </p:style>
        <p:txBody>
          <a:bodyPr vert="horz" wrap="square" lIns="0" tIns="12700" rIns="0" bIns="0" rtlCol="0">
            <a:spAutoFit/>
          </a:bodyPr>
          <a:lstStyle>
            <a:defPPr>
              <a:defRPr lang="de-DE"/>
            </a:defPPr>
            <a:lvl1pPr marL="12700">
              <a:lnSpc>
                <a:spcPct val="110000"/>
              </a:lnSpc>
              <a:spcBef>
                <a:spcPts val="100"/>
              </a:spcBef>
              <a:defRPr sz="1200" b="1">
                <a:solidFill>
                  <a:srgbClr val="685D57"/>
                </a:solidFill>
                <a:cs typeface="EYInterstate"/>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dirty="0">
                <a:solidFill>
                  <a:schemeClr val="tx1"/>
                </a:solidFill>
                <a:latin typeface="Arial" panose="020B0604020202020204" pitchFamily="34" charset="0"/>
                <a:cs typeface="Arial" panose="020B0604020202020204" pitchFamily="34" charset="0"/>
              </a:rPr>
              <a:t>14.05.2024 </a:t>
            </a:r>
          </a:p>
        </p:txBody>
      </p:sp>
      <p:sp>
        <p:nvSpPr>
          <p:cNvPr id="18" name="object 9">
            <a:extLst>
              <a:ext uri="{FF2B5EF4-FFF2-40B4-BE49-F238E27FC236}">
                <a16:creationId xmlns:a16="http://schemas.microsoft.com/office/drawing/2014/main" id="{4F108261-1DAE-4EE0-A7F9-F76737BF18D9}"/>
              </a:ext>
            </a:extLst>
          </p:cNvPr>
          <p:cNvSpPr txBox="1"/>
          <p:nvPr/>
        </p:nvSpPr>
        <p:spPr>
          <a:xfrm>
            <a:off x="7436644" y="4440104"/>
            <a:ext cx="1831051" cy="676788"/>
          </a:xfrm>
          <a:prstGeom prst="rect">
            <a:avLst/>
          </a:prstGeom>
        </p:spPr>
        <p:txBody>
          <a:bodyPr vert="horz" wrap="square" lIns="0" tIns="12700" rIns="0" bIns="0" rtlCol="0">
            <a:spAutoFit/>
          </a:bodyPr>
          <a:lstStyle/>
          <a:p>
            <a:pPr marL="12700">
              <a:lnSpc>
                <a:spcPct val="110000"/>
              </a:lnSpc>
            </a:pPr>
            <a:r>
              <a:rPr lang="de-DE" sz="1000" dirty="0">
                <a:latin typeface="Arial" panose="020B0604020202020204" pitchFamily="34" charset="0"/>
                <a:cs typeface="Arial" panose="020B0604020202020204" pitchFamily="34" charset="0"/>
              </a:rPr>
              <a:t>Veröffentlichung der finalen Leitlinien, nach Veröffentlichung der überarbeiteten AIFMD und OGAW</a:t>
            </a:r>
          </a:p>
        </p:txBody>
      </p:sp>
      <p:cxnSp>
        <p:nvCxnSpPr>
          <p:cNvPr id="19" name="Straight Connector 18">
            <a:extLst>
              <a:ext uri="{FF2B5EF4-FFF2-40B4-BE49-F238E27FC236}">
                <a16:creationId xmlns:a16="http://schemas.microsoft.com/office/drawing/2014/main" id="{6036B0F7-B262-DC48-B677-B6B32BBA90F3}"/>
              </a:ext>
            </a:extLst>
          </p:cNvPr>
          <p:cNvCxnSpPr>
            <a:cxnSpLocks/>
          </p:cNvCxnSpPr>
          <p:nvPr/>
        </p:nvCxnSpPr>
        <p:spPr>
          <a:xfrm>
            <a:off x="9294210" y="2929964"/>
            <a:ext cx="0" cy="602551"/>
          </a:xfrm>
          <a:prstGeom prst="line">
            <a:avLst/>
          </a:prstGeom>
          <a:noFill/>
          <a:ln w="19050" cap="sq" cmpd="sng" algn="ctr">
            <a:solidFill>
              <a:srgbClr val="D2D2DA"/>
            </a:solidFill>
            <a:prstDash val="sysDot"/>
            <a:miter lim="800000"/>
            <a:tailEnd type="none"/>
          </a:ln>
          <a:effectLst/>
        </p:spPr>
      </p:cxnSp>
      <p:cxnSp>
        <p:nvCxnSpPr>
          <p:cNvPr id="20" name="Straight Connector 19">
            <a:extLst>
              <a:ext uri="{FF2B5EF4-FFF2-40B4-BE49-F238E27FC236}">
                <a16:creationId xmlns:a16="http://schemas.microsoft.com/office/drawing/2014/main" id="{989ECCC7-7554-59BE-C1DB-BEE2F90089F8}"/>
              </a:ext>
            </a:extLst>
          </p:cNvPr>
          <p:cNvCxnSpPr>
            <a:cxnSpLocks/>
          </p:cNvCxnSpPr>
          <p:nvPr/>
        </p:nvCxnSpPr>
        <p:spPr>
          <a:xfrm>
            <a:off x="7714502" y="3960154"/>
            <a:ext cx="0" cy="206266"/>
          </a:xfrm>
          <a:prstGeom prst="line">
            <a:avLst/>
          </a:prstGeom>
          <a:noFill/>
          <a:ln w="19050" cap="sq" cmpd="sng" algn="ctr">
            <a:solidFill>
              <a:srgbClr val="D2D2DA"/>
            </a:solidFill>
            <a:prstDash val="sysDot"/>
            <a:miter lim="800000"/>
            <a:tailEnd type="none"/>
          </a:ln>
          <a:effectLst/>
        </p:spPr>
      </p:cxnSp>
      <p:sp>
        <p:nvSpPr>
          <p:cNvPr id="21" name="Text Box 15">
            <a:extLst>
              <a:ext uri="{FF2B5EF4-FFF2-40B4-BE49-F238E27FC236}">
                <a16:creationId xmlns:a16="http://schemas.microsoft.com/office/drawing/2014/main" id="{CB9B4831-4948-CE08-A643-1065A87010C2}"/>
              </a:ext>
            </a:extLst>
          </p:cNvPr>
          <p:cNvSpPr txBox="1">
            <a:spLocks noChangeArrowheads="1"/>
          </p:cNvSpPr>
          <p:nvPr/>
        </p:nvSpPr>
        <p:spPr bwMode="gray">
          <a:xfrm>
            <a:off x="2314346" y="3651462"/>
            <a:ext cx="3979298" cy="141835"/>
          </a:xfrm>
          <a:prstGeom prst="rect">
            <a:avLst/>
          </a:prstGeom>
          <a:solidFill>
            <a:schemeClr val="tx2"/>
          </a:solidFill>
          <a:ln w="9525">
            <a:noFill/>
            <a:miter lim="800000"/>
            <a:headEnd/>
            <a:tailEnd/>
          </a:ln>
          <a:effectLst>
            <a:outerShdw dist="12700" sx="98000" sy="98000" algn="ctr" rotWithShape="0">
              <a:srgbClr val="000000"/>
            </a:outerShdw>
          </a:effectLst>
        </p:spPr>
        <p:txBody>
          <a:bodyPr wrap="none" anchor="ctr"/>
          <a:lstStyle>
            <a:defPPr>
              <a:defRPr lang="en-US"/>
            </a:defPPr>
            <a:lvl1pPr marR="0" lvl="0" indent="0" algn="ctr" eaLnBrk="0" fontAlgn="auto" hangingPunct="0">
              <a:lnSpc>
                <a:spcPct val="100000"/>
              </a:lnSpc>
              <a:spcBef>
                <a:spcPts val="0"/>
              </a:spcBef>
              <a:spcAft>
                <a:spcPts val="0"/>
              </a:spcAft>
              <a:buClrTx/>
              <a:buSzTx/>
              <a:buFontTx/>
              <a:buNone/>
              <a:tabLst/>
              <a:defRPr kumimoji="0" sz="1050" b="0" i="0" u="none" strike="noStrike" kern="0" cap="none" spc="0" normalizeH="0" baseline="0">
                <a:ln>
                  <a:noFill/>
                </a:ln>
                <a:solidFill>
                  <a:srgbClr val="FFFFFF"/>
                </a:solidFill>
                <a:effectLst/>
                <a:uLnTx/>
                <a:uFillTx/>
              </a:defRPr>
            </a:lvl1pPr>
          </a:lstStyle>
          <a:p>
            <a:r>
              <a:rPr lang="en-US" sz="1000" b="1">
                <a:solidFill>
                  <a:schemeClr val="tx1"/>
                </a:solidFill>
                <a:latin typeface="Arial" panose="020B0604020202020204" pitchFamily="34" charset="0"/>
                <a:cs typeface="Arial" panose="020B0604020202020204" pitchFamily="34" charset="0"/>
              </a:rPr>
              <a:t>2023</a:t>
            </a:r>
          </a:p>
        </p:txBody>
      </p:sp>
      <p:sp>
        <p:nvSpPr>
          <p:cNvPr id="22" name="object 8">
            <a:extLst>
              <a:ext uri="{FF2B5EF4-FFF2-40B4-BE49-F238E27FC236}">
                <a16:creationId xmlns:a16="http://schemas.microsoft.com/office/drawing/2014/main" id="{FBB12650-5CEF-5FD9-2461-C79731E27A2F}"/>
              </a:ext>
            </a:extLst>
          </p:cNvPr>
          <p:cNvSpPr txBox="1"/>
          <p:nvPr/>
        </p:nvSpPr>
        <p:spPr>
          <a:xfrm>
            <a:off x="697103" y="1978745"/>
            <a:ext cx="1473873" cy="202171"/>
          </a:xfrm>
          <a:prstGeom prst="rect">
            <a:avLst/>
          </a:prstGeom>
          <a:noFill/>
          <a:ln>
            <a:noFill/>
          </a:ln>
        </p:spPr>
        <p:style>
          <a:lnRef idx="0">
            <a:scrgbClr r="0" g="0" b="0"/>
          </a:lnRef>
          <a:fillRef idx="0">
            <a:scrgbClr r="0" g="0" b="0"/>
          </a:fillRef>
          <a:effectRef idx="0">
            <a:scrgbClr r="0" g="0" b="0"/>
          </a:effectRef>
          <a:fontRef idx="minor">
            <a:schemeClr val="lt1"/>
          </a:fontRef>
        </p:style>
        <p:txBody>
          <a:bodyPr vert="horz" wrap="square" lIns="0" tIns="12700" rIns="0" bIns="0" rtlCol="0">
            <a:spAutoFit/>
          </a:bodyPr>
          <a:lstStyle/>
          <a:p>
            <a:pPr marL="12700">
              <a:lnSpc>
                <a:spcPct val="110000"/>
              </a:lnSpc>
              <a:spcBef>
                <a:spcPts val="100"/>
              </a:spcBef>
            </a:pPr>
            <a:r>
              <a:rPr lang="en-US" sz="1200" b="1">
                <a:solidFill>
                  <a:schemeClr val="tx1"/>
                </a:solidFill>
                <a:latin typeface="Arial" panose="020B0604020202020204" pitchFamily="34" charset="0"/>
                <a:cs typeface="Arial" panose="020B0604020202020204" pitchFamily="34" charset="0"/>
              </a:rPr>
              <a:t>18. November 2022</a:t>
            </a:r>
            <a:endParaRPr lang="en-US" sz="1200">
              <a:solidFill>
                <a:schemeClr val="tx1"/>
              </a:solidFill>
              <a:latin typeface="Arial" panose="020B0604020202020204" pitchFamily="34" charset="0"/>
              <a:cs typeface="Arial" panose="020B0604020202020204" pitchFamily="34" charset="0"/>
            </a:endParaRPr>
          </a:p>
        </p:txBody>
      </p:sp>
      <p:sp>
        <p:nvSpPr>
          <p:cNvPr id="23" name="object 9">
            <a:extLst>
              <a:ext uri="{FF2B5EF4-FFF2-40B4-BE49-F238E27FC236}">
                <a16:creationId xmlns:a16="http://schemas.microsoft.com/office/drawing/2014/main" id="{BE4D2B30-F736-FB69-D06D-F5FE41242180}"/>
              </a:ext>
            </a:extLst>
          </p:cNvPr>
          <p:cNvSpPr txBox="1"/>
          <p:nvPr/>
        </p:nvSpPr>
        <p:spPr>
          <a:xfrm>
            <a:off x="697103" y="2251573"/>
            <a:ext cx="1557941" cy="1016945"/>
          </a:xfrm>
          <a:prstGeom prst="rect">
            <a:avLst/>
          </a:prstGeom>
        </p:spPr>
        <p:txBody>
          <a:bodyPr vert="horz" wrap="square" lIns="0" tIns="12700" rIns="0" bIns="0" rtlCol="0">
            <a:spAutoFit/>
          </a:bodyPr>
          <a:lstStyle/>
          <a:p>
            <a:pPr marL="12700">
              <a:lnSpc>
                <a:spcPct val="110000"/>
              </a:lnSpc>
            </a:pPr>
            <a:r>
              <a:rPr lang="de-DE" sz="1000" dirty="0">
                <a:latin typeface="Arial" panose="020B0604020202020204" pitchFamily="34" charset="0"/>
                <a:cs typeface="Arial" panose="020B0604020202020204" pitchFamily="34" charset="0"/>
              </a:rPr>
              <a:t>Veröffentlichung der Konsultation zu einer Leitlinie für die Verwendung von ESG- und nachhaltigkeitsbezogenen Begriffen in Fondsnamen</a:t>
            </a:r>
          </a:p>
        </p:txBody>
      </p:sp>
      <p:cxnSp>
        <p:nvCxnSpPr>
          <p:cNvPr id="24" name="Straight Connector 23">
            <a:extLst>
              <a:ext uri="{FF2B5EF4-FFF2-40B4-BE49-F238E27FC236}">
                <a16:creationId xmlns:a16="http://schemas.microsoft.com/office/drawing/2014/main" id="{26DE521A-B07E-8F7A-D48D-96C41D3F2E8D}"/>
              </a:ext>
            </a:extLst>
          </p:cNvPr>
          <p:cNvCxnSpPr>
            <a:cxnSpLocks/>
          </p:cNvCxnSpPr>
          <p:nvPr/>
        </p:nvCxnSpPr>
        <p:spPr>
          <a:xfrm>
            <a:off x="1682492" y="3289993"/>
            <a:ext cx="0" cy="222283"/>
          </a:xfrm>
          <a:prstGeom prst="line">
            <a:avLst/>
          </a:prstGeom>
          <a:noFill/>
          <a:ln w="19050" cap="sq" cmpd="sng" algn="ctr">
            <a:solidFill>
              <a:srgbClr val="D2D2DA"/>
            </a:solidFill>
            <a:prstDash val="sysDot"/>
            <a:miter lim="800000"/>
            <a:tailEnd type="none"/>
          </a:ln>
          <a:effectLst/>
        </p:spPr>
      </p:cxnSp>
      <p:sp>
        <p:nvSpPr>
          <p:cNvPr id="25" name="object 49">
            <a:extLst>
              <a:ext uri="{FF2B5EF4-FFF2-40B4-BE49-F238E27FC236}">
                <a16:creationId xmlns:a16="http://schemas.microsoft.com/office/drawing/2014/main" id="{32511067-D012-569A-F5A4-6C9E3B60BC37}"/>
              </a:ext>
            </a:extLst>
          </p:cNvPr>
          <p:cNvSpPr/>
          <p:nvPr/>
        </p:nvSpPr>
        <p:spPr>
          <a:xfrm flipV="1">
            <a:off x="675485" y="3832351"/>
            <a:ext cx="11562553" cy="85636"/>
          </a:xfrm>
          <a:custGeom>
            <a:avLst/>
            <a:gdLst/>
            <a:ahLst/>
            <a:cxnLst/>
            <a:rect l="l" t="t" r="r" b="b"/>
            <a:pathLst>
              <a:path w="12192000">
                <a:moveTo>
                  <a:pt x="0" y="0"/>
                </a:moveTo>
                <a:lnTo>
                  <a:pt x="12192000" y="0"/>
                </a:lnTo>
              </a:path>
            </a:pathLst>
          </a:custGeom>
          <a:ln>
            <a:solidFill>
              <a:schemeClr val="bg1">
                <a:lumMod val="75000"/>
              </a:schemeClr>
            </a:solidFill>
            <a:prstDash val="solid"/>
          </a:ln>
        </p:spPr>
        <p:style>
          <a:lnRef idx="1">
            <a:schemeClr val="dk1"/>
          </a:lnRef>
          <a:fillRef idx="0">
            <a:schemeClr val="dk1"/>
          </a:fillRef>
          <a:effectRef idx="0">
            <a:schemeClr val="dk1"/>
          </a:effectRef>
          <a:fontRef idx="minor">
            <a:schemeClr val="tx1"/>
          </a:fontRef>
        </p:style>
        <p:txBody>
          <a:bodyPr wrap="square" lIns="0" tIns="0" rIns="0" bIns="0" rtlCol="0"/>
          <a:lstStyle/>
          <a:p>
            <a:pPr>
              <a:lnSpc>
                <a:spcPct val="110000"/>
              </a:lnSpc>
            </a:pPr>
            <a:endParaRPr>
              <a:solidFill>
                <a:schemeClr val="tx2"/>
              </a:solidFill>
            </a:endParaRPr>
          </a:p>
        </p:txBody>
      </p:sp>
      <p:sp>
        <p:nvSpPr>
          <p:cNvPr id="26" name="object 49">
            <a:extLst>
              <a:ext uri="{FF2B5EF4-FFF2-40B4-BE49-F238E27FC236}">
                <a16:creationId xmlns:a16="http://schemas.microsoft.com/office/drawing/2014/main" id="{B0EFEE41-4198-FD99-5217-C21102E16DB8}"/>
              </a:ext>
            </a:extLst>
          </p:cNvPr>
          <p:cNvSpPr/>
          <p:nvPr/>
        </p:nvSpPr>
        <p:spPr>
          <a:xfrm>
            <a:off x="672732" y="3544413"/>
            <a:ext cx="11562550" cy="72000"/>
          </a:xfrm>
          <a:custGeom>
            <a:avLst/>
            <a:gdLst/>
            <a:ahLst/>
            <a:cxnLst/>
            <a:rect l="l" t="t" r="r" b="b"/>
            <a:pathLst>
              <a:path w="12192000">
                <a:moveTo>
                  <a:pt x="0" y="0"/>
                </a:moveTo>
                <a:lnTo>
                  <a:pt x="12192000" y="0"/>
                </a:lnTo>
              </a:path>
            </a:pathLst>
          </a:custGeom>
          <a:ln>
            <a:solidFill>
              <a:schemeClr val="bg1">
                <a:lumMod val="75000"/>
              </a:schemeClr>
            </a:solidFill>
            <a:prstDash val="solid"/>
          </a:ln>
        </p:spPr>
        <p:style>
          <a:lnRef idx="1">
            <a:schemeClr val="dk1"/>
          </a:lnRef>
          <a:fillRef idx="0">
            <a:schemeClr val="dk1"/>
          </a:fillRef>
          <a:effectRef idx="0">
            <a:schemeClr val="dk1"/>
          </a:effectRef>
          <a:fontRef idx="minor">
            <a:schemeClr val="tx1"/>
          </a:fontRef>
        </p:style>
        <p:txBody>
          <a:bodyPr wrap="square" lIns="0" tIns="0" rIns="0" bIns="0" rtlCol="0"/>
          <a:lstStyle/>
          <a:p>
            <a:pPr>
              <a:lnSpc>
                <a:spcPct val="110000"/>
              </a:lnSpc>
            </a:pPr>
            <a:endParaRPr>
              <a:solidFill>
                <a:schemeClr val="tx2"/>
              </a:solidFill>
            </a:endParaRPr>
          </a:p>
        </p:txBody>
      </p:sp>
      <p:sp>
        <p:nvSpPr>
          <p:cNvPr id="27" name="object 8">
            <a:extLst>
              <a:ext uri="{FF2B5EF4-FFF2-40B4-BE49-F238E27FC236}">
                <a16:creationId xmlns:a16="http://schemas.microsoft.com/office/drawing/2014/main" id="{CB64AAC0-D86A-26BA-A436-54F54BEC6147}"/>
              </a:ext>
            </a:extLst>
          </p:cNvPr>
          <p:cNvSpPr txBox="1"/>
          <p:nvPr/>
        </p:nvSpPr>
        <p:spPr>
          <a:xfrm>
            <a:off x="10842455" y="4175307"/>
            <a:ext cx="1181238" cy="200248"/>
          </a:xfrm>
          <a:prstGeom prst="rect">
            <a:avLst/>
          </a:prstGeom>
          <a:noFill/>
          <a:ln>
            <a:noFill/>
          </a:ln>
        </p:spPr>
        <p:style>
          <a:lnRef idx="0">
            <a:scrgbClr r="0" g="0" b="0"/>
          </a:lnRef>
          <a:fillRef idx="0">
            <a:scrgbClr r="0" g="0" b="0"/>
          </a:fillRef>
          <a:effectRef idx="0">
            <a:scrgbClr r="0" g="0" b="0"/>
          </a:effectRef>
          <a:fontRef idx="minor">
            <a:schemeClr val="lt1"/>
          </a:fontRef>
        </p:style>
        <p:txBody>
          <a:bodyPr vert="horz" wrap="square" lIns="0" tIns="12700" rIns="0" bIns="0" rtlCol="0">
            <a:spAutoFit/>
          </a:bodyPr>
          <a:lstStyle>
            <a:defPPr>
              <a:defRPr lang="de-DE"/>
            </a:defPPr>
            <a:lvl1pPr marL="12700">
              <a:lnSpc>
                <a:spcPct val="110000"/>
              </a:lnSpc>
              <a:spcBef>
                <a:spcPts val="100"/>
              </a:spcBef>
              <a:defRPr sz="1200" b="1">
                <a:solidFill>
                  <a:srgbClr val="685D57"/>
                </a:solidFill>
                <a:cs typeface="EYInterstate"/>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dirty="0">
                <a:solidFill>
                  <a:schemeClr val="tx1"/>
                </a:solidFill>
                <a:latin typeface="Arial" panose="020B0604020202020204" pitchFamily="34" charset="0"/>
                <a:cs typeface="Arial" panose="020B0604020202020204" pitchFamily="34" charset="0"/>
              </a:rPr>
              <a:t>Ende Q1 2025 </a:t>
            </a:r>
          </a:p>
        </p:txBody>
      </p:sp>
      <p:sp>
        <p:nvSpPr>
          <p:cNvPr id="28" name="object 9">
            <a:extLst>
              <a:ext uri="{FF2B5EF4-FFF2-40B4-BE49-F238E27FC236}">
                <a16:creationId xmlns:a16="http://schemas.microsoft.com/office/drawing/2014/main" id="{30B2C9E6-B2BE-1A2D-BC4A-576CBA9C9F38}"/>
              </a:ext>
            </a:extLst>
          </p:cNvPr>
          <p:cNvSpPr txBox="1"/>
          <p:nvPr/>
        </p:nvSpPr>
        <p:spPr>
          <a:xfrm>
            <a:off x="10838810" y="4440104"/>
            <a:ext cx="1454889" cy="846065"/>
          </a:xfrm>
          <a:prstGeom prst="rect">
            <a:avLst/>
          </a:prstGeom>
        </p:spPr>
        <p:txBody>
          <a:bodyPr vert="horz" wrap="square" lIns="0" tIns="12700" rIns="0" bIns="0" rtlCol="0">
            <a:spAutoFit/>
          </a:bodyPr>
          <a:lstStyle/>
          <a:p>
            <a:pPr marL="12700">
              <a:lnSpc>
                <a:spcPct val="110000"/>
              </a:lnSpc>
            </a:pPr>
            <a:r>
              <a:rPr lang="de-DE" sz="1000" dirty="0">
                <a:latin typeface="Arial" panose="020B0604020202020204" pitchFamily="34" charset="0"/>
                <a:cs typeface="Arial" panose="020B0604020202020204" pitchFamily="34" charset="0"/>
              </a:rPr>
              <a:t>Frühester erwarteter Anwendungszeitpunkt für Bestandsfonds (6 Monate nach Anwendungszeit-</a:t>
            </a:r>
          </a:p>
          <a:p>
            <a:pPr marL="12700">
              <a:lnSpc>
                <a:spcPct val="110000"/>
              </a:lnSpc>
            </a:pPr>
            <a:r>
              <a:rPr lang="de-DE" sz="1000" dirty="0">
                <a:latin typeface="Arial" panose="020B0604020202020204" pitchFamily="34" charset="0"/>
                <a:cs typeface="Arial" panose="020B0604020202020204" pitchFamily="34" charset="0"/>
              </a:rPr>
              <a:t>punkt für neue Fonds).</a:t>
            </a:r>
          </a:p>
        </p:txBody>
      </p:sp>
      <p:sp>
        <p:nvSpPr>
          <p:cNvPr id="29" name="Oval 28">
            <a:extLst>
              <a:ext uri="{FF2B5EF4-FFF2-40B4-BE49-F238E27FC236}">
                <a16:creationId xmlns:a16="http://schemas.microsoft.com/office/drawing/2014/main" id="{24672025-BDF2-C176-0E1B-4DBEC39F3728}"/>
              </a:ext>
            </a:extLst>
          </p:cNvPr>
          <p:cNvSpPr/>
          <p:nvPr/>
        </p:nvSpPr>
        <p:spPr>
          <a:xfrm>
            <a:off x="11194126" y="3890953"/>
            <a:ext cx="72000" cy="72000"/>
          </a:xfrm>
          <a:prstGeom prst="ellipse">
            <a:avLst/>
          </a:prstGeom>
          <a:solidFill>
            <a:schemeClr val="tx2"/>
          </a:solidFill>
          <a:ln w="12700" cap="sq" cmpd="sng" algn="ctr">
            <a:solidFill>
              <a:schemeClr val="bg1"/>
            </a:solidFill>
            <a:prstDash val="solid"/>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kern="0">
              <a:latin typeface="Arial" panose="020B0604020202020204" pitchFamily="34" charset="0"/>
              <a:cs typeface="Arial" panose="020B0604020202020204" pitchFamily="34" charset="0"/>
            </a:endParaRPr>
          </a:p>
        </p:txBody>
      </p:sp>
      <p:cxnSp>
        <p:nvCxnSpPr>
          <p:cNvPr id="30" name="Straight Connector 29">
            <a:extLst>
              <a:ext uri="{FF2B5EF4-FFF2-40B4-BE49-F238E27FC236}">
                <a16:creationId xmlns:a16="http://schemas.microsoft.com/office/drawing/2014/main" id="{10BD9D0D-D3C3-E259-7DD8-90AB4A64FABD}"/>
              </a:ext>
            </a:extLst>
          </p:cNvPr>
          <p:cNvCxnSpPr>
            <a:cxnSpLocks/>
          </p:cNvCxnSpPr>
          <p:nvPr/>
        </p:nvCxnSpPr>
        <p:spPr>
          <a:xfrm>
            <a:off x="11222175" y="3962954"/>
            <a:ext cx="0" cy="166501"/>
          </a:xfrm>
          <a:prstGeom prst="line">
            <a:avLst/>
          </a:prstGeom>
          <a:noFill/>
          <a:ln w="19050" cap="sq" cmpd="sng" algn="ctr">
            <a:solidFill>
              <a:srgbClr val="D2D2DA"/>
            </a:solidFill>
            <a:prstDash val="sysDot"/>
            <a:miter lim="800000"/>
            <a:tailEnd type="none"/>
          </a:ln>
          <a:effectLst/>
        </p:spPr>
      </p:cxnSp>
      <p:sp>
        <p:nvSpPr>
          <p:cNvPr id="31" name="Oval 30">
            <a:extLst>
              <a:ext uri="{FF2B5EF4-FFF2-40B4-BE49-F238E27FC236}">
                <a16:creationId xmlns:a16="http://schemas.microsoft.com/office/drawing/2014/main" id="{B2366F54-249C-992C-3B68-D031BC078D43}"/>
              </a:ext>
            </a:extLst>
          </p:cNvPr>
          <p:cNvSpPr/>
          <p:nvPr/>
        </p:nvSpPr>
        <p:spPr>
          <a:xfrm>
            <a:off x="5343243" y="3511063"/>
            <a:ext cx="72000" cy="72000"/>
          </a:xfrm>
          <a:prstGeom prst="ellipse">
            <a:avLst/>
          </a:prstGeom>
          <a:solidFill>
            <a:schemeClr val="tx2"/>
          </a:solidFill>
          <a:ln w="12700" cap="sq" cmpd="sng" algn="ctr">
            <a:solidFill>
              <a:schemeClr val="bg1"/>
            </a:solidFill>
            <a:prstDash val="solid"/>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kern="0">
              <a:latin typeface="Arial" panose="020B0604020202020204" pitchFamily="34" charset="0"/>
              <a:cs typeface="Arial" panose="020B0604020202020204" pitchFamily="34" charset="0"/>
            </a:endParaRPr>
          </a:p>
        </p:txBody>
      </p:sp>
      <p:sp>
        <p:nvSpPr>
          <p:cNvPr id="32" name="Oval 31">
            <a:extLst>
              <a:ext uri="{FF2B5EF4-FFF2-40B4-BE49-F238E27FC236}">
                <a16:creationId xmlns:a16="http://schemas.microsoft.com/office/drawing/2014/main" id="{FE54DD9D-013B-D626-B34A-A37F220B0371}"/>
              </a:ext>
            </a:extLst>
          </p:cNvPr>
          <p:cNvSpPr/>
          <p:nvPr/>
        </p:nvSpPr>
        <p:spPr>
          <a:xfrm>
            <a:off x="1646492" y="3501816"/>
            <a:ext cx="72000" cy="72000"/>
          </a:xfrm>
          <a:prstGeom prst="ellipse">
            <a:avLst/>
          </a:prstGeom>
          <a:solidFill>
            <a:schemeClr val="tx2"/>
          </a:solidFill>
          <a:ln w="12700" cap="sq" cmpd="sng" algn="ctr">
            <a:solidFill>
              <a:schemeClr val="bg1"/>
            </a:solidFill>
            <a:prstDash val="solid"/>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kern="0">
              <a:latin typeface="Arial" panose="020B0604020202020204" pitchFamily="34" charset="0"/>
              <a:cs typeface="Arial" panose="020B0604020202020204" pitchFamily="34" charset="0"/>
            </a:endParaRPr>
          </a:p>
        </p:txBody>
      </p:sp>
      <p:sp>
        <p:nvSpPr>
          <p:cNvPr id="33" name="Oval 32">
            <a:extLst>
              <a:ext uri="{FF2B5EF4-FFF2-40B4-BE49-F238E27FC236}">
                <a16:creationId xmlns:a16="http://schemas.microsoft.com/office/drawing/2014/main" id="{56534E8A-3DAC-C57F-050D-3371AEFB8118}"/>
              </a:ext>
            </a:extLst>
          </p:cNvPr>
          <p:cNvSpPr/>
          <p:nvPr/>
        </p:nvSpPr>
        <p:spPr>
          <a:xfrm>
            <a:off x="9258210" y="3503039"/>
            <a:ext cx="72000" cy="72000"/>
          </a:xfrm>
          <a:prstGeom prst="ellipse">
            <a:avLst/>
          </a:prstGeom>
          <a:solidFill>
            <a:schemeClr val="tx2"/>
          </a:solidFill>
          <a:ln w="12700" cap="sq" cmpd="sng" algn="ctr">
            <a:solidFill>
              <a:schemeClr val="bg1"/>
            </a:solidFill>
            <a:prstDash val="solid"/>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kern="0">
              <a:latin typeface="Arial" panose="020B0604020202020204" pitchFamily="34" charset="0"/>
              <a:cs typeface="Arial" panose="020B0604020202020204" pitchFamily="34" charset="0"/>
            </a:endParaRPr>
          </a:p>
        </p:txBody>
      </p:sp>
      <p:sp>
        <p:nvSpPr>
          <p:cNvPr id="34" name="Oval 33">
            <a:extLst>
              <a:ext uri="{FF2B5EF4-FFF2-40B4-BE49-F238E27FC236}">
                <a16:creationId xmlns:a16="http://schemas.microsoft.com/office/drawing/2014/main" id="{44D6C968-7BA8-3C7B-9134-163C1B6C51A6}"/>
              </a:ext>
            </a:extLst>
          </p:cNvPr>
          <p:cNvSpPr/>
          <p:nvPr/>
        </p:nvSpPr>
        <p:spPr>
          <a:xfrm>
            <a:off x="7683328" y="3885041"/>
            <a:ext cx="72000" cy="72000"/>
          </a:xfrm>
          <a:prstGeom prst="ellipse">
            <a:avLst/>
          </a:prstGeom>
          <a:solidFill>
            <a:schemeClr val="tx2"/>
          </a:solidFill>
          <a:ln w="12700" cap="sq" cmpd="sng" algn="ctr">
            <a:solidFill>
              <a:schemeClr val="bg1"/>
            </a:solidFill>
            <a:prstDash val="solid"/>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kern="0">
              <a:latin typeface="Arial" panose="020B0604020202020204" pitchFamily="34" charset="0"/>
              <a:cs typeface="Arial" panose="020B0604020202020204" pitchFamily="34" charset="0"/>
            </a:endParaRPr>
          </a:p>
        </p:txBody>
      </p:sp>
      <p:sp>
        <p:nvSpPr>
          <p:cNvPr id="35" name="Oval 34">
            <a:extLst>
              <a:ext uri="{FF2B5EF4-FFF2-40B4-BE49-F238E27FC236}">
                <a16:creationId xmlns:a16="http://schemas.microsoft.com/office/drawing/2014/main" id="{BD0840AF-79F0-F4E9-177E-1BBEC6B7A914}"/>
              </a:ext>
            </a:extLst>
          </p:cNvPr>
          <p:cNvSpPr/>
          <p:nvPr/>
        </p:nvSpPr>
        <p:spPr>
          <a:xfrm rot="10800000">
            <a:off x="3500655" y="3879887"/>
            <a:ext cx="72000" cy="72000"/>
          </a:xfrm>
          <a:prstGeom prst="ellipse">
            <a:avLst/>
          </a:prstGeom>
          <a:solidFill>
            <a:schemeClr val="tx2"/>
          </a:solidFill>
          <a:ln w="12700" cap="sq" cmpd="sng" algn="ctr">
            <a:solidFill>
              <a:schemeClr val="bg1"/>
            </a:solidFill>
            <a:prstDash val="solid"/>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kern="0">
              <a:latin typeface="Arial" panose="020B0604020202020204" pitchFamily="34" charset="0"/>
              <a:cs typeface="Arial" panose="020B0604020202020204" pitchFamily="34" charset="0"/>
            </a:endParaRPr>
          </a:p>
        </p:txBody>
      </p:sp>
      <p:pic>
        <p:nvPicPr>
          <p:cNvPr id="36" name="Picture 35">
            <a:extLst>
              <a:ext uri="{FF2B5EF4-FFF2-40B4-BE49-F238E27FC236}">
                <a16:creationId xmlns:a16="http://schemas.microsoft.com/office/drawing/2014/main" id="{0AC717CB-8C85-E3E7-FE2D-51CF451ACF95}"/>
              </a:ext>
            </a:extLst>
          </p:cNvPr>
          <p:cNvPicPr>
            <a:picLocks noChangeAspect="1"/>
          </p:cNvPicPr>
          <p:nvPr/>
        </p:nvPicPr>
        <p:blipFill rotWithShape="1">
          <a:blip r:embed="rId2"/>
          <a:srcRect l="1" t="3945" r="563" b="4290"/>
          <a:stretch/>
        </p:blipFill>
        <p:spPr>
          <a:xfrm>
            <a:off x="6756516" y="2026393"/>
            <a:ext cx="798464" cy="1044000"/>
          </a:xfrm>
          <a:prstGeom prst="rect">
            <a:avLst/>
          </a:prstGeom>
          <a:ln>
            <a:solidFill>
              <a:schemeClr val="tx2"/>
            </a:solidFill>
          </a:ln>
        </p:spPr>
      </p:pic>
      <p:pic>
        <p:nvPicPr>
          <p:cNvPr id="37" name="Picture 36">
            <a:extLst>
              <a:ext uri="{FF2B5EF4-FFF2-40B4-BE49-F238E27FC236}">
                <a16:creationId xmlns:a16="http://schemas.microsoft.com/office/drawing/2014/main" id="{A1987E65-D97A-FCF0-D483-AD7D36410947}"/>
              </a:ext>
            </a:extLst>
          </p:cNvPr>
          <p:cNvPicPr>
            <a:picLocks noChangeAspect="1"/>
          </p:cNvPicPr>
          <p:nvPr/>
        </p:nvPicPr>
        <p:blipFill>
          <a:blip r:embed="rId3"/>
          <a:stretch>
            <a:fillRect/>
          </a:stretch>
        </p:blipFill>
        <p:spPr>
          <a:xfrm>
            <a:off x="3031723" y="2026393"/>
            <a:ext cx="736281" cy="1044000"/>
          </a:xfrm>
          <a:prstGeom prst="rect">
            <a:avLst/>
          </a:prstGeom>
          <a:ln>
            <a:solidFill>
              <a:schemeClr val="tx2"/>
            </a:solidFill>
          </a:ln>
        </p:spPr>
      </p:pic>
      <p:sp>
        <p:nvSpPr>
          <p:cNvPr id="38" name="Rectangle 37">
            <a:extLst>
              <a:ext uri="{FF2B5EF4-FFF2-40B4-BE49-F238E27FC236}">
                <a16:creationId xmlns:a16="http://schemas.microsoft.com/office/drawing/2014/main" id="{87B8F6C2-656B-240F-39EE-2B81F02F101E}"/>
              </a:ext>
            </a:extLst>
          </p:cNvPr>
          <p:cNvSpPr/>
          <p:nvPr/>
        </p:nvSpPr>
        <p:spPr>
          <a:xfrm>
            <a:off x="3031720" y="3141053"/>
            <a:ext cx="742040" cy="222283"/>
          </a:xfrm>
          <a:prstGeom prst="rect">
            <a:avLst/>
          </a:prstGeom>
          <a:noFill/>
          <a:ln w="12700" cap="sq" cmpd="sng" algn="ctr">
            <a:noFill/>
            <a:prstDash val="solid"/>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1000" kern="0">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Link</a:t>
            </a:r>
            <a:endParaRPr lang="de-DE" sz="1000" kern="0">
              <a:latin typeface="Arial" panose="020B0604020202020204" pitchFamily="34" charset="0"/>
              <a:cs typeface="Arial" panose="020B0604020202020204" pitchFamily="34" charset="0"/>
            </a:endParaRPr>
          </a:p>
        </p:txBody>
      </p:sp>
      <p:sp>
        <p:nvSpPr>
          <p:cNvPr id="39" name="Rectangle 38">
            <a:extLst>
              <a:ext uri="{FF2B5EF4-FFF2-40B4-BE49-F238E27FC236}">
                <a16:creationId xmlns:a16="http://schemas.microsoft.com/office/drawing/2014/main" id="{3147F096-8B35-60BC-2F70-C199D894944D}"/>
              </a:ext>
            </a:extLst>
          </p:cNvPr>
          <p:cNvSpPr/>
          <p:nvPr/>
        </p:nvSpPr>
        <p:spPr>
          <a:xfrm>
            <a:off x="6823441" y="3154291"/>
            <a:ext cx="742040" cy="222283"/>
          </a:xfrm>
          <a:prstGeom prst="rect">
            <a:avLst/>
          </a:prstGeom>
          <a:noFill/>
          <a:ln w="12700" cap="sq" cmpd="sng" algn="ctr">
            <a:noFill/>
            <a:prstDash val="solid"/>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1000" kern="0">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Link</a:t>
            </a:r>
            <a:endParaRPr lang="de-DE" sz="1000" kern="0">
              <a:latin typeface="Arial" panose="020B0604020202020204" pitchFamily="34" charset="0"/>
              <a:cs typeface="Arial" panose="020B0604020202020204" pitchFamily="34" charset="0"/>
            </a:endParaRPr>
          </a:p>
        </p:txBody>
      </p:sp>
      <p:sp>
        <p:nvSpPr>
          <p:cNvPr id="40" name="Rectangle 39">
            <a:extLst>
              <a:ext uri="{FF2B5EF4-FFF2-40B4-BE49-F238E27FC236}">
                <a16:creationId xmlns:a16="http://schemas.microsoft.com/office/drawing/2014/main" id="{05B7FEC5-75AF-4749-F92A-134598987547}"/>
              </a:ext>
            </a:extLst>
          </p:cNvPr>
          <p:cNvSpPr/>
          <p:nvPr/>
        </p:nvSpPr>
        <p:spPr>
          <a:xfrm>
            <a:off x="6958570" y="5729746"/>
            <a:ext cx="5276712" cy="1026933"/>
          </a:xfrm>
          <a:prstGeom prst="rect">
            <a:avLst/>
          </a:prstGeom>
          <a:solidFill>
            <a:schemeClr val="tx1"/>
          </a:solidFill>
          <a:ln w="12700" cap="sq" cmpd="sng" algn="ctr">
            <a:solidFill>
              <a:schemeClr val="tx2"/>
            </a:solidFill>
            <a:prstDash val="sysDash"/>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kern="0">
              <a:solidFill>
                <a:srgbClr val="2E2E38"/>
              </a:solidFill>
              <a:latin typeface="Arial" panose="020B0604020202020204" pitchFamily="34" charset="0"/>
              <a:cs typeface="Arial" panose="020B0604020202020204" pitchFamily="34" charset="0"/>
            </a:endParaRPr>
          </a:p>
        </p:txBody>
      </p:sp>
      <p:sp>
        <p:nvSpPr>
          <p:cNvPr id="41" name="Rectangle 40">
            <a:extLst>
              <a:ext uri="{FF2B5EF4-FFF2-40B4-BE49-F238E27FC236}">
                <a16:creationId xmlns:a16="http://schemas.microsoft.com/office/drawing/2014/main" id="{4D49CCC8-0431-4E33-FE6A-3BF94B43A456}"/>
              </a:ext>
            </a:extLst>
          </p:cNvPr>
          <p:cNvSpPr/>
          <p:nvPr/>
        </p:nvSpPr>
        <p:spPr>
          <a:xfrm>
            <a:off x="6951270" y="5485512"/>
            <a:ext cx="5284012" cy="242900"/>
          </a:xfrm>
          <a:prstGeom prst="rect">
            <a:avLst/>
          </a:prstGeom>
          <a:solidFill>
            <a:schemeClr val="tx2"/>
          </a:solidFill>
          <a:ln w="12700" cap="sq" cmpd="sng" algn="ctr">
            <a:solidFill>
              <a:schemeClr val="tx2"/>
            </a:solidFill>
            <a:prstDash val="solid"/>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1100" b="1" kern="0">
                <a:solidFill>
                  <a:schemeClr val="bg2"/>
                </a:solidFill>
                <a:latin typeface="Arial" panose="020B0604020202020204" pitchFamily="34" charset="0"/>
                <a:cs typeface="Arial" panose="020B0604020202020204" pitchFamily="34" charset="0"/>
              </a:rPr>
              <a:t>Scope</a:t>
            </a:r>
          </a:p>
        </p:txBody>
      </p:sp>
      <p:sp>
        <p:nvSpPr>
          <p:cNvPr id="42" name="Rectangle: Rounded Corners 41">
            <a:extLst>
              <a:ext uri="{FF2B5EF4-FFF2-40B4-BE49-F238E27FC236}">
                <a16:creationId xmlns:a16="http://schemas.microsoft.com/office/drawing/2014/main" id="{8E7D9F5C-1DF4-D630-2C4E-CF7266788A74}"/>
              </a:ext>
            </a:extLst>
          </p:cNvPr>
          <p:cNvSpPr/>
          <p:nvPr/>
        </p:nvSpPr>
        <p:spPr>
          <a:xfrm>
            <a:off x="7042472" y="5845525"/>
            <a:ext cx="2340000" cy="854936"/>
          </a:xfrm>
          <a:prstGeom prst="roundRect">
            <a:avLst/>
          </a:prstGeom>
          <a:noFill/>
          <a:ln w="12700" cap="sq" cmpd="sng" algn="ctr">
            <a:solidFill>
              <a:schemeClr val="tx2"/>
            </a:solidFill>
            <a:prstDash val="solid"/>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r>
              <a:rPr lang="de-DE" sz="1000" kern="0">
                <a:solidFill>
                  <a:schemeClr val="bg1"/>
                </a:solidFill>
                <a:latin typeface="Arial" panose="020B0604020202020204" pitchFamily="34" charset="0"/>
                <a:cs typeface="Arial" panose="020B0604020202020204" pitchFamily="34" charset="0"/>
              </a:rPr>
              <a:t>Alle UCITS und AIFs einschließlich </a:t>
            </a:r>
            <a:r>
              <a:rPr lang="fr-FR" sz="1000" kern="0" err="1">
                <a:solidFill>
                  <a:schemeClr val="bg1"/>
                </a:solidFill>
                <a:latin typeface="Arial" panose="020B0604020202020204" pitchFamily="34" charset="0"/>
                <a:cs typeface="Arial" panose="020B0604020202020204" pitchFamily="34" charset="0"/>
              </a:rPr>
              <a:t>EuSEFs</a:t>
            </a:r>
            <a:r>
              <a:rPr lang="fr-FR" sz="1000" kern="0">
                <a:solidFill>
                  <a:schemeClr val="bg1"/>
                </a:solidFill>
                <a:latin typeface="Arial" panose="020B0604020202020204" pitchFamily="34" charset="0"/>
                <a:cs typeface="Arial" panose="020B0604020202020204" pitchFamily="34" charset="0"/>
              </a:rPr>
              <a:t>, </a:t>
            </a:r>
            <a:r>
              <a:rPr lang="fr-FR" sz="1000" kern="0" err="1">
                <a:solidFill>
                  <a:schemeClr val="bg1"/>
                </a:solidFill>
                <a:latin typeface="Arial" panose="020B0604020202020204" pitchFamily="34" charset="0"/>
                <a:cs typeface="Arial" panose="020B0604020202020204" pitchFamily="34" charset="0"/>
              </a:rPr>
              <a:t>EuVECAs</a:t>
            </a:r>
            <a:r>
              <a:rPr lang="fr-FR" sz="1000" kern="0">
                <a:solidFill>
                  <a:schemeClr val="bg1"/>
                </a:solidFill>
                <a:latin typeface="Arial" panose="020B0604020202020204" pitchFamily="34" charset="0"/>
                <a:cs typeface="Arial" panose="020B0604020202020204" pitchFamily="34" charset="0"/>
              </a:rPr>
              <a:t>, </a:t>
            </a:r>
            <a:r>
              <a:rPr lang="fr-FR" sz="1000" kern="0" err="1">
                <a:solidFill>
                  <a:schemeClr val="bg1"/>
                </a:solidFill>
                <a:latin typeface="Arial" panose="020B0604020202020204" pitchFamily="34" charset="0"/>
                <a:cs typeface="Arial" panose="020B0604020202020204" pitchFamily="34" charset="0"/>
              </a:rPr>
              <a:t>ELTIFs</a:t>
            </a:r>
            <a:r>
              <a:rPr lang="fr-FR" sz="1000" kern="0">
                <a:solidFill>
                  <a:schemeClr val="bg1"/>
                </a:solidFill>
                <a:latin typeface="Arial" panose="020B0604020202020204" pitchFamily="34" charset="0"/>
                <a:cs typeface="Arial" panose="020B0604020202020204" pitchFamily="34" charset="0"/>
              </a:rPr>
              <a:t> </a:t>
            </a:r>
            <a:r>
              <a:rPr lang="fr-FR" sz="1000" kern="0" err="1">
                <a:solidFill>
                  <a:schemeClr val="bg1"/>
                </a:solidFill>
                <a:latin typeface="Arial" panose="020B0604020202020204" pitchFamily="34" charset="0"/>
                <a:cs typeface="Arial" panose="020B0604020202020204" pitchFamily="34" charset="0"/>
              </a:rPr>
              <a:t>und</a:t>
            </a:r>
            <a:r>
              <a:rPr lang="fr-FR" sz="1000" kern="0">
                <a:solidFill>
                  <a:schemeClr val="bg1"/>
                </a:solidFill>
                <a:latin typeface="Arial" panose="020B0604020202020204" pitchFamily="34" charset="0"/>
                <a:cs typeface="Arial" panose="020B0604020202020204" pitchFamily="34" charset="0"/>
              </a:rPr>
              <a:t>  MMF</a:t>
            </a:r>
          </a:p>
        </p:txBody>
      </p:sp>
      <p:sp>
        <p:nvSpPr>
          <p:cNvPr id="43" name="Rectangle 42">
            <a:extLst>
              <a:ext uri="{FF2B5EF4-FFF2-40B4-BE49-F238E27FC236}">
                <a16:creationId xmlns:a16="http://schemas.microsoft.com/office/drawing/2014/main" id="{93C7124C-0B73-3A9F-BFCF-5FE491CDB1BA}"/>
              </a:ext>
            </a:extLst>
          </p:cNvPr>
          <p:cNvSpPr/>
          <p:nvPr/>
        </p:nvSpPr>
        <p:spPr>
          <a:xfrm>
            <a:off x="7594959" y="5769379"/>
            <a:ext cx="1241920" cy="180000"/>
          </a:xfrm>
          <a:prstGeom prst="rect">
            <a:avLst/>
          </a:prstGeom>
          <a:solidFill>
            <a:schemeClr val="tx1"/>
          </a:solidFill>
          <a:ln w="12700" cap="sq" cmpd="sng" algn="ctr">
            <a:noFill/>
            <a:prstDash val="solid"/>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1100" b="1" kern="0">
                <a:solidFill>
                  <a:schemeClr val="tx2"/>
                </a:solidFill>
                <a:latin typeface="Arial" panose="020B0604020202020204" pitchFamily="34" charset="0"/>
                <a:cs typeface="Arial" panose="020B0604020202020204" pitchFamily="34" charset="0"/>
              </a:rPr>
              <a:t>Finanzprodukte</a:t>
            </a:r>
          </a:p>
        </p:txBody>
      </p:sp>
      <p:sp>
        <p:nvSpPr>
          <p:cNvPr id="44" name="Rectangle: Rounded Corners 43">
            <a:extLst>
              <a:ext uri="{FF2B5EF4-FFF2-40B4-BE49-F238E27FC236}">
                <a16:creationId xmlns:a16="http://schemas.microsoft.com/office/drawing/2014/main" id="{091908DE-6397-9861-F29C-C126EC6DC39C}"/>
              </a:ext>
            </a:extLst>
          </p:cNvPr>
          <p:cNvSpPr/>
          <p:nvPr/>
        </p:nvSpPr>
        <p:spPr>
          <a:xfrm>
            <a:off x="9770952" y="5845526"/>
            <a:ext cx="2340000" cy="836685"/>
          </a:xfrm>
          <a:prstGeom prst="roundRect">
            <a:avLst/>
          </a:prstGeom>
          <a:noFill/>
          <a:ln w="12700" cap="sq" cmpd="sng" algn="ctr">
            <a:solidFill>
              <a:schemeClr val="tx2"/>
            </a:solidFill>
            <a:prstDash val="solid"/>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000" kern="0">
                <a:solidFill>
                  <a:schemeClr val="bg1"/>
                </a:solidFill>
                <a:latin typeface="Arial" panose="020B0604020202020204" pitchFamily="34" charset="0"/>
                <a:cs typeface="Arial" panose="020B0604020202020204" pitchFamily="34" charset="0"/>
              </a:rPr>
              <a:t>ESG (</a:t>
            </a:r>
            <a:r>
              <a:rPr lang="fr-FR" sz="1000" kern="0" err="1">
                <a:solidFill>
                  <a:schemeClr val="bg1"/>
                </a:solidFill>
                <a:latin typeface="Arial" panose="020B0604020202020204" pitchFamily="34" charset="0"/>
                <a:cs typeface="Arial" panose="020B0604020202020204" pitchFamily="34" charset="0"/>
              </a:rPr>
              <a:t>z.B</a:t>
            </a:r>
            <a:r>
              <a:rPr lang="fr-FR" sz="1000" kern="0">
                <a:solidFill>
                  <a:schemeClr val="bg1"/>
                </a:solidFill>
                <a:latin typeface="Arial" panose="020B0604020202020204" pitchFamily="34" charset="0"/>
                <a:cs typeface="Arial" panose="020B0604020202020204" pitchFamily="34" charset="0"/>
              </a:rPr>
              <a:t>. </a:t>
            </a:r>
            <a:r>
              <a:rPr lang="fr-FR" sz="1000" kern="0" err="1">
                <a:solidFill>
                  <a:schemeClr val="bg1"/>
                </a:solidFill>
                <a:latin typeface="Arial" panose="020B0604020202020204" pitchFamily="34" charset="0"/>
                <a:cs typeface="Arial" panose="020B0604020202020204" pitchFamily="34" charset="0"/>
              </a:rPr>
              <a:t>Klimawandel</a:t>
            </a:r>
            <a:r>
              <a:rPr lang="fr-FR" sz="1000" kern="0">
                <a:solidFill>
                  <a:schemeClr val="bg1"/>
                </a:solidFill>
                <a:latin typeface="Arial" panose="020B0604020202020204" pitchFamily="34" charset="0"/>
                <a:cs typeface="Arial" panose="020B0604020202020204" pitchFamily="34" charset="0"/>
              </a:rPr>
              <a:t>, Bio-</a:t>
            </a:r>
            <a:r>
              <a:rPr lang="fr-FR" sz="1000" kern="0" err="1">
                <a:solidFill>
                  <a:schemeClr val="bg1"/>
                </a:solidFill>
                <a:latin typeface="Arial" panose="020B0604020202020204" pitchFamily="34" charset="0"/>
                <a:cs typeface="Arial" panose="020B0604020202020204" pitchFamily="34" charset="0"/>
              </a:rPr>
              <a:t>diversität</a:t>
            </a:r>
            <a:r>
              <a:rPr lang="fr-FR" sz="1000" kern="0">
                <a:solidFill>
                  <a:schemeClr val="bg1"/>
                </a:solidFill>
                <a:latin typeface="Arial" panose="020B0604020202020204" pitchFamily="34" charset="0"/>
                <a:cs typeface="Arial" panose="020B0604020202020204" pitchFamily="34" charset="0"/>
              </a:rPr>
              <a:t>, </a:t>
            </a:r>
            <a:r>
              <a:rPr lang="fr-FR" sz="1000" kern="0" err="1">
                <a:solidFill>
                  <a:schemeClr val="bg1"/>
                </a:solidFill>
                <a:latin typeface="Arial" panose="020B0604020202020204" pitchFamily="34" charset="0"/>
                <a:cs typeface="Arial" panose="020B0604020202020204" pitchFamily="34" charset="0"/>
              </a:rPr>
              <a:t>Erneuerbare</a:t>
            </a:r>
            <a:r>
              <a:rPr lang="fr-FR" sz="1000" kern="0">
                <a:solidFill>
                  <a:schemeClr val="bg1"/>
                </a:solidFill>
                <a:latin typeface="Arial" panose="020B0604020202020204" pitchFamily="34" charset="0"/>
                <a:cs typeface="Arial" panose="020B0604020202020204" pitchFamily="34" charset="0"/>
              </a:rPr>
              <a:t> </a:t>
            </a:r>
            <a:r>
              <a:rPr lang="fr-FR" sz="1000" kern="0" err="1">
                <a:solidFill>
                  <a:schemeClr val="bg1"/>
                </a:solidFill>
                <a:latin typeface="Arial" panose="020B0604020202020204" pitchFamily="34" charset="0"/>
                <a:cs typeface="Arial" panose="020B0604020202020204" pitchFamily="34" charset="0"/>
              </a:rPr>
              <a:t>Energien</a:t>
            </a:r>
            <a:r>
              <a:rPr lang="fr-FR" sz="1000" kern="0">
                <a:solidFill>
                  <a:schemeClr val="bg1"/>
                </a:solidFill>
                <a:latin typeface="Arial" panose="020B0604020202020204" pitchFamily="34" charset="0"/>
                <a:cs typeface="Arial" panose="020B0604020202020204" pitchFamily="34" charset="0"/>
              </a:rPr>
              <a:t>), </a:t>
            </a:r>
            <a:r>
              <a:rPr lang="fr-FR" sz="1000" kern="0" err="1">
                <a:solidFill>
                  <a:schemeClr val="bg1"/>
                </a:solidFill>
                <a:latin typeface="Arial" panose="020B0604020202020204" pitchFamily="34" charset="0"/>
                <a:cs typeface="Arial" panose="020B0604020202020204" pitchFamily="34" charset="0"/>
              </a:rPr>
              <a:t>Nachhaltigkeit</a:t>
            </a:r>
            <a:r>
              <a:rPr lang="fr-FR" sz="1000" kern="0">
                <a:solidFill>
                  <a:schemeClr val="bg1"/>
                </a:solidFill>
                <a:latin typeface="Arial" panose="020B0604020202020204" pitchFamily="34" charset="0"/>
                <a:cs typeface="Arial" panose="020B0604020202020204" pitchFamily="34" charset="0"/>
              </a:rPr>
              <a:t>, </a:t>
            </a:r>
            <a:r>
              <a:rPr lang="fr-FR" sz="1000" kern="0" err="1">
                <a:solidFill>
                  <a:schemeClr val="bg1"/>
                </a:solidFill>
                <a:latin typeface="Arial" panose="020B0604020202020204" pitchFamily="34" charset="0"/>
                <a:cs typeface="Arial" panose="020B0604020202020204" pitchFamily="34" charset="0"/>
              </a:rPr>
              <a:t>nachhaltig</a:t>
            </a:r>
            <a:r>
              <a:rPr lang="de-DE" sz="1000" kern="0">
                <a:solidFill>
                  <a:schemeClr val="bg1"/>
                </a:solidFill>
                <a:latin typeface="Arial" panose="020B0604020202020204" pitchFamily="34" charset="0"/>
                <a:cs typeface="Arial" panose="020B0604020202020204" pitchFamily="34" charset="0"/>
              </a:rPr>
              <a:t>, Transition/ Übergang, Impact</a:t>
            </a:r>
            <a:endParaRPr lang="fr-FR" sz="1000" kern="0">
              <a:solidFill>
                <a:schemeClr val="bg1"/>
              </a:solidFill>
              <a:latin typeface="Arial" panose="020B0604020202020204" pitchFamily="34" charset="0"/>
              <a:cs typeface="Arial" panose="020B0604020202020204" pitchFamily="34" charset="0"/>
            </a:endParaRPr>
          </a:p>
        </p:txBody>
      </p:sp>
      <p:sp>
        <p:nvSpPr>
          <p:cNvPr id="45" name="Rectangle 44">
            <a:extLst>
              <a:ext uri="{FF2B5EF4-FFF2-40B4-BE49-F238E27FC236}">
                <a16:creationId xmlns:a16="http://schemas.microsoft.com/office/drawing/2014/main" id="{EA1142B4-CBF2-F16C-EC22-594C2D6ED304}"/>
              </a:ext>
            </a:extLst>
          </p:cNvPr>
          <p:cNvSpPr/>
          <p:nvPr/>
        </p:nvSpPr>
        <p:spPr>
          <a:xfrm>
            <a:off x="10580695" y="5769379"/>
            <a:ext cx="720515" cy="180000"/>
          </a:xfrm>
          <a:prstGeom prst="rect">
            <a:avLst/>
          </a:prstGeom>
          <a:solidFill>
            <a:schemeClr val="tx1"/>
          </a:solidFill>
          <a:ln w="12700" cap="sq" cmpd="sng" algn="ctr">
            <a:noFill/>
            <a:prstDash val="solid"/>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1100" b="1" kern="0">
                <a:solidFill>
                  <a:schemeClr val="tx2"/>
                </a:solidFill>
                <a:latin typeface="Arial" panose="020B0604020202020204" pitchFamily="34" charset="0"/>
                <a:cs typeface="Arial" panose="020B0604020202020204" pitchFamily="34" charset="0"/>
              </a:rPr>
              <a:t>Begriffe</a:t>
            </a:r>
          </a:p>
        </p:txBody>
      </p:sp>
      <p:sp>
        <p:nvSpPr>
          <p:cNvPr id="46" name="Rectangle 45">
            <a:extLst>
              <a:ext uri="{FF2B5EF4-FFF2-40B4-BE49-F238E27FC236}">
                <a16:creationId xmlns:a16="http://schemas.microsoft.com/office/drawing/2014/main" id="{A0AD9BDB-3A0A-B61F-908A-20649DD513BB}"/>
              </a:ext>
            </a:extLst>
          </p:cNvPr>
          <p:cNvSpPr/>
          <p:nvPr/>
        </p:nvSpPr>
        <p:spPr>
          <a:xfrm>
            <a:off x="763265" y="5492365"/>
            <a:ext cx="5787154" cy="1289591"/>
          </a:xfrm>
          <a:prstGeom prst="rect">
            <a:avLst/>
          </a:prstGeom>
          <a:solidFill>
            <a:schemeClr val="tx1"/>
          </a:solidFill>
          <a:ln w="12700" cap="sq" cmpd="sng" algn="ctr">
            <a:solidFill>
              <a:schemeClr val="tx2"/>
            </a:solidFill>
            <a:prstDash val="sysDash"/>
            <a:miter lim="800000"/>
            <a:tailEnd type="none"/>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171450" indent="-171450">
              <a:buFont typeface="Arial" panose="020B0604020202020204" pitchFamily="34" charset="0"/>
              <a:buChar char="•"/>
            </a:pPr>
            <a:r>
              <a:rPr lang="de-DE" sz="1050" kern="0" dirty="0">
                <a:solidFill>
                  <a:schemeClr val="bg1"/>
                </a:solidFill>
                <a:latin typeface="Arial" panose="020B0604020202020204" pitchFamily="34" charset="0"/>
                <a:cs typeface="Arial" panose="020B0604020202020204" pitchFamily="34" charset="0"/>
              </a:rPr>
              <a:t>Ergänzung der prinzipienbasierten Leitlinien zu Fondsnamen aus dem </a:t>
            </a:r>
            <a:r>
              <a:rPr lang="de-DE" sz="1050" kern="0" dirty="0" err="1">
                <a:solidFill>
                  <a:schemeClr val="bg1"/>
                </a:solidFill>
                <a:latin typeface="Arial" panose="020B0604020202020204" pitchFamily="34" charset="0"/>
                <a:cs typeface="Arial" panose="020B0604020202020204" pitchFamily="34" charset="0"/>
              </a:rPr>
              <a:t>Supervisory</a:t>
            </a:r>
            <a:r>
              <a:rPr lang="de-DE" sz="1050" kern="0" dirty="0">
                <a:solidFill>
                  <a:schemeClr val="bg1"/>
                </a:solidFill>
                <a:latin typeface="Arial" panose="020B0604020202020204" pitchFamily="34" charset="0"/>
                <a:cs typeface="Arial" panose="020B0604020202020204" pitchFamily="34" charset="0"/>
              </a:rPr>
              <a:t> Briefing der ESMA </a:t>
            </a:r>
          </a:p>
          <a:p>
            <a:pPr marL="171450" indent="-171450">
              <a:buFont typeface="Arial" panose="020B0604020202020204" pitchFamily="34" charset="0"/>
              <a:buChar char="•"/>
            </a:pPr>
            <a:r>
              <a:rPr lang="de-DE" sz="1050" kern="0" dirty="0">
                <a:solidFill>
                  <a:schemeClr val="bg1"/>
                </a:solidFill>
                <a:latin typeface="Arial" panose="020B0604020202020204" pitchFamily="34" charset="0"/>
                <a:cs typeface="Arial" panose="020B0604020202020204" pitchFamily="34" charset="0"/>
              </a:rPr>
              <a:t>Einheitliche Mindeststandrads für die Verwendung von ESG- und nachhaltigkeits-bezogenen Fondsnamen in Abwesenheit von Mindestkriterien in der SFDR</a:t>
            </a:r>
          </a:p>
          <a:p>
            <a:pPr marL="171450" indent="-171450">
              <a:buFont typeface="Arial" panose="020B0604020202020204" pitchFamily="34" charset="0"/>
              <a:buChar char="•"/>
            </a:pPr>
            <a:r>
              <a:rPr lang="de-DE" sz="1050" kern="0" dirty="0">
                <a:solidFill>
                  <a:schemeClr val="bg1"/>
                </a:solidFill>
                <a:latin typeface="Arial" panose="020B0604020202020204" pitchFamily="34" charset="0"/>
                <a:cs typeface="Arial" panose="020B0604020202020204" pitchFamily="34" charset="0"/>
              </a:rPr>
              <a:t>Verhinderung von Greenwashing durch Fondsnamen (keine irreführenden Fondsnamen)</a:t>
            </a:r>
          </a:p>
        </p:txBody>
      </p:sp>
      <p:sp>
        <p:nvSpPr>
          <p:cNvPr id="47" name="Rectangle 46">
            <a:extLst>
              <a:ext uri="{FF2B5EF4-FFF2-40B4-BE49-F238E27FC236}">
                <a16:creationId xmlns:a16="http://schemas.microsoft.com/office/drawing/2014/main" id="{7C478139-7D8D-FEA0-F1BE-B8FB4EF212EC}"/>
              </a:ext>
            </a:extLst>
          </p:cNvPr>
          <p:cNvSpPr/>
          <p:nvPr/>
        </p:nvSpPr>
        <p:spPr>
          <a:xfrm>
            <a:off x="766545" y="5506429"/>
            <a:ext cx="5787154" cy="242900"/>
          </a:xfrm>
          <a:prstGeom prst="rect">
            <a:avLst/>
          </a:prstGeom>
          <a:solidFill>
            <a:schemeClr val="tx2"/>
          </a:solidFill>
          <a:ln w="12700" cap="sq" cmpd="sng" algn="ctr">
            <a:solidFill>
              <a:schemeClr val="tx2"/>
            </a:solidFill>
            <a:prstDash val="solid"/>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1100" b="1" kern="0">
                <a:solidFill>
                  <a:schemeClr val="bg2"/>
                </a:solidFill>
                <a:latin typeface="Arial" panose="020B0604020202020204" pitchFamily="34" charset="0"/>
                <a:cs typeface="Arial" panose="020B0604020202020204" pitchFamily="34" charset="0"/>
              </a:rPr>
              <a:t>Ziel</a:t>
            </a:r>
          </a:p>
        </p:txBody>
      </p:sp>
      <p:sp>
        <p:nvSpPr>
          <p:cNvPr id="53" name="Text Box 15">
            <a:extLst>
              <a:ext uri="{FF2B5EF4-FFF2-40B4-BE49-F238E27FC236}">
                <a16:creationId xmlns:a16="http://schemas.microsoft.com/office/drawing/2014/main" id="{23D222A2-A0D0-5E0F-0F51-1EE50285E0DC}"/>
              </a:ext>
            </a:extLst>
          </p:cNvPr>
          <p:cNvSpPr txBox="1">
            <a:spLocks noChangeArrowheads="1"/>
          </p:cNvSpPr>
          <p:nvPr/>
        </p:nvSpPr>
        <p:spPr bwMode="gray">
          <a:xfrm>
            <a:off x="771261" y="3645114"/>
            <a:ext cx="1483783" cy="149415"/>
          </a:xfrm>
          <a:custGeom>
            <a:avLst/>
            <a:gdLst>
              <a:gd name="connsiteX0" fmla="*/ 0 w 3127118"/>
              <a:gd name="connsiteY0" fmla="*/ 0 h 360000"/>
              <a:gd name="connsiteX1" fmla="*/ 3127118 w 3127118"/>
              <a:gd name="connsiteY1" fmla="*/ 0 h 360000"/>
              <a:gd name="connsiteX2" fmla="*/ 3127118 w 3127118"/>
              <a:gd name="connsiteY2" fmla="*/ 360000 h 360000"/>
              <a:gd name="connsiteX3" fmla="*/ 0 w 3127118"/>
              <a:gd name="connsiteY3" fmla="*/ 360000 h 360000"/>
              <a:gd name="connsiteX4" fmla="*/ 0 w 3127118"/>
              <a:gd name="connsiteY4" fmla="*/ 0 h 360000"/>
              <a:gd name="connsiteX0" fmla="*/ 9378 w 3136496"/>
              <a:gd name="connsiteY0" fmla="*/ 0 h 360000"/>
              <a:gd name="connsiteX1" fmla="*/ 3136496 w 3136496"/>
              <a:gd name="connsiteY1" fmla="*/ 0 h 360000"/>
              <a:gd name="connsiteX2" fmla="*/ 3136496 w 3136496"/>
              <a:gd name="connsiteY2" fmla="*/ 360000 h 360000"/>
              <a:gd name="connsiteX3" fmla="*/ 9378 w 3136496"/>
              <a:gd name="connsiteY3" fmla="*/ 360000 h 360000"/>
              <a:gd name="connsiteX4" fmla="*/ 0 w 3136496"/>
              <a:gd name="connsiteY4" fmla="*/ 165317 h 360000"/>
              <a:gd name="connsiteX5" fmla="*/ 9378 w 3136496"/>
              <a:gd name="connsiteY5" fmla="*/ 0 h 360000"/>
              <a:gd name="connsiteX0" fmla="*/ 0 w 3127118"/>
              <a:gd name="connsiteY0" fmla="*/ 0 h 360000"/>
              <a:gd name="connsiteX1" fmla="*/ 3127118 w 3127118"/>
              <a:gd name="connsiteY1" fmla="*/ 0 h 360000"/>
              <a:gd name="connsiteX2" fmla="*/ 3127118 w 3127118"/>
              <a:gd name="connsiteY2" fmla="*/ 360000 h 360000"/>
              <a:gd name="connsiteX3" fmla="*/ 0 w 3127118"/>
              <a:gd name="connsiteY3" fmla="*/ 360000 h 360000"/>
              <a:gd name="connsiteX4" fmla="*/ 178456 w 3127118"/>
              <a:gd name="connsiteY4" fmla="*/ 183894 h 360000"/>
              <a:gd name="connsiteX5" fmla="*/ 0 w 3127118"/>
              <a:gd name="connsiteY5" fmla="*/ 0 h 3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27118" h="360000">
                <a:moveTo>
                  <a:pt x="0" y="0"/>
                </a:moveTo>
                <a:lnTo>
                  <a:pt x="3127118" y="0"/>
                </a:lnTo>
                <a:lnTo>
                  <a:pt x="3127118" y="360000"/>
                </a:lnTo>
                <a:lnTo>
                  <a:pt x="0" y="360000"/>
                </a:lnTo>
                <a:lnTo>
                  <a:pt x="178456" y="183894"/>
                </a:lnTo>
                <a:lnTo>
                  <a:pt x="0" y="0"/>
                </a:lnTo>
                <a:close/>
              </a:path>
            </a:pathLst>
          </a:custGeom>
          <a:solidFill>
            <a:schemeClr val="tx2"/>
          </a:solidFill>
          <a:ln w="9525">
            <a:noFill/>
            <a:miter lim="800000"/>
            <a:headEnd/>
            <a:tailEnd/>
          </a:ln>
          <a:effectLst>
            <a:outerShdw dist="12700" sx="98000" sy="98000" algn="ctr" rotWithShape="0">
              <a:srgbClr val="000000"/>
            </a:outerShdw>
          </a:effectLst>
        </p:spPr>
        <p:txBody>
          <a:bodyPr wrap="none" anchor="ctr"/>
          <a:lstStyle>
            <a:defPPr>
              <a:defRPr lang="en-US"/>
            </a:defPPr>
            <a:lvl1pPr marR="0" lvl="0" indent="0" algn="ctr" eaLnBrk="0" fontAlgn="auto" hangingPunct="0">
              <a:lnSpc>
                <a:spcPct val="100000"/>
              </a:lnSpc>
              <a:spcBef>
                <a:spcPts val="0"/>
              </a:spcBef>
              <a:spcAft>
                <a:spcPts val="0"/>
              </a:spcAft>
              <a:buClrTx/>
              <a:buSzTx/>
              <a:buFontTx/>
              <a:buNone/>
              <a:tabLst/>
              <a:defRPr kumimoji="0" sz="1050" b="0" i="0" u="none" strike="noStrike" kern="0" cap="none" spc="0" normalizeH="0" baseline="0">
                <a:ln>
                  <a:noFill/>
                </a:ln>
                <a:solidFill>
                  <a:srgbClr val="FFFFFF"/>
                </a:solidFill>
                <a:effectLst/>
                <a:uLnTx/>
                <a:uFillTx/>
              </a:defRPr>
            </a:lvl1pPr>
          </a:lstStyle>
          <a:p>
            <a:r>
              <a:rPr lang="en-US" sz="1000" b="1" dirty="0">
                <a:solidFill>
                  <a:schemeClr val="bg2"/>
                </a:solidFill>
                <a:latin typeface="Arial" panose="020B0604020202020204" pitchFamily="34" charset="0"/>
                <a:cs typeface="Arial" panose="020B0604020202020204" pitchFamily="34" charset="0"/>
              </a:rPr>
              <a:t>2022</a:t>
            </a:r>
          </a:p>
        </p:txBody>
      </p:sp>
    </p:spTree>
    <p:extLst>
      <p:ext uri="{BB962C8B-B14F-4D97-AF65-F5344CB8AC3E}">
        <p14:creationId xmlns:p14="http://schemas.microsoft.com/office/powerpoint/2010/main" val="2843043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FE1BE76-DC39-A50E-155F-D921CBD3D27E}"/>
              </a:ext>
            </a:extLst>
          </p:cNvPr>
          <p:cNvSpPr>
            <a:spLocks noGrp="1"/>
          </p:cNvSpPr>
          <p:nvPr>
            <p:ph type="dt" sz="half" idx="2"/>
          </p:nvPr>
        </p:nvSpPr>
        <p:spPr/>
        <p:txBody>
          <a:bodyPr/>
          <a:lstStyle/>
          <a:p>
            <a:pPr marL="38098" defTabSz="1012589">
              <a:spcBef>
                <a:spcPts val="65"/>
              </a:spcBef>
            </a:pPr>
            <a:fld id="{369577F8-56F7-44CE-8AEB-E5FA8DFBAEFC}" type="datetime1">
              <a:rPr lang="de-DE" smtClean="0"/>
              <a:pPr marL="38098" defTabSz="1012589">
                <a:spcBef>
                  <a:spcPts val="65"/>
                </a:spcBef>
              </a:pPr>
              <a:t>27.05.24</a:t>
            </a:fld>
            <a:endParaRPr lang="de-DE"/>
          </a:p>
        </p:txBody>
      </p:sp>
      <p:sp>
        <p:nvSpPr>
          <p:cNvPr id="4" name="Title 1">
            <a:extLst>
              <a:ext uri="{FF2B5EF4-FFF2-40B4-BE49-F238E27FC236}">
                <a16:creationId xmlns:a16="http://schemas.microsoft.com/office/drawing/2014/main" id="{829B86C8-21E9-F423-0B7A-C559DBC59735}"/>
              </a:ext>
            </a:extLst>
          </p:cNvPr>
          <p:cNvSpPr txBox="1">
            <a:spLocks/>
          </p:cNvSpPr>
          <p:nvPr/>
        </p:nvSpPr>
        <p:spPr>
          <a:xfrm>
            <a:off x="675485" y="1247113"/>
            <a:ext cx="11897962" cy="306751"/>
          </a:xfrm>
          <a:prstGeom prst="rect">
            <a:avLst/>
          </a:prstGeom>
        </p:spPr>
        <p:txBody>
          <a:bodyPr vert="horz" lIns="0" tIns="0" rIns="0" bIns="0" rtlCol="0" anchor="ctr">
            <a:noAutofit/>
          </a:bodyPr>
          <a:lstStyle>
            <a:lvl1pPr>
              <a:defRPr sz="2800" b="1" i="0">
                <a:solidFill>
                  <a:srgbClr val="2D2D38"/>
                </a:solidFill>
                <a:latin typeface="EYInterstate Light"/>
                <a:ea typeface="+mj-ea"/>
                <a:cs typeface="EYInterstate Light"/>
              </a:defRPr>
            </a:lvl1pPr>
          </a:lstStyle>
          <a:p>
            <a:r>
              <a:rPr lang="de-DE" sz="1894" kern="0" dirty="0">
                <a:solidFill>
                  <a:schemeClr val="tx1"/>
                </a:solidFill>
                <a:latin typeface="+mn-lt"/>
              </a:rPr>
              <a:t>Die ESMA schlägt vier Kategorien mit unterschiedlichen Anforderungen an den Mindestschutz und die Anlagestrategie vor</a:t>
            </a:r>
          </a:p>
        </p:txBody>
      </p:sp>
      <p:graphicFrame>
        <p:nvGraphicFramePr>
          <p:cNvPr id="7" name="Tabelle 2">
            <a:extLst>
              <a:ext uri="{FF2B5EF4-FFF2-40B4-BE49-F238E27FC236}">
                <a16:creationId xmlns:a16="http://schemas.microsoft.com/office/drawing/2014/main" id="{0AE8CABA-E7D9-3011-166C-58DF92D287E5}"/>
              </a:ext>
            </a:extLst>
          </p:cNvPr>
          <p:cNvGraphicFramePr>
            <a:graphicFrameLocks noGrp="1"/>
          </p:cNvGraphicFramePr>
          <p:nvPr>
            <p:extLst>
              <p:ext uri="{D42A27DB-BD31-4B8C-83A1-F6EECF244321}">
                <p14:modId xmlns:p14="http://schemas.microsoft.com/office/powerpoint/2010/main" val="1753682863"/>
              </p:ext>
            </p:extLst>
          </p:nvPr>
        </p:nvGraphicFramePr>
        <p:xfrm>
          <a:off x="717792" y="2819642"/>
          <a:ext cx="11520246" cy="3286441"/>
        </p:xfrm>
        <a:graphic>
          <a:graphicData uri="http://schemas.openxmlformats.org/drawingml/2006/table">
            <a:tbl>
              <a:tblPr firstRow="1" bandRow="1">
                <a:tableStyleId>{5C22544A-7EE6-4342-B048-85BDC9FD1C3A}</a:tableStyleId>
              </a:tblPr>
              <a:tblGrid>
                <a:gridCol w="1767049">
                  <a:extLst>
                    <a:ext uri="{9D8B030D-6E8A-4147-A177-3AD203B41FA5}">
                      <a16:colId xmlns:a16="http://schemas.microsoft.com/office/drawing/2014/main" val="3547565899"/>
                    </a:ext>
                  </a:extLst>
                </a:gridCol>
                <a:gridCol w="2491962">
                  <a:extLst>
                    <a:ext uri="{9D8B030D-6E8A-4147-A177-3AD203B41FA5}">
                      <a16:colId xmlns:a16="http://schemas.microsoft.com/office/drawing/2014/main" val="3627460775"/>
                    </a:ext>
                  </a:extLst>
                </a:gridCol>
                <a:gridCol w="1648129">
                  <a:extLst>
                    <a:ext uri="{9D8B030D-6E8A-4147-A177-3AD203B41FA5}">
                      <a16:colId xmlns:a16="http://schemas.microsoft.com/office/drawing/2014/main" val="3205768466"/>
                    </a:ext>
                  </a:extLst>
                </a:gridCol>
                <a:gridCol w="1524765">
                  <a:extLst>
                    <a:ext uri="{9D8B030D-6E8A-4147-A177-3AD203B41FA5}">
                      <a16:colId xmlns:a16="http://schemas.microsoft.com/office/drawing/2014/main" val="3272946432"/>
                    </a:ext>
                  </a:extLst>
                </a:gridCol>
                <a:gridCol w="2096550">
                  <a:extLst>
                    <a:ext uri="{9D8B030D-6E8A-4147-A177-3AD203B41FA5}">
                      <a16:colId xmlns:a16="http://schemas.microsoft.com/office/drawing/2014/main" val="287199133"/>
                    </a:ext>
                  </a:extLst>
                </a:gridCol>
                <a:gridCol w="1991791">
                  <a:extLst>
                    <a:ext uri="{9D8B030D-6E8A-4147-A177-3AD203B41FA5}">
                      <a16:colId xmlns:a16="http://schemas.microsoft.com/office/drawing/2014/main" val="73550423"/>
                    </a:ext>
                  </a:extLst>
                </a:gridCol>
              </a:tblGrid>
              <a:tr h="796019">
                <a:tc>
                  <a:txBody>
                    <a:bodyPr/>
                    <a:lstStyle/>
                    <a:p>
                      <a:endParaRPr lang="de-DE">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400" dirty="0">
                          <a:solidFill>
                            <a:schemeClr val="bg1"/>
                          </a:solidFill>
                          <a:latin typeface="Arial" panose="020B0604020202020204" pitchFamily="34" charset="0"/>
                          <a:cs typeface="Arial" panose="020B0604020202020204" pitchFamily="34" charset="0"/>
                        </a:rPr>
                        <a:t>Transition</a:t>
                      </a:r>
                    </a:p>
                    <a:p>
                      <a:pPr lvl="0" algn="ctr">
                        <a:buNone/>
                      </a:pPr>
                      <a:endParaRPr lang="de-DE" sz="1400" dirty="0">
                        <a:solidFill>
                          <a:schemeClr val="bg1"/>
                        </a:solidFill>
                        <a:latin typeface="Arial" panose="020B0604020202020204" pitchFamily="34" charset="0"/>
                        <a:cs typeface="Arial" panose="020B0604020202020204" pitchFamily="34" charset="0"/>
                      </a:endParaRPr>
                    </a:p>
                    <a:p>
                      <a:pPr lvl="0" algn="ctr">
                        <a:buNone/>
                      </a:pPr>
                      <a:endParaRPr lang="de-DE" sz="14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50000"/>
                        <a:lumOff val="50000"/>
                      </a:schemeClr>
                    </a:solidFill>
                  </a:tcPr>
                </a:tc>
                <a:tc gridSpan="2">
                  <a:txBody>
                    <a:bodyPr/>
                    <a:lstStyle/>
                    <a:p>
                      <a:pPr algn="ctr"/>
                      <a:r>
                        <a:rPr lang="de-DE" sz="1400" dirty="0">
                          <a:solidFill>
                            <a:schemeClr val="bg1"/>
                          </a:solidFill>
                          <a:latin typeface="Arial" panose="020B0604020202020204" pitchFamily="34" charset="0"/>
                          <a:cs typeface="Arial" panose="020B0604020202020204" pitchFamily="34" charset="0"/>
                        </a:rPr>
                        <a:t>ESG</a:t>
                      </a:r>
                    </a:p>
                    <a:p>
                      <a:pPr algn="ctr"/>
                      <a:endParaRPr lang="de-DE" sz="1400" dirty="0">
                        <a:solidFill>
                          <a:schemeClr val="bg1"/>
                        </a:solidFill>
                        <a:latin typeface="Arial" panose="020B0604020202020204" pitchFamily="34" charset="0"/>
                        <a:cs typeface="Arial" panose="020B0604020202020204" pitchFamily="34" charset="0"/>
                      </a:endParaRPr>
                    </a:p>
                    <a:p>
                      <a:pPr lvl="0" algn="ctr">
                        <a:buNone/>
                      </a:pPr>
                      <a:endParaRPr lang="de-DE" sz="14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lumOff val="25000"/>
                      </a:schemeClr>
                    </a:solidFill>
                  </a:tcPr>
                </a:tc>
                <a:tc hMerge="1">
                  <a:txBody>
                    <a:bodyPr/>
                    <a:lstStyle/>
                    <a:p>
                      <a:pPr algn="ctr"/>
                      <a:endParaRPr lang="de-DE">
                        <a:solidFill>
                          <a:schemeClr val="tx2"/>
                        </a:solidFill>
                      </a:endParaRPr>
                    </a:p>
                  </a:txBody>
                  <a:tcPr anchor="ctr">
                    <a:lnB w="12700" cap="flat" cmpd="sng" algn="ctr">
                      <a:solidFill>
                        <a:schemeClr val="tx1"/>
                      </a:solidFill>
                      <a:prstDash val="solid"/>
                      <a:round/>
                      <a:headEnd type="none" w="med" len="med"/>
                      <a:tailEnd type="none" w="med" len="med"/>
                    </a:lnB>
                    <a:noFill/>
                  </a:tcPr>
                </a:tc>
                <a:tc>
                  <a:txBody>
                    <a:bodyPr/>
                    <a:lstStyle/>
                    <a:p>
                      <a:pPr algn="ctr"/>
                      <a:r>
                        <a:rPr lang="de-DE" sz="1400" dirty="0">
                          <a:solidFill>
                            <a:schemeClr val="bg1"/>
                          </a:solidFill>
                          <a:latin typeface="Arial" panose="020B0604020202020204" pitchFamily="34" charset="0"/>
                          <a:cs typeface="Arial" panose="020B0604020202020204" pitchFamily="34" charset="0"/>
                        </a:rPr>
                        <a:t>Impact</a:t>
                      </a:r>
                    </a:p>
                    <a:p>
                      <a:pPr algn="ctr"/>
                      <a:endParaRPr lang="de-DE" sz="1400" dirty="0">
                        <a:solidFill>
                          <a:schemeClr val="bg1"/>
                        </a:solidFill>
                        <a:latin typeface="Arial" panose="020B0604020202020204" pitchFamily="34" charset="0"/>
                        <a:cs typeface="Arial" panose="020B0604020202020204" pitchFamily="34" charset="0"/>
                      </a:endParaRPr>
                    </a:p>
                    <a:p>
                      <a:pPr lvl="0" algn="ctr">
                        <a:buNone/>
                      </a:pPr>
                      <a:endParaRPr lang="de-DE" sz="14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de-DE" sz="1400" dirty="0">
                          <a:solidFill>
                            <a:schemeClr val="bg1"/>
                          </a:solidFill>
                          <a:latin typeface="Arial" panose="020B0604020202020204" pitchFamily="34" charset="0"/>
                          <a:cs typeface="Arial" panose="020B0604020202020204" pitchFamily="34" charset="0"/>
                        </a:rPr>
                        <a:t>Nachhaltigkeit</a:t>
                      </a:r>
                    </a:p>
                    <a:p>
                      <a:pPr algn="ctr"/>
                      <a:endParaRPr lang="de-DE" sz="1400" dirty="0">
                        <a:solidFill>
                          <a:schemeClr val="bg1"/>
                        </a:solidFill>
                        <a:latin typeface="Arial" panose="020B0604020202020204" pitchFamily="34" charset="0"/>
                        <a:cs typeface="Arial" panose="020B0604020202020204" pitchFamily="34" charset="0"/>
                      </a:endParaRPr>
                    </a:p>
                    <a:p>
                      <a:pPr lvl="0" algn="ctr">
                        <a:buNone/>
                      </a:pPr>
                      <a:endParaRPr lang="de-DE" sz="1400" dirty="0">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430871343"/>
                  </a:ext>
                </a:extLst>
              </a:tr>
              <a:tr h="5072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a:solidFill>
                            <a:schemeClr val="tx1"/>
                          </a:solidFill>
                          <a:latin typeface="Arial" panose="020B0604020202020204" pitchFamily="34" charset="0"/>
                          <a:cs typeface="Arial" panose="020B0604020202020204" pitchFamily="34" charset="0"/>
                        </a:rPr>
                        <a:t>Mindestanteil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pPr marL="0" algn="ctr" defTabSz="914400" rtl="0" eaLnBrk="1" latinLnBrk="0" hangingPunct="1"/>
                      <a:r>
                        <a:rPr lang="de-DE" sz="1100" b="1" kern="1200">
                          <a:solidFill>
                            <a:schemeClr val="tx1"/>
                          </a:solidFill>
                          <a:latin typeface="Arial" panose="020B0604020202020204" pitchFamily="34" charset="0"/>
                          <a:ea typeface="+mn-ea"/>
                          <a:cs typeface="Arial" panose="020B0604020202020204" pitchFamily="34" charset="0"/>
                        </a:rPr>
                        <a:t>Grundvoraussetzung: 80% ausgerichtet auf ökologische + soziale Merkmale (Art.8) bzw. nachhaltiges Investitionsziel (Art.9)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de-DE"/>
                    </a:p>
                  </a:txBody>
                  <a:tcPr/>
                </a:tc>
                <a:tc hMerge="1">
                  <a:txBody>
                    <a:bodyPr/>
                    <a:lstStyle/>
                    <a:p>
                      <a:endParaRPr lang="de-DE">
                        <a:solidFill>
                          <a:schemeClr val="tx2"/>
                        </a:solidFill>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3380637026"/>
                  </a:ext>
                </a:extLst>
              </a:tr>
              <a:tr h="417747">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a:solidFill>
                            <a:schemeClr val="tx1"/>
                          </a:solidFill>
                          <a:latin typeface="Arial" panose="020B0604020202020204" pitchFamily="34" charset="0"/>
                          <a:cs typeface="Arial" panose="020B0604020202020204" pitchFamily="34" charset="0"/>
                        </a:rPr>
                        <a:t>Mindestschutz</a:t>
                      </a:r>
                      <a:endParaRPr lang="de-DE" sz="1400" b="0" kern="1200" baseline="30000">
                        <a:solidFill>
                          <a:schemeClr val="tx1"/>
                        </a:solidFill>
                        <a:latin typeface="Arial" panose="020B0604020202020204" pitchFamily="34" charset="0"/>
                        <a:cs typeface="Arial" panose="020B0604020202020204" pitchFamily="34" charset="0"/>
                        <a:sym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algn="ctr" defTabSz="914400" rtl="0" eaLnBrk="1" latinLnBrk="0" hangingPunct="1"/>
                      <a:r>
                        <a:rPr lang="de-DE" sz="1100" b="1" kern="1200" dirty="0">
                          <a:solidFill>
                            <a:schemeClr val="tx1"/>
                          </a:solidFill>
                          <a:latin typeface="Arial" panose="020B0604020202020204" pitchFamily="34" charset="0"/>
                          <a:ea typeface="+mn-ea"/>
                          <a:cs typeface="Arial" panose="020B0604020202020204" pitchFamily="34" charset="0"/>
                        </a:rPr>
                        <a:t>CTB-Ausschlusskriterien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b="1" dirty="0" err="1">
                          <a:solidFill>
                            <a:schemeClr val="bg1"/>
                          </a:solidFill>
                          <a:latin typeface="Arial" panose="020B0604020202020204" pitchFamily="34" charset="0"/>
                          <a:cs typeface="Arial" panose="020B0604020202020204" pitchFamily="34" charset="0"/>
                        </a:rPr>
                        <a:t>Social</a:t>
                      </a:r>
                      <a:r>
                        <a:rPr lang="de-DE" sz="1100" b="1" baseline="0" dirty="0">
                          <a:solidFill>
                            <a:schemeClr val="bg1"/>
                          </a:solidFill>
                          <a:latin typeface="Arial" panose="020B0604020202020204" pitchFamily="34" charset="0"/>
                          <a:cs typeface="Arial" panose="020B0604020202020204" pitchFamily="34" charset="0"/>
                        </a:rPr>
                        <a:t> (S) &amp; </a:t>
                      </a:r>
                      <a:r>
                        <a:rPr lang="de-DE" sz="1100" b="1" dirty="0" err="1">
                          <a:solidFill>
                            <a:schemeClr val="bg1"/>
                          </a:solidFill>
                          <a:latin typeface="Arial" panose="020B0604020202020204" pitchFamily="34" charset="0"/>
                          <a:cs typeface="Arial" panose="020B0604020202020204" pitchFamily="34" charset="0"/>
                        </a:rPr>
                        <a:t>Governance</a:t>
                      </a:r>
                      <a:r>
                        <a:rPr lang="de-DE" sz="1100" b="1" dirty="0">
                          <a:solidFill>
                            <a:schemeClr val="bg1"/>
                          </a:solidFill>
                          <a:latin typeface="Arial" panose="020B0604020202020204" pitchFamily="34" charset="0"/>
                          <a:cs typeface="Arial" panose="020B0604020202020204" pitchFamily="34" charset="0"/>
                        </a:rPr>
                        <a:t> (G)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5000"/>
                        <a:lumOff val="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b="1" dirty="0">
                          <a:solidFill>
                            <a:schemeClr val="bg1"/>
                          </a:solidFill>
                          <a:latin typeface="Arial" panose="020B0604020202020204" pitchFamily="34" charset="0"/>
                          <a:cs typeface="Arial" panose="020B0604020202020204" pitchFamily="34" charset="0"/>
                        </a:rPr>
                        <a:t>Umwelt (E) / ESG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5000"/>
                        <a:lumOff val="5000"/>
                      </a:schemeClr>
                    </a:solidFill>
                  </a:tcPr>
                </a:tc>
                <a:tc rowSpan="2">
                  <a:txBody>
                    <a:bodyPr/>
                    <a:lstStyle/>
                    <a:p>
                      <a:pPr marL="0" algn="ctr" defTabSz="914400" rtl="0" eaLnBrk="1" latinLnBrk="0" hangingPunct="1"/>
                      <a:r>
                        <a:rPr lang="de-DE" sz="1100" b="1" kern="1200">
                          <a:solidFill>
                            <a:schemeClr val="tx1"/>
                          </a:solidFill>
                          <a:latin typeface="Arial" panose="020B0604020202020204" pitchFamily="34" charset="0"/>
                          <a:ea typeface="+mn-ea"/>
                          <a:cs typeface="Arial" panose="020B0604020202020204" pitchFamily="34" charset="0"/>
                        </a:rPr>
                        <a:t>PAB-Ausschlusskriterien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algn="ctr" defTabSz="914400" rtl="0" eaLnBrk="1" latinLnBrk="0" hangingPunct="1"/>
                      <a:r>
                        <a:rPr lang="de-DE" sz="1100" b="1" kern="1200">
                          <a:solidFill>
                            <a:schemeClr val="tx1"/>
                          </a:solidFill>
                          <a:latin typeface="Arial" panose="020B0604020202020204" pitchFamily="34" charset="0"/>
                          <a:ea typeface="+mn-ea"/>
                          <a:cs typeface="Arial" panose="020B0604020202020204" pitchFamily="34" charset="0"/>
                        </a:rPr>
                        <a:t>PAB-Ausschlusskriterien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34088289"/>
                  </a:ext>
                </a:extLst>
              </a:tr>
              <a:tr h="355757">
                <a:tc vMerge="1">
                  <a:txBody>
                    <a:bodyPr/>
                    <a:lstStyle/>
                    <a:p>
                      <a:endParaRPr lang="de-DE"/>
                    </a:p>
                  </a:txBody>
                  <a:tcPr/>
                </a:tc>
                <a:tc vMerge="1">
                  <a:txBody>
                    <a:bodyPr/>
                    <a:lstStyle/>
                    <a:p>
                      <a:endParaRPr lang="de-DE"/>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b="1">
                          <a:solidFill>
                            <a:schemeClr val="tx1"/>
                          </a:solidFill>
                          <a:latin typeface="Arial" panose="020B0604020202020204" pitchFamily="34" charset="0"/>
                          <a:cs typeface="Arial" panose="020B0604020202020204" pitchFamily="34" charset="0"/>
                        </a:rPr>
                        <a:t>CTB-Kriterien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100" b="1">
                          <a:solidFill>
                            <a:schemeClr val="tx1"/>
                          </a:solidFill>
                          <a:latin typeface="Arial" panose="020B0604020202020204" pitchFamily="34" charset="0"/>
                          <a:cs typeface="Arial" panose="020B0604020202020204" pitchFamily="34" charset="0"/>
                        </a:rPr>
                        <a:t>PAB-Kriterien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de-DE"/>
                    </a:p>
                  </a:txBody>
                  <a:tcPr/>
                </a:tc>
                <a:tc vMerge="1">
                  <a:txBody>
                    <a:bodyPr/>
                    <a:lstStyle/>
                    <a:p>
                      <a:endParaRPr lang="de-DE"/>
                    </a:p>
                  </a:txBody>
                  <a:tcPr/>
                </a:tc>
                <a:extLst>
                  <a:ext uri="{0D108BD9-81ED-4DB2-BD59-A6C34878D82A}">
                    <a16:rowId xmlns:a16="http://schemas.microsoft.com/office/drawing/2014/main" val="3097110056"/>
                  </a:ext>
                </a:extLst>
              </a:tr>
              <a:tr h="1200681">
                <a:tc>
                  <a:txBody>
                    <a:bodyPr/>
                    <a:lstStyle/>
                    <a:p>
                      <a:pPr algn="l"/>
                      <a:r>
                        <a:rPr lang="de-DE" sz="1400" b="1">
                          <a:solidFill>
                            <a:schemeClr val="tx1"/>
                          </a:solidFill>
                          <a:latin typeface="Arial" panose="020B0604020202020204" pitchFamily="34" charset="0"/>
                          <a:cs typeface="Arial" panose="020B0604020202020204" pitchFamily="34" charset="0"/>
                        </a:rPr>
                        <a:t>Weitere Anforderungen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b="0" kern="1200">
                          <a:solidFill>
                            <a:schemeClr val="tx1"/>
                          </a:solidFill>
                          <a:latin typeface="Arial" panose="020B0604020202020204" pitchFamily="34" charset="0"/>
                          <a:ea typeface="+mn-ea"/>
                          <a:cs typeface="Arial" panose="020B0604020202020204" pitchFamily="34" charset="0"/>
                        </a:rPr>
                        <a:t>Investitionen müssen einer Transitionsstrategie folgen, d.h. sich auf einem positiven, messbaren ökologischen oder sozialen Transformationspfad befinden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b="0" kern="1200" baseline="0">
                          <a:solidFill>
                            <a:schemeClr val="tx1"/>
                          </a:solidFill>
                          <a:latin typeface="Arial" panose="020B0604020202020204" pitchFamily="34" charset="0"/>
                          <a:ea typeface="+mn-ea"/>
                          <a:cs typeface="Arial" panose="020B0604020202020204" pitchFamily="34" charset="0"/>
                        </a:rPr>
                        <a:t>Investitionen müssen einer sozialen/Governance-Strategie folgen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b="0" kern="1200" baseline="0">
                          <a:solidFill>
                            <a:schemeClr val="tx1"/>
                          </a:solidFill>
                          <a:latin typeface="Arial" panose="020B0604020202020204" pitchFamily="34" charset="0"/>
                          <a:ea typeface="+mn-ea"/>
                          <a:cs typeface="Arial" panose="020B0604020202020204" pitchFamily="34" charset="0"/>
                        </a:rPr>
                        <a:t>Investitionen müssen einer Umweltstrategie (E)  bzw. ESG-Strategie folgen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Investitionen müssen einer Impactstrategie folgen, d.h. eine positive, messbare ökologische oder soziale Wirkung haben</a:t>
                      </a:r>
                      <a:r>
                        <a:rPr lang="de-DE" sz="11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endParaRPr kumimoji="0" lang="de-DE" sz="11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b="0" kern="1200" dirty="0">
                          <a:solidFill>
                            <a:schemeClr val="tx1"/>
                          </a:solidFill>
                          <a:latin typeface="Arial" panose="020B0604020202020204" pitchFamily="34" charset="0"/>
                          <a:ea typeface="+mn-ea"/>
                          <a:cs typeface="Arial" panose="020B0604020202020204" pitchFamily="34" charset="0"/>
                        </a:rPr>
                        <a:t>Bedeutender Anteil der</a:t>
                      </a:r>
                      <a:r>
                        <a:rPr lang="de-DE" sz="1100" b="0" kern="1200" baseline="0" dirty="0">
                          <a:solidFill>
                            <a:schemeClr val="tx1"/>
                          </a:solidFill>
                          <a:latin typeface="Arial" panose="020B0604020202020204" pitchFamily="34" charset="0"/>
                          <a:ea typeface="+mn-ea"/>
                          <a:cs typeface="Arial" panose="020B0604020202020204" pitchFamily="34" charset="0"/>
                        </a:rPr>
                        <a:t> Anlagen („</a:t>
                      </a:r>
                      <a:r>
                        <a:rPr lang="de-DE" sz="1100" b="0" kern="1200" baseline="0" dirty="0" err="1">
                          <a:solidFill>
                            <a:schemeClr val="tx1"/>
                          </a:solidFill>
                          <a:latin typeface="Arial" panose="020B0604020202020204" pitchFamily="34" charset="0"/>
                          <a:ea typeface="+mn-ea"/>
                          <a:cs typeface="Arial" panose="020B0604020202020204" pitchFamily="34" charset="0"/>
                        </a:rPr>
                        <a:t>invest</a:t>
                      </a:r>
                      <a:r>
                        <a:rPr lang="de-DE" sz="1100" b="0" kern="1200" baseline="0" dirty="0">
                          <a:solidFill>
                            <a:schemeClr val="tx1"/>
                          </a:solidFill>
                          <a:latin typeface="Arial" panose="020B0604020202020204" pitchFamily="34" charset="0"/>
                          <a:ea typeface="+mn-ea"/>
                          <a:cs typeface="Arial" panose="020B0604020202020204" pitchFamily="34" charset="0"/>
                        </a:rPr>
                        <a:t> </a:t>
                      </a:r>
                      <a:r>
                        <a:rPr lang="de-DE" sz="1100" b="0" kern="1200" baseline="0" dirty="0" err="1">
                          <a:solidFill>
                            <a:schemeClr val="tx1"/>
                          </a:solidFill>
                          <a:latin typeface="Arial" panose="020B0604020202020204" pitchFamily="34" charset="0"/>
                          <a:ea typeface="+mn-ea"/>
                          <a:cs typeface="Arial" panose="020B0604020202020204" pitchFamily="34" charset="0"/>
                        </a:rPr>
                        <a:t>meaningfully</a:t>
                      </a:r>
                      <a:r>
                        <a:rPr lang="de-DE" sz="1100" b="0" kern="1200" baseline="0" dirty="0">
                          <a:solidFill>
                            <a:schemeClr val="tx1"/>
                          </a:solidFill>
                          <a:latin typeface="Arial" panose="020B0604020202020204" pitchFamily="34" charset="0"/>
                          <a:ea typeface="+mn-ea"/>
                          <a:cs typeface="Arial" panose="020B0604020202020204" pitchFamily="34" charset="0"/>
                        </a:rPr>
                        <a:t>“) </a:t>
                      </a:r>
                      <a:r>
                        <a:rPr lang="de-DE" sz="1100" b="0" kern="1200" dirty="0">
                          <a:solidFill>
                            <a:schemeClr val="tx1"/>
                          </a:solidFill>
                          <a:latin typeface="Arial" panose="020B0604020202020204" pitchFamily="34" charset="0"/>
                          <a:ea typeface="+mn-ea"/>
                          <a:cs typeface="Arial" panose="020B0604020202020204" pitchFamily="34" charset="0"/>
                        </a:rPr>
                        <a:t>müssen</a:t>
                      </a:r>
                      <a:r>
                        <a:rPr lang="de-DE" sz="1100" b="0" kern="1200" baseline="0" dirty="0">
                          <a:solidFill>
                            <a:schemeClr val="tx1"/>
                          </a:solidFill>
                          <a:latin typeface="Arial" panose="020B0604020202020204" pitchFamily="34" charset="0"/>
                          <a:ea typeface="+mn-ea"/>
                          <a:cs typeface="Arial" panose="020B0604020202020204" pitchFamily="34" charset="0"/>
                        </a:rPr>
                        <a:t> einer SFDR Art. 2(17) folgen </a:t>
                      </a:r>
                      <a:r>
                        <a:rPr lang="de-DE" sz="11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endParaRPr kumimoji="0" lang="de-DE" sz="11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7618053"/>
                  </a:ext>
                </a:extLst>
              </a:tr>
            </a:tbl>
          </a:graphicData>
        </a:graphic>
      </p:graphicFrame>
      <p:grpSp>
        <p:nvGrpSpPr>
          <p:cNvPr id="8" name="Group 102">
            <a:extLst>
              <a:ext uri="{FF2B5EF4-FFF2-40B4-BE49-F238E27FC236}">
                <a16:creationId xmlns:a16="http://schemas.microsoft.com/office/drawing/2014/main" id="{9FB88C4F-0ED8-B54D-8842-CCC511F55073}"/>
              </a:ext>
            </a:extLst>
          </p:cNvPr>
          <p:cNvGrpSpPr>
            <a:grpSpLocks noChangeAspect="1"/>
          </p:cNvGrpSpPr>
          <p:nvPr/>
        </p:nvGrpSpPr>
        <p:grpSpPr>
          <a:xfrm>
            <a:off x="3584444" y="3149573"/>
            <a:ext cx="307917" cy="373788"/>
            <a:chOff x="7698482" y="2509555"/>
            <a:chExt cx="1179512" cy="1509713"/>
          </a:xfrm>
          <a:solidFill>
            <a:schemeClr val="bg1"/>
          </a:solidFill>
        </p:grpSpPr>
        <p:sp>
          <p:nvSpPr>
            <p:cNvPr id="9" name="Freeform 65">
              <a:extLst>
                <a:ext uri="{FF2B5EF4-FFF2-40B4-BE49-F238E27FC236}">
                  <a16:creationId xmlns:a16="http://schemas.microsoft.com/office/drawing/2014/main" id="{295F51BB-AE7F-05AE-C32D-288921375803}"/>
                </a:ext>
              </a:extLst>
            </p:cNvPr>
            <p:cNvSpPr>
              <a:spLocks noEditPoints="1"/>
            </p:cNvSpPr>
            <p:nvPr/>
          </p:nvSpPr>
          <p:spPr bwMode="auto">
            <a:xfrm>
              <a:off x="8190607" y="3038193"/>
              <a:ext cx="233362" cy="233363"/>
            </a:xfrm>
            <a:custGeom>
              <a:avLst/>
              <a:gdLst>
                <a:gd name="T0" fmla="*/ 74 w 147"/>
                <a:gd name="T1" fmla="*/ 147 h 147"/>
                <a:gd name="T2" fmla="*/ 46 w 147"/>
                <a:gd name="T3" fmla="*/ 141 h 147"/>
                <a:gd name="T4" fmla="*/ 22 w 147"/>
                <a:gd name="T5" fmla="*/ 125 h 147"/>
                <a:gd name="T6" fmla="*/ 6 w 147"/>
                <a:gd name="T7" fmla="*/ 101 h 147"/>
                <a:gd name="T8" fmla="*/ 0 w 147"/>
                <a:gd name="T9" fmla="*/ 73 h 147"/>
                <a:gd name="T10" fmla="*/ 1 w 147"/>
                <a:gd name="T11" fmla="*/ 59 h 147"/>
                <a:gd name="T12" fmla="*/ 12 w 147"/>
                <a:gd name="T13" fmla="*/ 32 h 147"/>
                <a:gd name="T14" fmla="*/ 33 w 147"/>
                <a:gd name="T15" fmla="*/ 13 h 147"/>
                <a:gd name="T16" fmla="*/ 58 w 147"/>
                <a:gd name="T17" fmla="*/ 2 h 147"/>
                <a:gd name="T18" fmla="*/ 74 w 147"/>
                <a:gd name="T19" fmla="*/ 0 h 147"/>
                <a:gd name="T20" fmla="*/ 103 w 147"/>
                <a:gd name="T21" fmla="*/ 5 h 147"/>
                <a:gd name="T22" fmla="*/ 126 w 147"/>
                <a:gd name="T23" fmla="*/ 21 h 147"/>
                <a:gd name="T24" fmla="*/ 142 w 147"/>
                <a:gd name="T25" fmla="*/ 45 h 147"/>
                <a:gd name="T26" fmla="*/ 147 w 147"/>
                <a:gd name="T27" fmla="*/ 73 h 147"/>
                <a:gd name="T28" fmla="*/ 145 w 147"/>
                <a:gd name="T29" fmla="*/ 87 h 147"/>
                <a:gd name="T30" fmla="*/ 134 w 147"/>
                <a:gd name="T31" fmla="*/ 114 h 147"/>
                <a:gd name="T32" fmla="*/ 115 w 147"/>
                <a:gd name="T33" fmla="*/ 135 h 147"/>
                <a:gd name="T34" fmla="*/ 88 w 147"/>
                <a:gd name="T35" fmla="*/ 146 h 147"/>
                <a:gd name="T36" fmla="*/ 74 w 147"/>
                <a:gd name="T37" fmla="*/ 147 h 147"/>
                <a:gd name="T38" fmla="*/ 74 w 147"/>
                <a:gd name="T39" fmla="*/ 18 h 147"/>
                <a:gd name="T40" fmla="*/ 52 w 147"/>
                <a:gd name="T41" fmla="*/ 22 h 147"/>
                <a:gd name="T42" fmla="*/ 35 w 147"/>
                <a:gd name="T43" fmla="*/ 33 h 147"/>
                <a:gd name="T44" fmla="*/ 24 w 147"/>
                <a:gd name="T45" fmla="*/ 51 h 147"/>
                <a:gd name="T46" fmla="*/ 19 w 147"/>
                <a:gd name="T47" fmla="*/ 73 h 147"/>
                <a:gd name="T48" fmla="*/ 19 w 147"/>
                <a:gd name="T49" fmla="*/ 84 h 147"/>
                <a:gd name="T50" fmla="*/ 28 w 147"/>
                <a:gd name="T51" fmla="*/ 105 h 147"/>
                <a:gd name="T52" fmla="*/ 43 w 147"/>
                <a:gd name="T53" fmla="*/ 119 h 147"/>
                <a:gd name="T54" fmla="*/ 63 w 147"/>
                <a:gd name="T55" fmla="*/ 127 h 147"/>
                <a:gd name="T56" fmla="*/ 74 w 147"/>
                <a:gd name="T57" fmla="*/ 128 h 147"/>
                <a:gd name="T58" fmla="*/ 95 w 147"/>
                <a:gd name="T59" fmla="*/ 124 h 147"/>
                <a:gd name="T60" fmla="*/ 114 w 147"/>
                <a:gd name="T61" fmla="*/ 112 h 147"/>
                <a:gd name="T62" fmla="*/ 125 w 147"/>
                <a:gd name="T63" fmla="*/ 95 h 147"/>
                <a:gd name="T64" fmla="*/ 129 w 147"/>
                <a:gd name="T65" fmla="*/ 73 h 147"/>
                <a:gd name="T66" fmla="*/ 128 w 147"/>
                <a:gd name="T67" fmla="*/ 62 h 147"/>
                <a:gd name="T68" fmla="*/ 120 w 147"/>
                <a:gd name="T69" fmla="*/ 43 h 147"/>
                <a:gd name="T70" fmla="*/ 104 w 147"/>
                <a:gd name="T71" fmla="*/ 27 h 147"/>
                <a:gd name="T72" fmla="*/ 85 w 147"/>
                <a:gd name="T73" fmla="*/ 19 h 147"/>
                <a:gd name="T74" fmla="*/ 74 w 147"/>
                <a:gd name="T75" fmla="*/ 18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7" h="147">
                  <a:moveTo>
                    <a:pt x="74" y="147"/>
                  </a:moveTo>
                  <a:lnTo>
                    <a:pt x="74" y="147"/>
                  </a:lnTo>
                  <a:lnTo>
                    <a:pt x="58" y="146"/>
                  </a:lnTo>
                  <a:lnTo>
                    <a:pt x="46" y="141"/>
                  </a:lnTo>
                  <a:lnTo>
                    <a:pt x="33" y="135"/>
                  </a:lnTo>
                  <a:lnTo>
                    <a:pt x="22" y="125"/>
                  </a:lnTo>
                  <a:lnTo>
                    <a:pt x="12" y="114"/>
                  </a:lnTo>
                  <a:lnTo>
                    <a:pt x="6" y="101"/>
                  </a:lnTo>
                  <a:lnTo>
                    <a:pt x="1" y="87"/>
                  </a:lnTo>
                  <a:lnTo>
                    <a:pt x="0" y="73"/>
                  </a:lnTo>
                  <a:lnTo>
                    <a:pt x="0" y="73"/>
                  </a:lnTo>
                  <a:lnTo>
                    <a:pt x="1" y="59"/>
                  </a:lnTo>
                  <a:lnTo>
                    <a:pt x="6" y="45"/>
                  </a:lnTo>
                  <a:lnTo>
                    <a:pt x="12" y="32"/>
                  </a:lnTo>
                  <a:lnTo>
                    <a:pt x="22" y="21"/>
                  </a:lnTo>
                  <a:lnTo>
                    <a:pt x="33" y="13"/>
                  </a:lnTo>
                  <a:lnTo>
                    <a:pt x="46" y="5"/>
                  </a:lnTo>
                  <a:lnTo>
                    <a:pt x="58" y="2"/>
                  </a:lnTo>
                  <a:lnTo>
                    <a:pt x="74" y="0"/>
                  </a:lnTo>
                  <a:lnTo>
                    <a:pt x="74" y="0"/>
                  </a:lnTo>
                  <a:lnTo>
                    <a:pt x="88" y="2"/>
                  </a:lnTo>
                  <a:lnTo>
                    <a:pt x="103" y="5"/>
                  </a:lnTo>
                  <a:lnTo>
                    <a:pt x="115" y="13"/>
                  </a:lnTo>
                  <a:lnTo>
                    <a:pt x="126" y="21"/>
                  </a:lnTo>
                  <a:lnTo>
                    <a:pt x="134" y="32"/>
                  </a:lnTo>
                  <a:lnTo>
                    <a:pt x="142" y="45"/>
                  </a:lnTo>
                  <a:lnTo>
                    <a:pt x="145" y="59"/>
                  </a:lnTo>
                  <a:lnTo>
                    <a:pt x="147" y="73"/>
                  </a:lnTo>
                  <a:lnTo>
                    <a:pt x="147" y="73"/>
                  </a:lnTo>
                  <a:lnTo>
                    <a:pt x="145" y="87"/>
                  </a:lnTo>
                  <a:lnTo>
                    <a:pt x="142" y="101"/>
                  </a:lnTo>
                  <a:lnTo>
                    <a:pt x="134" y="114"/>
                  </a:lnTo>
                  <a:lnTo>
                    <a:pt x="126" y="125"/>
                  </a:lnTo>
                  <a:lnTo>
                    <a:pt x="115" y="135"/>
                  </a:lnTo>
                  <a:lnTo>
                    <a:pt x="103" y="141"/>
                  </a:lnTo>
                  <a:lnTo>
                    <a:pt x="88" y="146"/>
                  </a:lnTo>
                  <a:lnTo>
                    <a:pt x="74" y="147"/>
                  </a:lnTo>
                  <a:lnTo>
                    <a:pt x="74" y="147"/>
                  </a:lnTo>
                  <a:close/>
                  <a:moveTo>
                    <a:pt x="74" y="18"/>
                  </a:moveTo>
                  <a:lnTo>
                    <a:pt x="74" y="18"/>
                  </a:lnTo>
                  <a:lnTo>
                    <a:pt x="63" y="19"/>
                  </a:lnTo>
                  <a:lnTo>
                    <a:pt x="52" y="22"/>
                  </a:lnTo>
                  <a:lnTo>
                    <a:pt x="43" y="27"/>
                  </a:lnTo>
                  <a:lnTo>
                    <a:pt x="35" y="33"/>
                  </a:lnTo>
                  <a:lnTo>
                    <a:pt x="28" y="43"/>
                  </a:lnTo>
                  <a:lnTo>
                    <a:pt x="24" y="51"/>
                  </a:lnTo>
                  <a:lnTo>
                    <a:pt x="19" y="62"/>
                  </a:lnTo>
                  <a:lnTo>
                    <a:pt x="19" y="73"/>
                  </a:lnTo>
                  <a:lnTo>
                    <a:pt x="19" y="73"/>
                  </a:lnTo>
                  <a:lnTo>
                    <a:pt x="19" y="84"/>
                  </a:lnTo>
                  <a:lnTo>
                    <a:pt x="24" y="95"/>
                  </a:lnTo>
                  <a:lnTo>
                    <a:pt x="28" y="105"/>
                  </a:lnTo>
                  <a:lnTo>
                    <a:pt x="35" y="112"/>
                  </a:lnTo>
                  <a:lnTo>
                    <a:pt x="43" y="119"/>
                  </a:lnTo>
                  <a:lnTo>
                    <a:pt x="52" y="124"/>
                  </a:lnTo>
                  <a:lnTo>
                    <a:pt x="63" y="127"/>
                  </a:lnTo>
                  <a:lnTo>
                    <a:pt x="74" y="128"/>
                  </a:lnTo>
                  <a:lnTo>
                    <a:pt x="74" y="128"/>
                  </a:lnTo>
                  <a:lnTo>
                    <a:pt x="85" y="127"/>
                  </a:lnTo>
                  <a:lnTo>
                    <a:pt x="95" y="124"/>
                  </a:lnTo>
                  <a:lnTo>
                    <a:pt x="104" y="119"/>
                  </a:lnTo>
                  <a:lnTo>
                    <a:pt x="114" y="112"/>
                  </a:lnTo>
                  <a:lnTo>
                    <a:pt x="120" y="105"/>
                  </a:lnTo>
                  <a:lnTo>
                    <a:pt x="125" y="95"/>
                  </a:lnTo>
                  <a:lnTo>
                    <a:pt x="128" y="84"/>
                  </a:lnTo>
                  <a:lnTo>
                    <a:pt x="129" y="73"/>
                  </a:lnTo>
                  <a:lnTo>
                    <a:pt x="129" y="73"/>
                  </a:lnTo>
                  <a:lnTo>
                    <a:pt x="128" y="62"/>
                  </a:lnTo>
                  <a:lnTo>
                    <a:pt x="125" y="51"/>
                  </a:lnTo>
                  <a:lnTo>
                    <a:pt x="120" y="43"/>
                  </a:lnTo>
                  <a:lnTo>
                    <a:pt x="114" y="33"/>
                  </a:lnTo>
                  <a:lnTo>
                    <a:pt x="104" y="27"/>
                  </a:lnTo>
                  <a:lnTo>
                    <a:pt x="95" y="22"/>
                  </a:lnTo>
                  <a:lnTo>
                    <a:pt x="85" y="19"/>
                  </a:lnTo>
                  <a:lnTo>
                    <a:pt x="74" y="18"/>
                  </a:lnTo>
                  <a:lnTo>
                    <a:pt x="74"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10" name="Rectangle 66">
              <a:extLst>
                <a:ext uri="{FF2B5EF4-FFF2-40B4-BE49-F238E27FC236}">
                  <a16:creationId xmlns:a16="http://schemas.microsoft.com/office/drawing/2014/main" id="{A347C9E9-4121-833E-4183-806AC2DBDA9A}"/>
                </a:ext>
              </a:extLst>
            </p:cNvPr>
            <p:cNvSpPr>
              <a:spLocks noChangeArrowheads="1"/>
            </p:cNvSpPr>
            <p:nvPr/>
          </p:nvSpPr>
          <p:spPr bwMode="auto">
            <a:xfrm>
              <a:off x="8293794" y="2530193"/>
              <a:ext cx="26987" cy="520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11" name="Freeform 67">
              <a:extLst>
                <a:ext uri="{FF2B5EF4-FFF2-40B4-BE49-F238E27FC236}">
                  <a16:creationId xmlns:a16="http://schemas.microsoft.com/office/drawing/2014/main" id="{74E1BA4F-52D5-9ACB-943C-2E0EE28FEE9D}"/>
                </a:ext>
              </a:extLst>
            </p:cNvPr>
            <p:cNvSpPr>
              <a:spLocks noEditPoints="1"/>
            </p:cNvSpPr>
            <p:nvPr/>
          </p:nvSpPr>
          <p:spPr bwMode="auto">
            <a:xfrm>
              <a:off x="8293794" y="2509555"/>
              <a:ext cx="144462" cy="468313"/>
            </a:xfrm>
            <a:custGeom>
              <a:avLst/>
              <a:gdLst>
                <a:gd name="T0" fmla="*/ 0 w 91"/>
                <a:gd name="T1" fmla="*/ 295 h 295"/>
                <a:gd name="T2" fmla="*/ 0 w 91"/>
                <a:gd name="T3" fmla="*/ 0 h 295"/>
                <a:gd name="T4" fmla="*/ 38 w 91"/>
                <a:gd name="T5" fmla="*/ 13 h 295"/>
                <a:gd name="T6" fmla="*/ 38 w 91"/>
                <a:gd name="T7" fmla="*/ 13 h 295"/>
                <a:gd name="T8" fmla="*/ 44 w 91"/>
                <a:gd name="T9" fmla="*/ 16 h 295"/>
                <a:gd name="T10" fmla="*/ 47 w 91"/>
                <a:gd name="T11" fmla="*/ 21 h 295"/>
                <a:gd name="T12" fmla="*/ 50 w 91"/>
                <a:gd name="T13" fmla="*/ 25 h 295"/>
                <a:gd name="T14" fmla="*/ 52 w 91"/>
                <a:gd name="T15" fmla="*/ 30 h 295"/>
                <a:gd name="T16" fmla="*/ 91 w 91"/>
                <a:gd name="T17" fmla="*/ 235 h 295"/>
                <a:gd name="T18" fmla="*/ 91 w 91"/>
                <a:gd name="T19" fmla="*/ 235 h 295"/>
                <a:gd name="T20" fmla="*/ 91 w 91"/>
                <a:gd name="T21" fmla="*/ 243 h 295"/>
                <a:gd name="T22" fmla="*/ 88 w 91"/>
                <a:gd name="T23" fmla="*/ 250 h 295"/>
                <a:gd name="T24" fmla="*/ 83 w 91"/>
                <a:gd name="T25" fmla="*/ 256 h 295"/>
                <a:gd name="T26" fmla="*/ 77 w 91"/>
                <a:gd name="T27" fmla="*/ 261 h 295"/>
                <a:gd name="T28" fmla="*/ 77 w 91"/>
                <a:gd name="T29" fmla="*/ 261 h 295"/>
                <a:gd name="T30" fmla="*/ 0 w 91"/>
                <a:gd name="T31" fmla="*/ 295 h 295"/>
                <a:gd name="T32" fmla="*/ 17 w 91"/>
                <a:gd name="T33" fmla="*/ 25 h 295"/>
                <a:gd name="T34" fmla="*/ 17 w 91"/>
                <a:gd name="T35" fmla="*/ 267 h 295"/>
                <a:gd name="T36" fmla="*/ 71 w 91"/>
                <a:gd name="T37" fmla="*/ 243 h 295"/>
                <a:gd name="T38" fmla="*/ 71 w 91"/>
                <a:gd name="T39" fmla="*/ 243 h 295"/>
                <a:gd name="T40" fmla="*/ 72 w 91"/>
                <a:gd name="T41" fmla="*/ 242 h 295"/>
                <a:gd name="T42" fmla="*/ 72 w 91"/>
                <a:gd name="T43" fmla="*/ 239 h 295"/>
                <a:gd name="T44" fmla="*/ 34 w 91"/>
                <a:gd name="T45" fmla="*/ 33 h 295"/>
                <a:gd name="T46" fmla="*/ 34 w 91"/>
                <a:gd name="T47" fmla="*/ 33 h 295"/>
                <a:gd name="T48" fmla="*/ 34 w 91"/>
                <a:gd name="T49" fmla="*/ 32 h 295"/>
                <a:gd name="T50" fmla="*/ 31 w 91"/>
                <a:gd name="T51" fmla="*/ 30 h 295"/>
                <a:gd name="T52" fmla="*/ 17 w 91"/>
                <a:gd name="T53" fmla="*/ 25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1" h="295">
                  <a:moveTo>
                    <a:pt x="0" y="295"/>
                  </a:moveTo>
                  <a:lnTo>
                    <a:pt x="0" y="0"/>
                  </a:lnTo>
                  <a:lnTo>
                    <a:pt x="38" y="13"/>
                  </a:lnTo>
                  <a:lnTo>
                    <a:pt x="38" y="13"/>
                  </a:lnTo>
                  <a:lnTo>
                    <a:pt x="44" y="16"/>
                  </a:lnTo>
                  <a:lnTo>
                    <a:pt x="47" y="21"/>
                  </a:lnTo>
                  <a:lnTo>
                    <a:pt x="50" y="25"/>
                  </a:lnTo>
                  <a:lnTo>
                    <a:pt x="52" y="30"/>
                  </a:lnTo>
                  <a:lnTo>
                    <a:pt x="91" y="235"/>
                  </a:lnTo>
                  <a:lnTo>
                    <a:pt x="91" y="235"/>
                  </a:lnTo>
                  <a:lnTo>
                    <a:pt x="91" y="243"/>
                  </a:lnTo>
                  <a:lnTo>
                    <a:pt x="88" y="250"/>
                  </a:lnTo>
                  <a:lnTo>
                    <a:pt x="83" y="256"/>
                  </a:lnTo>
                  <a:lnTo>
                    <a:pt x="77" y="261"/>
                  </a:lnTo>
                  <a:lnTo>
                    <a:pt x="77" y="261"/>
                  </a:lnTo>
                  <a:lnTo>
                    <a:pt x="0" y="295"/>
                  </a:lnTo>
                  <a:close/>
                  <a:moveTo>
                    <a:pt x="17" y="25"/>
                  </a:moveTo>
                  <a:lnTo>
                    <a:pt x="17" y="267"/>
                  </a:lnTo>
                  <a:lnTo>
                    <a:pt x="71" y="243"/>
                  </a:lnTo>
                  <a:lnTo>
                    <a:pt x="71" y="243"/>
                  </a:lnTo>
                  <a:lnTo>
                    <a:pt x="72" y="242"/>
                  </a:lnTo>
                  <a:lnTo>
                    <a:pt x="72" y="239"/>
                  </a:lnTo>
                  <a:lnTo>
                    <a:pt x="34" y="33"/>
                  </a:lnTo>
                  <a:lnTo>
                    <a:pt x="34" y="33"/>
                  </a:lnTo>
                  <a:lnTo>
                    <a:pt x="34" y="32"/>
                  </a:lnTo>
                  <a:lnTo>
                    <a:pt x="31" y="30"/>
                  </a:lnTo>
                  <a:lnTo>
                    <a:pt x="17"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12" name="Freeform 68">
              <a:extLst>
                <a:ext uri="{FF2B5EF4-FFF2-40B4-BE49-F238E27FC236}">
                  <a16:creationId xmlns:a16="http://schemas.microsoft.com/office/drawing/2014/main" id="{412A97B6-958B-C294-C3F5-685AFC3AB23C}"/>
                </a:ext>
              </a:extLst>
            </p:cNvPr>
            <p:cNvSpPr>
              <a:spLocks/>
            </p:cNvSpPr>
            <p:nvPr/>
          </p:nvSpPr>
          <p:spPr bwMode="auto">
            <a:xfrm>
              <a:off x="8395394" y="3166780"/>
              <a:ext cx="465137" cy="293688"/>
            </a:xfrm>
            <a:custGeom>
              <a:avLst/>
              <a:gdLst>
                <a:gd name="T0" fmla="*/ 283 w 293"/>
                <a:gd name="T1" fmla="*/ 185 h 185"/>
                <a:gd name="T2" fmla="*/ 0 w 293"/>
                <a:gd name="T3" fmla="*/ 16 h 185"/>
                <a:gd name="T4" fmla="*/ 10 w 293"/>
                <a:gd name="T5" fmla="*/ 0 h 185"/>
                <a:gd name="T6" fmla="*/ 293 w 293"/>
                <a:gd name="T7" fmla="*/ 171 h 185"/>
                <a:gd name="T8" fmla="*/ 283 w 293"/>
                <a:gd name="T9" fmla="*/ 185 h 185"/>
              </a:gdLst>
              <a:ahLst/>
              <a:cxnLst>
                <a:cxn ang="0">
                  <a:pos x="T0" y="T1"/>
                </a:cxn>
                <a:cxn ang="0">
                  <a:pos x="T2" y="T3"/>
                </a:cxn>
                <a:cxn ang="0">
                  <a:pos x="T4" y="T5"/>
                </a:cxn>
                <a:cxn ang="0">
                  <a:pos x="T6" y="T7"/>
                </a:cxn>
                <a:cxn ang="0">
                  <a:pos x="T8" y="T9"/>
                </a:cxn>
              </a:cxnLst>
              <a:rect l="0" t="0" r="r" b="b"/>
              <a:pathLst>
                <a:path w="293" h="185">
                  <a:moveTo>
                    <a:pt x="283" y="185"/>
                  </a:moveTo>
                  <a:lnTo>
                    <a:pt x="0" y="16"/>
                  </a:lnTo>
                  <a:lnTo>
                    <a:pt x="10" y="0"/>
                  </a:lnTo>
                  <a:lnTo>
                    <a:pt x="293" y="171"/>
                  </a:lnTo>
                  <a:lnTo>
                    <a:pt x="283" y="1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13" name="Freeform 69">
              <a:extLst>
                <a:ext uri="{FF2B5EF4-FFF2-40B4-BE49-F238E27FC236}">
                  <a16:creationId xmlns:a16="http://schemas.microsoft.com/office/drawing/2014/main" id="{DE33FDFA-24C1-26A2-66C5-F6D6E2C0B2BE}"/>
                </a:ext>
              </a:extLst>
            </p:cNvPr>
            <p:cNvSpPr>
              <a:spLocks noEditPoints="1"/>
            </p:cNvSpPr>
            <p:nvPr/>
          </p:nvSpPr>
          <p:spPr bwMode="auto">
            <a:xfrm>
              <a:off x="8458894" y="3204880"/>
              <a:ext cx="419100" cy="290513"/>
            </a:xfrm>
            <a:custGeom>
              <a:avLst/>
              <a:gdLst>
                <a:gd name="T0" fmla="*/ 218 w 264"/>
                <a:gd name="T1" fmla="*/ 183 h 183"/>
                <a:gd name="T2" fmla="*/ 218 w 264"/>
                <a:gd name="T3" fmla="*/ 183 h 183"/>
                <a:gd name="T4" fmla="*/ 210 w 264"/>
                <a:gd name="T5" fmla="*/ 181 h 183"/>
                <a:gd name="T6" fmla="*/ 14 w 264"/>
                <a:gd name="T7" fmla="*/ 109 h 183"/>
                <a:gd name="T8" fmla="*/ 14 w 264"/>
                <a:gd name="T9" fmla="*/ 109 h 183"/>
                <a:gd name="T10" fmla="*/ 8 w 264"/>
                <a:gd name="T11" fmla="*/ 105 h 183"/>
                <a:gd name="T12" fmla="*/ 3 w 264"/>
                <a:gd name="T13" fmla="*/ 99 h 183"/>
                <a:gd name="T14" fmla="*/ 0 w 264"/>
                <a:gd name="T15" fmla="*/ 93 h 183"/>
                <a:gd name="T16" fmla="*/ 0 w 264"/>
                <a:gd name="T17" fmla="*/ 85 h 183"/>
                <a:gd name="T18" fmla="*/ 9 w 264"/>
                <a:gd name="T19" fmla="*/ 0 h 183"/>
                <a:gd name="T20" fmla="*/ 264 w 264"/>
                <a:gd name="T21" fmla="*/ 153 h 183"/>
                <a:gd name="T22" fmla="*/ 232 w 264"/>
                <a:gd name="T23" fmla="*/ 178 h 183"/>
                <a:gd name="T24" fmla="*/ 232 w 264"/>
                <a:gd name="T25" fmla="*/ 178 h 183"/>
                <a:gd name="T26" fmla="*/ 226 w 264"/>
                <a:gd name="T27" fmla="*/ 181 h 183"/>
                <a:gd name="T28" fmla="*/ 218 w 264"/>
                <a:gd name="T29" fmla="*/ 183 h 183"/>
                <a:gd name="T30" fmla="*/ 218 w 264"/>
                <a:gd name="T31" fmla="*/ 183 h 183"/>
                <a:gd name="T32" fmla="*/ 25 w 264"/>
                <a:gd name="T33" fmla="*/ 30 h 183"/>
                <a:gd name="T34" fmla="*/ 17 w 264"/>
                <a:gd name="T35" fmla="*/ 88 h 183"/>
                <a:gd name="T36" fmla="*/ 17 w 264"/>
                <a:gd name="T37" fmla="*/ 88 h 183"/>
                <a:gd name="T38" fmla="*/ 19 w 264"/>
                <a:gd name="T39" fmla="*/ 90 h 183"/>
                <a:gd name="T40" fmla="*/ 21 w 264"/>
                <a:gd name="T41" fmla="*/ 91 h 183"/>
                <a:gd name="T42" fmla="*/ 217 w 264"/>
                <a:gd name="T43" fmla="*/ 165 h 183"/>
                <a:gd name="T44" fmla="*/ 217 w 264"/>
                <a:gd name="T45" fmla="*/ 165 h 183"/>
                <a:gd name="T46" fmla="*/ 218 w 264"/>
                <a:gd name="T47" fmla="*/ 165 h 183"/>
                <a:gd name="T48" fmla="*/ 221 w 264"/>
                <a:gd name="T49" fmla="*/ 164 h 183"/>
                <a:gd name="T50" fmla="*/ 232 w 264"/>
                <a:gd name="T51" fmla="*/ 154 h 183"/>
                <a:gd name="T52" fmla="*/ 25 w 264"/>
                <a:gd name="T53" fmla="*/ 3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4" h="183">
                  <a:moveTo>
                    <a:pt x="218" y="183"/>
                  </a:moveTo>
                  <a:lnTo>
                    <a:pt x="218" y="183"/>
                  </a:lnTo>
                  <a:lnTo>
                    <a:pt x="210" y="181"/>
                  </a:lnTo>
                  <a:lnTo>
                    <a:pt x="14" y="109"/>
                  </a:lnTo>
                  <a:lnTo>
                    <a:pt x="14" y="109"/>
                  </a:lnTo>
                  <a:lnTo>
                    <a:pt x="8" y="105"/>
                  </a:lnTo>
                  <a:lnTo>
                    <a:pt x="3" y="99"/>
                  </a:lnTo>
                  <a:lnTo>
                    <a:pt x="0" y="93"/>
                  </a:lnTo>
                  <a:lnTo>
                    <a:pt x="0" y="85"/>
                  </a:lnTo>
                  <a:lnTo>
                    <a:pt x="9" y="0"/>
                  </a:lnTo>
                  <a:lnTo>
                    <a:pt x="264" y="153"/>
                  </a:lnTo>
                  <a:lnTo>
                    <a:pt x="232" y="178"/>
                  </a:lnTo>
                  <a:lnTo>
                    <a:pt x="232" y="178"/>
                  </a:lnTo>
                  <a:lnTo>
                    <a:pt x="226" y="181"/>
                  </a:lnTo>
                  <a:lnTo>
                    <a:pt x="218" y="183"/>
                  </a:lnTo>
                  <a:lnTo>
                    <a:pt x="218" y="183"/>
                  </a:lnTo>
                  <a:close/>
                  <a:moveTo>
                    <a:pt x="25" y="30"/>
                  </a:moveTo>
                  <a:lnTo>
                    <a:pt x="17" y="88"/>
                  </a:lnTo>
                  <a:lnTo>
                    <a:pt x="17" y="88"/>
                  </a:lnTo>
                  <a:lnTo>
                    <a:pt x="19" y="90"/>
                  </a:lnTo>
                  <a:lnTo>
                    <a:pt x="21" y="91"/>
                  </a:lnTo>
                  <a:lnTo>
                    <a:pt x="217" y="165"/>
                  </a:lnTo>
                  <a:lnTo>
                    <a:pt x="217" y="165"/>
                  </a:lnTo>
                  <a:lnTo>
                    <a:pt x="218" y="165"/>
                  </a:lnTo>
                  <a:lnTo>
                    <a:pt x="221" y="164"/>
                  </a:lnTo>
                  <a:lnTo>
                    <a:pt x="232" y="154"/>
                  </a:lnTo>
                  <a:lnTo>
                    <a:pt x="25"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14" name="Freeform 70">
              <a:extLst>
                <a:ext uri="{FF2B5EF4-FFF2-40B4-BE49-F238E27FC236}">
                  <a16:creationId xmlns:a16="http://schemas.microsoft.com/office/drawing/2014/main" id="{8C769936-A1F9-B8B3-6692-7042D35AA13F}"/>
                </a:ext>
              </a:extLst>
            </p:cNvPr>
            <p:cNvSpPr>
              <a:spLocks/>
            </p:cNvSpPr>
            <p:nvPr/>
          </p:nvSpPr>
          <p:spPr bwMode="auto">
            <a:xfrm>
              <a:off x="7781032" y="3193768"/>
              <a:ext cx="461962" cy="296863"/>
            </a:xfrm>
            <a:custGeom>
              <a:avLst/>
              <a:gdLst>
                <a:gd name="T0" fmla="*/ 10 w 291"/>
                <a:gd name="T1" fmla="*/ 187 h 187"/>
                <a:gd name="T2" fmla="*/ 0 w 291"/>
                <a:gd name="T3" fmla="*/ 171 h 187"/>
                <a:gd name="T4" fmla="*/ 282 w 291"/>
                <a:gd name="T5" fmla="*/ 0 h 187"/>
                <a:gd name="T6" fmla="*/ 291 w 291"/>
                <a:gd name="T7" fmla="*/ 16 h 187"/>
                <a:gd name="T8" fmla="*/ 10 w 291"/>
                <a:gd name="T9" fmla="*/ 187 h 187"/>
              </a:gdLst>
              <a:ahLst/>
              <a:cxnLst>
                <a:cxn ang="0">
                  <a:pos x="T0" y="T1"/>
                </a:cxn>
                <a:cxn ang="0">
                  <a:pos x="T2" y="T3"/>
                </a:cxn>
                <a:cxn ang="0">
                  <a:pos x="T4" y="T5"/>
                </a:cxn>
                <a:cxn ang="0">
                  <a:pos x="T6" y="T7"/>
                </a:cxn>
                <a:cxn ang="0">
                  <a:pos x="T8" y="T9"/>
                </a:cxn>
              </a:cxnLst>
              <a:rect l="0" t="0" r="r" b="b"/>
              <a:pathLst>
                <a:path w="291" h="187">
                  <a:moveTo>
                    <a:pt x="10" y="187"/>
                  </a:moveTo>
                  <a:lnTo>
                    <a:pt x="0" y="171"/>
                  </a:lnTo>
                  <a:lnTo>
                    <a:pt x="282" y="0"/>
                  </a:lnTo>
                  <a:lnTo>
                    <a:pt x="291" y="16"/>
                  </a:lnTo>
                  <a:lnTo>
                    <a:pt x="10" y="1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15" name="Freeform 71">
              <a:extLst>
                <a:ext uri="{FF2B5EF4-FFF2-40B4-BE49-F238E27FC236}">
                  <a16:creationId xmlns:a16="http://schemas.microsoft.com/office/drawing/2014/main" id="{CE43305C-1038-367F-31CE-F649DAC435FF}"/>
                </a:ext>
              </a:extLst>
            </p:cNvPr>
            <p:cNvSpPr>
              <a:spLocks noEditPoints="1"/>
            </p:cNvSpPr>
            <p:nvPr/>
          </p:nvSpPr>
          <p:spPr bwMode="auto">
            <a:xfrm>
              <a:off x="7763569" y="3174718"/>
              <a:ext cx="417512" cy="325438"/>
            </a:xfrm>
            <a:custGeom>
              <a:avLst/>
              <a:gdLst>
                <a:gd name="T0" fmla="*/ 10 w 263"/>
                <a:gd name="T1" fmla="*/ 205 h 205"/>
                <a:gd name="T2" fmla="*/ 2 w 263"/>
                <a:gd name="T3" fmla="*/ 166 h 205"/>
                <a:gd name="T4" fmla="*/ 2 w 263"/>
                <a:gd name="T5" fmla="*/ 166 h 205"/>
                <a:gd name="T6" fmla="*/ 0 w 263"/>
                <a:gd name="T7" fmla="*/ 159 h 205"/>
                <a:gd name="T8" fmla="*/ 2 w 263"/>
                <a:gd name="T9" fmla="*/ 154 h 205"/>
                <a:gd name="T10" fmla="*/ 5 w 263"/>
                <a:gd name="T11" fmla="*/ 148 h 205"/>
                <a:gd name="T12" fmla="*/ 8 w 263"/>
                <a:gd name="T13" fmla="*/ 145 h 205"/>
                <a:gd name="T14" fmla="*/ 165 w 263"/>
                <a:gd name="T15" fmla="*/ 6 h 205"/>
                <a:gd name="T16" fmla="*/ 165 w 263"/>
                <a:gd name="T17" fmla="*/ 6 h 205"/>
                <a:gd name="T18" fmla="*/ 171 w 263"/>
                <a:gd name="T19" fmla="*/ 1 h 205"/>
                <a:gd name="T20" fmla="*/ 177 w 263"/>
                <a:gd name="T21" fmla="*/ 0 h 205"/>
                <a:gd name="T22" fmla="*/ 185 w 263"/>
                <a:gd name="T23" fmla="*/ 1 h 205"/>
                <a:gd name="T24" fmla="*/ 191 w 263"/>
                <a:gd name="T25" fmla="*/ 4 h 205"/>
                <a:gd name="T26" fmla="*/ 191 w 263"/>
                <a:gd name="T27" fmla="*/ 4 h 205"/>
                <a:gd name="T28" fmla="*/ 263 w 263"/>
                <a:gd name="T29" fmla="*/ 53 h 205"/>
                <a:gd name="T30" fmla="*/ 10 w 263"/>
                <a:gd name="T31" fmla="*/ 205 h 205"/>
                <a:gd name="T32" fmla="*/ 179 w 263"/>
                <a:gd name="T33" fmla="*/ 19 h 205"/>
                <a:gd name="T34" fmla="*/ 179 w 263"/>
                <a:gd name="T35" fmla="*/ 19 h 205"/>
                <a:gd name="T36" fmla="*/ 176 w 263"/>
                <a:gd name="T37" fmla="*/ 19 h 205"/>
                <a:gd name="T38" fmla="*/ 21 w 263"/>
                <a:gd name="T39" fmla="*/ 158 h 205"/>
                <a:gd name="T40" fmla="*/ 21 w 263"/>
                <a:gd name="T41" fmla="*/ 158 h 205"/>
                <a:gd name="T42" fmla="*/ 19 w 263"/>
                <a:gd name="T43" fmla="*/ 159 h 205"/>
                <a:gd name="T44" fmla="*/ 19 w 263"/>
                <a:gd name="T45" fmla="*/ 162 h 205"/>
                <a:gd name="T46" fmla="*/ 22 w 263"/>
                <a:gd name="T47" fmla="*/ 177 h 205"/>
                <a:gd name="T48" fmla="*/ 229 w 263"/>
                <a:gd name="T49" fmla="*/ 52 h 205"/>
                <a:gd name="T50" fmla="*/ 182 w 263"/>
                <a:gd name="T51" fmla="*/ 19 h 205"/>
                <a:gd name="T52" fmla="*/ 182 w 263"/>
                <a:gd name="T53" fmla="*/ 19 h 205"/>
                <a:gd name="T54" fmla="*/ 179 w 263"/>
                <a:gd name="T55" fmla="*/ 19 h 205"/>
                <a:gd name="T56" fmla="*/ 179 w 263"/>
                <a:gd name="T57" fmla="*/ 19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3" h="205">
                  <a:moveTo>
                    <a:pt x="10" y="205"/>
                  </a:moveTo>
                  <a:lnTo>
                    <a:pt x="2" y="166"/>
                  </a:lnTo>
                  <a:lnTo>
                    <a:pt x="2" y="166"/>
                  </a:lnTo>
                  <a:lnTo>
                    <a:pt x="0" y="159"/>
                  </a:lnTo>
                  <a:lnTo>
                    <a:pt x="2" y="154"/>
                  </a:lnTo>
                  <a:lnTo>
                    <a:pt x="5" y="148"/>
                  </a:lnTo>
                  <a:lnTo>
                    <a:pt x="8" y="145"/>
                  </a:lnTo>
                  <a:lnTo>
                    <a:pt x="165" y="6"/>
                  </a:lnTo>
                  <a:lnTo>
                    <a:pt x="165" y="6"/>
                  </a:lnTo>
                  <a:lnTo>
                    <a:pt x="171" y="1"/>
                  </a:lnTo>
                  <a:lnTo>
                    <a:pt x="177" y="0"/>
                  </a:lnTo>
                  <a:lnTo>
                    <a:pt x="185" y="1"/>
                  </a:lnTo>
                  <a:lnTo>
                    <a:pt x="191" y="4"/>
                  </a:lnTo>
                  <a:lnTo>
                    <a:pt x="191" y="4"/>
                  </a:lnTo>
                  <a:lnTo>
                    <a:pt x="263" y="53"/>
                  </a:lnTo>
                  <a:lnTo>
                    <a:pt x="10" y="205"/>
                  </a:lnTo>
                  <a:close/>
                  <a:moveTo>
                    <a:pt x="179" y="19"/>
                  </a:moveTo>
                  <a:lnTo>
                    <a:pt x="179" y="19"/>
                  </a:lnTo>
                  <a:lnTo>
                    <a:pt x="176" y="19"/>
                  </a:lnTo>
                  <a:lnTo>
                    <a:pt x="21" y="158"/>
                  </a:lnTo>
                  <a:lnTo>
                    <a:pt x="21" y="158"/>
                  </a:lnTo>
                  <a:lnTo>
                    <a:pt x="19" y="159"/>
                  </a:lnTo>
                  <a:lnTo>
                    <a:pt x="19" y="162"/>
                  </a:lnTo>
                  <a:lnTo>
                    <a:pt x="22" y="177"/>
                  </a:lnTo>
                  <a:lnTo>
                    <a:pt x="229" y="52"/>
                  </a:lnTo>
                  <a:lnTo>
                    <a:pt x="182" y="19"/>
                  </a:lnTo>
                  <a:lnTo>
                    <a:pt x="182" y="19"/>
                  </a:lnTo>
                  <a:lnTo>
                    <a:pt x="179" y="19"/>
                  </a:lnTo>
                  <a:lnTo>
                    <a:pt x="179"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16" name="Freeform 72">
              <a:extLst>
                <a:ext uri="{FF2B5EF4-FFF2-40B4-BE49-F238E27FC236}">
                  <a16:creationId xmlns:a16="http://schemas.microsoft.com/office/drawing/2014/main" id="{615D86F8-DC87-2A3E-C9AB-FD184F6C0691}"/>
                </a:ext>
              </a:extLst>
            </p:cNvPr>
            <p:cNvSpPr>
              <a:spLocks noEditPoints="1"/>
            </p:cNvSpPr>
            <p:nvPr/>
          </p:nvSpPr>
          <p:spPr bwMode="auto">
            <a:xfrm>
              <a:off x="8246169" y="3300130"/>
              <a:ext cx="147637" cy="719138"/>
            </a:xfrm>
            <a:custGeom>
              <a:avLst/>
              <a:gdLst>
                <a:gd name="T0" fmla="*/ 83 w 93"/>
                <a:gd name="T1" fmla="*/ 453 h 453"/>
                <a:gd name="T2" fmla="*/ 8 w 93"/>
                <a:gd name="T3" fmla="*/ 453 h 453"/>
                <a:gd name="T4" fmla="*/ 8 w 93"/>
                <a:gd name="T5" fmla="*/ 453 h 453"/>
                <a:gd name="T6" fmla="*/ 4 w 93"/>
                <a:gd name="T7" fmla="*/ 453 h 453"/>
                <a:gd name="T8" fmla="*/ 1 w 93"/>
                <a:gd name="T9" fmla="*/ 450 h 453"/>
                <a:gd name="T10" fmla="*/ 1 w 93"/>
                <a:gd name="T11" fmla="*/ 450 h 453"/>
                <a:gd name="T12" fmla="*/ 0 w 93"/>
                <a:gd name="T13" fmla="*/ 447 h 453"/>
                <a:gd name="T14" fmla="*/ 0 w 93"/>
                <a:gd name="T15" fmla="*/ 444 h 453"/>
                <a:gd name="T16" fmla="*/ 38 w 93"/>
                <a:gd name="T17" fmla="*/ 8 h 453"/>
                <a:gd name="T18" fmla="*/ 38 w 93"/>
                <a:gd name="T19" fmla="*/ 8 h 453"/>
                <a:gd name="T20" fmla="*/ 38 w 93"/>
                <a:gd name="T21" fmla="*/ 4 h 453"/>
                <a:gd name="T22" fmla="*/ 39 w 93"/>
                <a:gd name="T23" fmla="*/ 3 h 453"/>
                <a:gd name="T24" fmla="*/ 42 w 93"/>
                <a:gd name="T25" fmla="*/ 0 h 453"/>
                <a:gd name="T26" fmla="*/ 45 w 93"/>
                <a:gd name="T27" fmla="*/ 0 h 453"/>
                <a:gd name="T28" fmla="*/ 45 w 93"/>
                <a:gd name="T29" fmla="*/ 0 h 453"/>
                <a:gd name="T30" fmla="*/ 49 w 93"/>
                <a:gd name="T31" fmla="*/ 0 h 453"/>
                <a:gd name="T32" fmla="*/ 52 w 93"/>
                <a:gd name="T33" fmla="*/ 3 h 453"/>
                <a:gd name="T34" fmla="*/ 53 w 93"/>
                <a:gd name="T35" fmla="*/ 4 h 453"/>
                <a:gd name="T36" fmla="*/ 55 w 93"/>
                <a:gd name="T37" fmla="*/ 8 h 453"/>
                <a:gd name="T38" fmla="*/ 93 w 93"/>
                <a:gd name="T39" fmla="*/ 444 h 453"/>
                <a:gd name="T40" fmla="*/ 93 w 93"/>
                <a:gd name="T41" fmla="*/ 444 h 453"/>
                <a:gd name="T42" fmla="*/ 91 w 93"/>
                <a:gd name="T43" fmla="*/ 447 h 453"/>
                <a:gd name="T44" fmla="*/ 90 w 93"/>
                <a:gd name="T45" fmla="*/ 450 h 453"/>
                <a:gd name="T46" fmla="*/ 90 w 93"/>
                <a:gd name="T47" fmla="*/ 450 h 453"/>
                <a:gd name="T48" fmla="*/ 87 w 93"/>
                <a:gd name="T49" fmla="*/ 453 h 453"/>
                <a:gd name="T50" fmla="*/ 83 w 93"/>
                <a:gd name="T51" fmla="*/ 453 h 453"/>
                <a:gd name="T52" fmla="*/ 83 w 93"/>
                <a:gd name="T53" fmla="*/ 453 h 453"/>
                <a:gd name="T54" fmla="*/ 19 w 93"/>
                <a:gd name="T55" fmla="*/ 436 h 453"/>
                <a:gd name="T56" fmla="*/ 74 w 93"/>
                <a:gd name="T57" fmla="*/ 436 h 453"/>
                <a:gd name="T58" fmla="*/ 45 w 93"/>
                <a:gd name="T59" fmla="*/ 113 h 453"/>
                <a:gd name="T60" fmla="*/ 19 w 93"/>
                <a:gd name="T61" fmla="*/ 436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3" h="453">
                  <a:moveTo>
                    <a:pt x="83" y="453"/>
                  </a:moveTo>
                  <a:lnTo>
                    <a:pt x="8" y="453"/>
                  </a:lnTo>
                  <a:lnTo>
                    <a:pt x="8" y="453"/>
                  </a:lnTo>
                  <a:lnTo>
                    <a:pt x="4" y="453"/>
                  </a:lnTo>
                  <a:lnTo>
                    <a:pt x="1" y="450"/>
                  </a:lnTo>
                  <a:lnTo>
                    <a:pt x="1" y="450"/>
                  </a:lnTo>
                  <a:lnTo>
                    <a:pt x="0" y="447"/>
                  </a:lnTo>
                  <a:lnTo>
                    <a:pt x="0" y="444"/>
                  </a:lnTo>
                  <a:lnTo>
                    <a:pt x="38" y="8"/>
                  </a:lnTo>
                  <a:lnTo>
                    <a:pt x="38" y="8"/>
                  </a:lnTo>
                  <a:lnTo>
                    <a:pt x="38" y="4"/>
                  </a:lnTo>
                  <a:lnTo>
                    <a:pt x="39" y="3"/>
                  </a:lnTo>
                  <a:lnTo>
                    <a:pt x="42" y="0"/>
                  </a:lnTo>
                  <a:lnTo>
                    <a:pt x="45" y="0"/>
                  </a:lnTo>
                  <a:lnTo>
                    <a:pt x="45" y="0"/>
                  </a:lnTo>
                  <a:lnTo>
                    <a:pt x="49" y="0"/>
                  </a:lnTo>
                  <a:lnTo>
                    <a:pt x="52" y="3"/>
                  </a:lnTo>
                  <a:lnTo>
                    <a:pt x="53" y="4"/>
                  </a:lnTo>
                  <a:lnTo>
                    <a:pt x="55" y="8"/>
                  </a:lnTo>
                  <a:lnTo>
                    <a:pt x="93" y="444"/>
                  </a:lnTo>
                  <a:lnTo>
                    <a:pt x="93" y="444"/>
                  </a:lnTo>
                  <a:lnTo>
                    <a:pt x="91" y="447"/>
                  </a:lnTo>
                  <a:lnTo>
                    <a:pt x="90" y="450"/>
                  </a:lnTo>
                  <a:lnTo>
                    <a:pt x="90" y="450"/>
                  </a:lnTo>
                  <a:lnTo>
                    <a:pt x="87" y="453"/>
                  </a:lnTo>
                  <a:lnTo>
                    <a:pt x="83" y="453"/>
                  </a:lnTo>
                  <a:lnTo>
                    <a:pt x="83" y="453"/>
                  </a:lnTo>
                  <a:close/>
                  <a:moveTo>
                    <a:pt x="19" y="436"/>
                  </a:moveTo>
                  <a:lnTo>
                    <a:pt x="74" y="436"/>
                  </a:lnTo>
                  <a:lnTo>
                    <a:pt x="45" y="113"/>
                  </a:lnTo>
                  <a:lnTo>
                    <a:pt x="1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17" name="Freeform 73">
              <a:extLst>
                <a:ext uri="{FF2B5EF4-FFF2-40B4-BE49-F238E27FC236}">
                  <a16:creationId xmlns:a16="http://schemas.microsoft.com/office/drawing/2014/main" id="{7CD47861-02B2-870E-81CA-3341C70D28DF}"/>
                </a:ext>
              </a:extLst>
            </p:cNvPr>
            <p:cNvSpPr>
              <a:spLocks/>
            </p:cNvSpPr>
            <p:nvPr/>
          </p:nvSpPr>
          <p:spPr bwMode="auto">
            <a:xfrm>
              <a:off x="8473182" y="3438243"/>
              <a:ext cx="257175" cy="201613"/>
            </a:xfrm>
            <a:custGeom>
              <a:avLst/>
              <a:gdLst>
                <a:gd name="T0" fmla="*/ 8 w 162"/>
                <a:gd name="T1" fmla="*/ 127 h 127"/>
                <a:gd name="T2" fmla="*/ 8 w 162"/>
                <a:gd name="T3" fmla="*/ 127 h 127"/>
                <a:gd name="T4" fmla="*/ 4 w 162"/>
                <a:gd name="T5" fmla="*/ 126 h 127"/>
                <a:gd name="T6" fmla="*/ 0 w 162"/>
                <a:gd name="T7" fmla="*/ 121 h 127"/>
                <a:gd name="T8" fmla="*/ 0 w 162"/>
                <a:gd name="T9" fmla="*/ 121 h 127"/>
                <a:gd name="T10" fmla="*/ 0 w 162"/>
                <a:gd name="T11" fmla="*/ 118 h 127"/>
                <a:gd name="T12" fmla="*/ 0 w 162"/>
                <a:gd name="T13" fmla="*/ 115 h 127"/>
                <a:gd name="T14" fmla="*/ 2 w 162"/>
                <a:gd name="T15" fmla="*/ 112 h 127"/>
                <a:gd name="T16" fmla="*/ 5 w 162"/>
                <a:gd name="T17" fmla="*/ 110 h 127"/>
                <a:gd name="T18" fmla="*/ 5 w 162"/>
                <a:gd name="T19" fmla="*/ 110 h 127"/>
                <a:gd name="T20" fmla="*/ 26 w 162"/>
                <a:gd name="T21" fmla="*/ 101 h 127"/>
                <a:gd name="T22" fmla="*/ 46 w 162"/>
                <a:gd name="T23" fmla="*/ 91 h 127"/>
                <a:gd name="T24" fmla="*/ 65 w 162"/>
                <a:gd name="T25" fmla="*/ 80 h 127"/>
                <a:gd name="T26" fmla="*/ 83 w 162"/>
                <a:gd name="T27" fmla="*/ 66 h 127"/>
                <a:gd name="T28" fmla="*/ 100 w 162"/>
                <a:gd name="T29" fmla="*/ 52 h 127"/>
                <a:gd name="T30" fmla="*/ 117 w 162"/>
                <a:gd name="T31" fmla="*/ 37 h 127"/>
                <a:gd name="T32" fmla="*/ 132 w 162"/>
                <a:gd name="T33" fmla="*/ 20 h 127"/>
                <a:gd name="T34" fmla="*/ 146 w 162"/>
                <a:gd name="T35" fmla="*/ 3 h 127"/>
                <a:gd name="T36" fmla="*/ 146 w 162"/>
                <a:gd name="T37" fmla="*/ 3 h 127"/>
                <a:gd name="T38" fmla="*/ 149 w 162"/>
                <a:gd name="T39" fmla="*/ 0 h 127"/>
                <a:gd name="T40" fmla="*/ 152 w 162"/>
                <a:gd name="T41" fmla="*/ 0 h 127"/>
                <a:gd name="T42" fmla="*/ 155 w 162"/>
                <a:gd name="T43" fmla="*/ 0 h 127"/>
                <a:gd name="T44" fmla="*/ 159 w 162"/>
                <a:gd name="T45" fmla="*/ 1 h 127"/>
                <a:gd name="T46" fmla="*/ 159 w 162"/>
                <a:gd name="T47" fmla="*/ 1 h 127"/>
                <a:gd name="T48" fmla="*/ 160 w 162"/>
                <a:gd name="T49" fmla="*/ 3 h 127"/>
                <a:gd name="T50" fmla="*/ 162 w 162"/>
                <a:gd name="T51" fmla="*/ 6 h 127"/>
                <a:gd name="T52" fmla="*/ 162 w 162"/>
                <a:gd name="T53" fmla="*/ 11 h 127"/>
                <a:gd name="T54" fmla="*/ 160 w 162"/>
                <a:gd name="T55" fmla="*/ 14 h 127"/>
                <a:gd name="T56" fmla="*/ 160 w 162"/>
                <a:gd name="T57" fmla="*/ 14 h 127"/>
                <a:gd name="T58" fmla="*/ 146 w 162"/>
                <a:gd name="T59" fmla="*/ 33 h 127"/>
                <a:gd name="T60" fmla="*/ 130 w 162"/>
                <a:gd name="T61" fmla="*/ 50 h 127"/>
                <a:gd name="T62" fmla="*/ 113 w 162"/>
                <a:gd name="T63" fmla="*/ 66 h 127"/>
                <a:gd name="T64" fmla="*/ 94 w 162"/>
                <a:gd name="T65" fmla="*/ 80 h 127"/>
                <a:gd name="T66" fmla="*/ 75 w 162"/>
                <a:gd name="T67" fmla="*/ 94 h 127"/>
                <a:gd name="T68" fmla="*/ 54 w 162"/>
                <a:gd name="T69" fmla="*/ 107 h 127"/>
                <a:gd name="T70" fmla="*/ 34 w 162"/>
                <a:gd name="T71" fmla="*/ 118 h 127"/>
                <a:gd name="T72" fmla="*/ 12 w 162"/>
                <a:gd name="T73" fmla="*/ 126 h 127"/>
                <a:gd name="T74" fmla="*/ 12 w 162"/>
                <a:gd name="T75" fmla="*/ 126 h 127"/>
                <a:gd name="T76" fmla="*/ 8 w 162"/>
                <a:gd name="T77" fmla="*/ 127 h 127"/>
                <a:gd name="T78" fmla="*/ 8 w 162"/>
                <a:gd name="T79"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2" h="127">
                  <a:moveTo>
                    <a:pt x="8" y="127"/>
                  </a:moveTo>
                  <a:lnTo>
                    <a:pt x="8" y="127"/>
                  </a:lnTo>
                  <a:lnTo>
                    <a:pt x="4" y="126"/>
                  </a:lnTo>
                  <a:lnTo>
                    <a:pt x="0" y="121"/>
                  </a:lnTo>
                  <a:lnTo>
                    <a:pt x="0" y="121"/>
                  </a:lnTo>
                  <a:lnTo>
                    <a:pt x="0" y="118"/>
                  </a:lnTo>
                  <a:lnTo>
                    <a:pt x="0" y="115"/>
                  </a:lnTo>
                  <a:lnTo>
                    <a:pt x="2" y="112"/>
                  </a:lnTo>
                  <a:lnTo>
                    <a:pt x="5" y="110"/>
                  </a:lnTo>
                  <a:lnTo>
                    <a:pt x="5" y="110"/>
                  </a:lnTo>
                  <a:lnTo>
                    <a:pt x="26" y="101"/>
                  </a:lnTo>
                  <a:lnTo>
                    <a:pt x="46" y="91"/>
                  </a:lnTo>
                  <a:lnTo>
                    <a:pt x="65" y="80"/>
                  </a:lnTo>
                  <a:lnTo>
                    <a:pt x="83" y="66"/>
                  </a:lnTo>
                  <a:lnTo>
                    <a:pt x="100" y="52"/>
                  </a:lnTo>
                  <a:lnTo>
                    <a:pt x="117" y="37"/>
                  </a:lnTo>
                  <a:lnTo>
                    <a:pt x="132" y="20"/>
                  </a:lnTo>
                  <a:lnTo>
                    <a:pt x="146" y="3"/>
                  </a:lnTo>
                  <a:lnTo>
                    <a:pt x="146" y="3"/>
                  </a:lnTo>
                  <a:lnTo>
                    <a:pt x="149" y="0"/>
                  </a:lnTo>
                  <a:lnTo>
                    <a:pt x="152" y="0"/>
                  </a:lnTo>
                  <a:lnTo>
                    <a:pt x="155" y="0"/>
                  </a:lnTo>
                  <a:lnTo>
                    <a:pt x="159" y="1"/>
                  </a:lnTo>
                  <a:lnTo>
                    <a:pt x="159" y="1"/>
                  </a:lnTo>
                  <a:lnTo>
                    <a:pt x="160" y="3"/>
                  </a:lnTo>
                  <a:lnTo>
                    <a:pt x="162" y="6"/>
                  </a:lnTo>
                  <a:lnTo>
                    <a:pt x="162" y="11"/>
                  </a:lnTo>
                  <a:lnTo>
                    <a:pt x="160" y="14"/>
                  </a:lnTo>
                  <a:lnTo>
                    <a:pt x="160" y="14"/>
                  </a:lnTo>
                  <a:lnTo>
                    <a:pt x="146" y="33"/>
                  </a:lnTo>
                  <a:lnTo>
                    <a:pt x="130" y="50"/>
                  </a:lnTo>
                  <a:lnTo>
                    <a:pt x="113" y="66"/>
                  </a:lnTo>
                  <a:lnTo>
                    <a:pt x="94" y="80"/>
                  </a:lnTo>
                  <a:lnTo>
                    <a:pt x="75" y="94"/>
                  </a:lnTo>
                  <a:lnTo>
                    <a:pt x="54" y="107"/>
                  </a:lnTo>
                  <a:lnTo>
                    <a:pt x="34" y="118"/>
                  </a:lnTo>
                  <a:lnTo>
                    <a:pt x="12" y="126"/>
                  </a:lnTo>
                  <a:lnTo>
                    <a:pt x="12" y="126"/>
                  </a:lnTo>
                  <a:lnTo>
                    <a:pt x="8" y="127"/>
                  </a:lnTo>
                  <a:lnTo>
                    <a:pt x="8" y="1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18" name="Freeform 74">
              <a:extLst>
                <a:ext uri="{FF2B5EF4-FFF2-40B4-BE49-F238E27FC236}">
                  <a16:creationId xmlns:a16="http://schemas.microsoft.com/office/drawing/2014/main" id="{52CE06C5-7A63-6605-EC68-085469545A99}"/>
                </a:ext>
              </a:extLst>
            </p:cNvPr>
            <p:cNvSpPr>
              <a:spLocks/>
            </p:cNvSpPr>
            <p:nvPr/>
          </p:nvSpPr>
          <p:spPr bwMode="auto">
            <a:xfrm>
              <a:off x="8366819" y="2639730"/>
              <a:ext cx="304800" cy="165100"/>
            </a:xfrm>
            <a:custGeom>
              <a:avLst/>
              <a:gdLst>
                <a:gd name="T0" fmla="*/ 183 w 192"/>
                <a:gd name="T1" fmla="*/ 104 h 104"/>
                <a:gd name="T2" fmla="*/ 183 w 192"/>
                <a:gd name="T3" fmla="*/ 104 h 104"/>
                <a:gd name="T4" fmla="*/ 180 w 192"/>
                <a:gd name="T5" fmla="*/ 103 h 104"/>
                <a:gd name="T6" fmla="*/ 177 w 192"/>
                <a:gd name="T7" fmla="*/ 101 h 104"/>
                <a:gd name="T8" fmla="*/ 177 w 192"/>
                <a:gd name="T9" fmla="*/ 101 h 104"/>
                <a:gd name="T10" fmla="*/ 159 w 192"/>
                <a:gd name="T11" fmla="*/ 85 h 104"/>
                <a:gd name="T12" fmla="*/ 140 w 192"/>
                <a:gd name="T13" fmla="*/ 71 h 104"/>
                <a:gd name="T14" fmla="*/ 120 w 192"/>
                <a:gd name="T15" fmla="*/ 59 h 104"/>
                <a:gd name="T16" fmla="*/ 99 w 192"/>
                <a:gd name="T17" fmla="*/ 46 h 104"/>
                <a:gd name="T18" fmla="*/ 77 w 192"/>
                <a:gd name="T19" fmla="*/ 36 h 104"/>
                <a:gd name="T20" fmla="*/ 55 w 192"/>
                <a:gd name="T21" fmla="*/ 29 h 104"/>
                <a:gd name="T22" fmla="*/ 31 w 192"/>
                <a:gd name="T23" fmla="*/ 24 h 104"/>
                <a:gd name="T24" fmla="*/ 7 w 192"/>
                <a:gd name="T25" fmla="*/ 19 h 104"/>
                <a:gd name="T26" fmla="*/ 7 w 192"/>
                <a:gd name="T27" fmla="*/ 19 h 104"/>
                <a:gd name="T28" fmla="*/ 4 w 192"/>
                <a:gd name="T29" fmla="*/ 18 h 104"/>
                <a:gd name="T30" fmla="*/ 1 w 192"/>
                <a:gd name="T31" fmla="*/ 16 h 104"/>
                <a:gd name="T32" fmla="*/ 0 w 192"/>
                <a:gd name="T33" fmla="*/ 13 h 104"/>
                <a:gd name="T34" fmla="*/ 0 w 192"/>
                <a:gd name="T35" fmla="*/ 8 h 104"/>
                <a:gd name="T36" fmla="*/ 0 w 192"/>
                <a:gd name="T37" fmla="*/ 8 h 104"/>
                <a:gd name="T38" fmla="*/ 1 w 192"/>
                <a:gd name="T39" fmla="*/ 5 h 104"/>
                <a:gd name="T40" fmla="*/ 3 w 192"/>
                <a:gd name="T41" fmla="*/ 3 h 104"/>
                <a:gd name="T42" fmla="*/ 6 w 192"/>
                <a:gd name="T43" fmla="*/ 2 h 104"/>
                <a:gd name="T44" fmla="*/ 11 w 192"/>
                <a:gd name="T45" fmla="*/ 0 h 104"/>
                <a:gd name="T46" fmla="*/ 11 w 192"/>
                <a:gd name="T47" fmla="*/ 0 h 104"/>
                <a:gd name="T48" fmla="*/ 36 w 192"/>
                <a:gd name="T49" fmla="*/ 5 h 104"/>
                <a:gd name="T50" fmla="*/ 60 w 192"/>
                <a:gd name="T51" fmla="*/ 13 h 104"/>
                <a:gd name="T52" fmla="*/ 83 w 192"/>
                <a:gd name="T53" fmla="*/ 21 h 104"/>
                <a:gd name="T54" fmla="*/ 107 w 192"/>
                <a:gd name="T55" fmla="*/ 30 h 104"/>
                <a:gd name="T56" fmla="*/ 129 w 192"/>
                <a:gd name="T57" fmla="*/ 43 h 104"/>
                <a:gd name="T58" fmla="*/ 150 w 192"/>
                <a:gd name="T59" fmla="*/ 55 h 104"/>
                <a:gd name="T60" fmla="*/ 170 w 192"/>
                <a:gd name="T61" fmla="*/ 71 h 104"/>
                <a:gd name="T62" fmla="*/ 189 w 192"/>
                <a:gd name="T63" fmla="*/ 89 h 104"/>
                <a:gd name="T64" fmla="*/ 189 w 192"/>
                <a:gd name="T65" fmla="*/ 89 h 104"/>
                <a:gd name="T66" fmla="*/ 191 w 192"/>
                <a:gd name="T67" fmla="*/ 92 h 104"/>
                <a:gd name="T68" fmla="*/ 192 w 192"/>
                <a:gd name="T69" fmla="*/ 95 h 104"/>
                <a:gd name="T70" fmla="*/ 191 w 192"/>
                <a:gd name="T71" fmla="*/ 98 h 104"/>
                <a:gd name="T72" fmla="*/ 189 w 192"/>
                <a:gd name="T73" fmla="*/ 101 h 104"/>
                <a:gd name="T74" fmla="*/ 189 w 192"/>
                <a:gd name="T75" fmla="*/ 101 h 104"/>
                <a:gd name="T76" fmla="*/ 186 w 192"/>
                <a:gd name="T77" fmla="*/ 103 h 104"/>
                <a:gd name="T78" fmla="*/ 183 w 192"/>
                <a:gd name="T79" fmla="*/ 104 h 104"/>
                <a:gd name="T80" fmla="*/ 183 w 192"/>
                <a:gd name="T81"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2" h="104">
                  <a:moveTo>
                    <a:pt x="183" y="104"/>
                  </a:moveTo>
                  <a:lnTo>
                    <a:pt x="183" y="104"/>
                  </a:lnTo>
                  <a:lnTo>
                    <a:pt x="180" y="103"/>
                  </a:lnTo>
                  <a:lnTo>
                    <a:pt x="177" y="101"/>
                  </a:lnTo>
                  <a:lnTo>
                    <a:pt x="177" y="101"/>
                  </a:lnTo>
                  <a:lnTo>
                    <a:pt x="159" y="85"/>
                  </a:lnTo>
                  <a:lnTo>
                    <a:pt x="140" y="71"/>
                  </a:lnTo>
                  <a:lnTo>
                    <a:pt x="120" y="59"/>
                  </a:lnTo>
                  <a:lnTo>
                    <a:pt x="99" y="46"/>
                  </a:lnTo>
                  <a:lnTo>
                    <a:pt x="77" y="36"/>
                  </a:lnTo>
                  <a:lnTo>
                    <a:pt x="55" y="29"/>
                  </a:lnTo>
                  <a:lnTo>
                    <a:pt x="31" y="24"/>
                  </a:lnTo>
                  <a:lnTo>
                    <a:pt x="7" y="19"/>
                  </a:lnTo>
                  <a:lnTo>
                    <a:pt x="7" y="19"/>
                  </a:lnTo>
                  <a:lnTo>
                    <a:pt x="4" y="18"/>
                  </a:lnTo>
                  <a:lnTo>
                    <a:pt x="1" y="16"/>
                  </a:lnTo>
                  <a:lnTo>
                    <a:pt x="0" y="13"/>
                  </a:lnTo>
                  <a:lnTo>
                    <a:pt x="0" y="8"/>
                  </a:lnTo>
                  <a:lnTo>
                    <a:pt x="0" y="8"/>
                  </a:lnTo>
                  <a:lnTo>
                    <a:pt x="1" y="5"/>
                  </a:lnTo>
                  <a:lnTo>
                    <a:pt x="3" y="3"/>
                  </a:lnTo>
                  <a:lnTo>
                    <a:pt x="6" y="2"/>
                  </a:lnTo>
                  <a:lnTo>
                    <a:pt x="11" y="0"/>
                  </a:lnTo>
                  <a:lnTo>
                    <a:pt x="11" y="0"/>
                  </a:lnTo>
                  <a:lnTo>
                    <a:pt x="36" y="5"/>
                  </a:lnTo>
                  <a:lnTo>
                    <a:pt x="60" y="13"/>
                  </a:lnTo>
                  <a:lnTo>
                    <a:pt x="83" y="21"/>
                  </a:lnTo>
                  <a:lnTo>
                    <a:pt x="107" y="30"/>
                  </a:lnTo>
                  <a:lnTo>
                    <a:pt x="129" y="43"/>
                  </a:lnTo>
                  <a:lnTo>
                    <a:pt x="150" y="55"/>
                  </a:lnTo>
                  <a:lnTo>
                    <a:pt x="170" y="71"/>
                  </a:lnTo>
                  <a:lnTo>
                    <a:pt x="189" y="89"/>
                  </a:lnTo>
                  <a:lnTo>
                    <a:pt x="189" y="89"/>
                  </a:lnTo>
                  <a:lnTo>
                    <a:pt x="191" y="92"/>
                  </a:lnTo>
                  <a:lnTo>
                    <a:pt x="192" y="95"/>
                  </a:lnTo>
                  <a:lnTo>
                    <a:pt x="191" y="98"/>
                  </a:lnTo>
                  <a:lnTo>
                    <a:pt x="189" y="101"/>
                  </a:lnTo>
                  <a:lnTo>
                    <a:pt x="189" y="101"/>
                  </a:lnTo>
                  <a:lnTo>
                    <a:pt x="186" y="103"/>
                  </a:lnTo>
                  <a:lnTo>
                    <a:pt x="183" y="104"/>
                  </a:lnTo>
                  <a:lnTo>
                    <a:pt x="183"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19" name="Freeform 75">
              <a:extLst>
                <a:ext uri="{FF2B5EF4-FFF2-40B4-BE49-F238E27FC236}">
                  <a16:creationId xmlns:a16="http://schemas.microsoft.com/office/drawing/2014/main" id="{AAB45C45-88E1-9AE5-70EE-A4A57112636D}"/>
                </a:ext>
              </a:extLst>
            </p:cNvPr>
            <p:cNvSpPr>
              <a:spLocks/>
            </p:cNvSpPr>
            <p:nvPr/>
          </p:nvSpPr>
          <p:spPr bwMode="auto">
            <a:xfrm>
              <a:off x="7788969" y="2966755"/>
              <a:ext cx="73025" cy="407988"/>
            </a:xfrm>
            <a:custGeom>
              <a:avLst/>
              <a:gdLst>
                <a:gd name="T0" fmla="*/ 36 w 46"/>
                <a:gd name="T1" fmla="*/ 257 h 257"/>
                <a:gd name="T2" fmla="*/ 36 w 46"/>
                <a:gd name="T3" fmla="*/ 257 h 257"/>
                <a:gd name="T4" fmla="*/ 32 w 46"/>
                <a:gd name="T5" fmla="*/ 255 h 257"/>
                <a:gd name="T6" fmla="*/ 28 w 46"/>
                <a:gd name="T7" fmla="*/ 252 h 257"/>
                <a:gd name="T8" fmla="*/ 28 w 46"/>
                <a:gd name="T9" fmla="*/ 252 h 257"/>
                <a:gd name="T10" fmla="*/ 16 w 46"/>
                <a:gd name="T11" fmla="*/ 219 h 257"/>
                <a:gd name="T12" fmla="*/ 6 w 46"/>
                <a:gd name="T13" fmla="*/ 186 h 257"/>
                <a:gd name="T14" fmla="*/ 1 w 46"/>
                <a:gd name="T15" fmla="*/ 153 h 257"/>
                <a:gd name="T16" fmla="*/ 0 w 46"/>
                <a:gd name="T17" fmla="*/ 118 h 257"/>
                <a:gd name="T18" fmla="*/ 0 w 46"/>
                <a:gd name="T19" fmla="*/ 118 h 257"/>
                <a:gd name="T20" fmla="*/ 1 w 46"/>
                <a:gd name="T21" fmla="*/ 90 h 257"/>
                <a:gd name="T22" fmla="*/ 5 w 46"/>
                <a:gd name="T23" fmla="*/ 61 h 257"/>
                <a:gd name="T24" fmla="*/ 11 w 46"/>
                <a:gd name="T25" fmla="*/ 33 h 257"/>
                <a:gd name="T26" fmla="*/ 19 w 46"/>
                <a:gd name="T27" fmla="*/ 6 h 257"/>
                <a:gd name="T28" fmla="*/ 19 w 46"/>
                <a:gd name="T29" fmla="*/ 6 h 257"/>
                <a:gd name="T30" fmla="*/ 22 w 46"/>
                <a:gd name="T31" fmla="*/ 3 h 257"/>
                <a:gd name="T32" fmla="*/ 24 w 46"/>
                <a:gd name="T33" fmla="*/ 1 h 257"/>
                <a:gd name="T34" fmla="*/ 28 w 46"/>
                <a:gd name="T35" fmla="*/ 0 h 257"/>
                <a:gd name="T36" fmla="*/ 32 w 46"/>
                <a:gd name="T37" fmla="*/ 1 h 257"/>
                <a:gd name="T38" fmla="*/ 32 w 46"/>
                <a:gd name="T39" fmla="*/ 1 h 257"/>
                <a:gd name="T40" fmla="*/ 35 w 46"/>
                <a:gd name="T41" fmla="*/ 3 h 257"/>
                <a:gd name="T42" fmla="*/ 36 w 46"/>
                <a:gd name="T43" fmla="*/ 6 h 257"/>
                <a:gd name="T44" fmla="*/ 38 w 46"/>
                <a:gd name="T45" fmla="*/ 9 h 257"/>
                <a:gd name="T46" fmla="*/ 36 w 46"/>
                <a:gd name="T47" fmla="*/ 12 h 257"/>
                <a:gd name="T48" fmla="*/ 36 w 46"/>
                <a:gd name="T49" fmla="*/ 12 h 257"/>
                <a:gd name="T50" fmla="*/ 28 w 46"/>
                <a:gd name="T51" fmla="*/ 37 h 257"/>
                <a:gd name="T52" fmla="*/ 22 w 46"/>
                <a:gd name="T53" fmla="*/ 64 h 257"/>
                <a:gd name="T54" fmla="*/ 19 w 46"/>
                <a:gd name="T55" fmla="*/ 91 h 257"/>
                <a:gd name="T56" fmla="*/ 17 w 46"/>
                <a:gd name="T57" fmla="*/ 118 h 257"/>
                <a:gd name="T58" fmla="*/ 17 w 46"/>
                <a:gd name="T59" fmla="*/ 118 h 257"/>
                <a:gd name="T60" fmla="*/ 19 w 46"/>
                <a:gd name="T61" fmla="*/ 151 h 257"/>
                <a:gd name="T62" fmla="*/ 25 w 46"/>
                <a:gd name="T63" fmla="*/ 183 h 257"/>
                <a:gd name="T64" fmla="*/ 33 w 46"/>
                <a:gd name="T65" fmla="*/ 214 h 257"/>
                <a:gd name="T66" fmla="*/ 44 w 46"/>
                <a:gd name="T67" fmla="*/ 244 h 257"/>
                <a:gd name="T68" fmla="*/ 44 w 46"/>
                <a:gd name="T69" fmla="*/ 244 h 257"/>
                <a:gd name="T70" fmla="*/ 46 w 46"/>
                <a:gd name="T71" fmla="*/ 248 h 257"/>
                <a:gd name="T72" fmla="*/ 44 w 46"/>
                <a:gd name="T73" fmla="*/ 251 h 257"/>
                <a:gd name="T74" fmla="*/ 43 w 46"/>
                <a:gd name="T75" fmla="*/ 254 h 257"/>
                <a:gd name="T76" fmla="*/ 39 w 46"/>
                <a:gd name="T77" fmla="*/ 255 h 257"/>
                <a:gd name="T78" fmla="*/ 39 w 46"/>
                <a:gd name="T79" fmla="*/ 255 h 257"/>
                <a:gd name="T80" fmla="*/ 36 w 46"/>
                <a:gd name="T81" fmla="*/ 257 h 257"/>
                <a:gd name="T82" fmla="*/ 36 w 46"/>
                <a:gd name="T83" fmla="*/ 257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6" h="257">
                  <a:moveTo>
                    <a:pt x="36" y="257"/>
                  </a:moveTo>
                  <a:lnTo>
                    <a:pt x="36" y="257"/>
                  </a:lnTo>
                  <a:lnTo>
                    <a:pt x="32" y="255"/>
                  </a:lnTo>
                  <a:lnTo>
                    <a:pt x="28" y="252"/>
                  </a:lnTo>
                  <a:lnTo>
                    <a:pt x="28" y="252"/>
                  </a:lnTo>
                  <a:lnTo>
                    <a:pt x="16" y="219"/>
                  </a:lnTo>
                  <a:lnTo>
                    <a:pt x="6" y="186"/>
                  </a:lnTo>
                  <a:lnTo>
                    <a:pt x="1" y="153"/>
                  </a:lnTo>
                  <a:lnTo>
                    <a:pt x="0" y="118"/>
                  </a:lnTo>
                  <a:lnTo>
                    <a:pt x="0" y="118"/>
                  </a:lnTo>
                  <a:lnTo>
                    <a:pt x="1" y="90"/>
                  </a:lnTo>
                  <a:lnTo>
                    <a:pt x="5" y="61"/>
                  </a:lnTo>
                  <a:lnTo>
                    <a:pt x="11" y="33"/>
                  </a:lnTo>
                  <a:lnTo>
                    <a:pt x="19" y="6"/>
                  </a:lnTo>
                  <a:lnTo>
                    <a:pt x="19" y="6"/>
                  </a:lnTo>
                  <a:lnTo>
                    <a:pt x="22" y="3"/>
                  </a:lnTo>
                  <a:lnTo>
                    <a:pt x="24" y="1"/>
                  </a:lnTo>
                  <a:lnTo>
                    <a:pt x="28" y="0"/>
                  </a:lnTo>
                  <a:lnTo>
                    <a:pt x="32" y="1"/>
                  </a:lnTo>
                  <a:lnTo>
                    <a:pt x="32" y="1"/>
                  </a:lnTo>
                  <a:lnTo>
                    <a:pt x="35" y="3"/>
                  </a:lnTo>
                  <a:lnTo>
                    <a:pt x="36" y="6"/>
                  </a:lnTo>
                  <a:lnTo>
                    <a:pt x="38" y="9"/>
                  </a:lnTo>
                  <a:lnTo>
                    <a:pt x="36" y="12"/>
                  </a:lnTo>
                  <a:lnTo>
                    <a:pt x="36" y="12"/>
                  </a:lnTo>
                  <a:lnTo>
                    <a:pt x="28" y="37"/>
                  </a:lnTo>
                  <a:lnTo>
                    <a:pt x="22" y="64"/>
                  </a:lnTo>
                  <a:lnTo>
                    <a:pt x="19" y="91"/>
                  </a:lnTo>
                  <a:lnTo>
                    <a:pt x="17" y="118"/>
                  </a:lnTo>
                  <a:lnTo>
                    <a:pt x="17" y="118"/>
                  </a:lnTo>
                  <a:lnTo>
                    <a:pt x="19" y="151"/>
                  </a:lnTo>
                  <a:lnTo>
                    <a:pt x="25" y="183"/>
                  </a:lnTo>
                  <a:lnTo>
                    <a:pt x="33" y="214"/>
                  </a:lnTo>
                  <a:lnTo>
                    <a:pt x="44" y="244"/>
                  </a:lnTo>
                  <a:lnTo>
                    <a:pt x="44" y="244"/>
                  </a:lnTo>
                  <a:lnTo>
                    <a:pt x="46" y="248"/>
                  </a:lnTo>
                  <a:lnTo>
                    <a:pt x="44" y="251"/>
                  </a:lnTo>
                  <a:lnTo>
                    <a:pt x="43" y="254"/>
                  </a:lnTo>
                  <a:lnTo>
                    <a:pt x="39" y="255"/>
                  </a:lnTo>
                  <a:lnTo>
                    <a:pt x="39" y="255"/>
                  </a:lnTo>
                  <a:lnTo>
                    <a:pt x="36" y="257"/>
                  </a:lnTo>
                  <a:lnTo>
                    <a:pt x="36" y="2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20" name="Freeform 76">
              <a:extLst>
                <a:ext uri="{FF2B5EF4-FFF2-40B4-BE49-F238E27FC236}">
                  <a16:creationId xmlns:a16="http://schemas.microsoft.com/office/drawing/2014/main" id="{B1D5ED8B-EC78-02D9-82AC-162554B7B3DE}"/>
                </a:ext>
              </a:extLst>
            </p:cNvPr>
            <p:cNvSpPr>
              <a:spLocks noEditPoints="1"/>
            </p:cNvSpPr>
            <p:nvPr/>
          </p:nvSpPr>
          <p:spPr bwMode="auto">
            <a:xfrm>
              <a:off x="8436669" y="2582580"/>
              <a:ext cx="238125" cy="112713"/>
            </a:xfrm>
            <a:custGeom>
              <a:avLst/>
              <a:gdLst>
                <a:gd name="T0" fmla="*/ 136 w 150"/>
                <a:gd name="T1" fmla="*/ 69 h 71"/>
                <a:gd name="T2" fmla="*/ 133 w 150"/>
                <a:gd name="T3" fmla="*/ 63 h 71"/>
                <a:gd name="T4" fmla="*/ 134 w 150"/>
                <a:gd name="T5" fmla="*/ 57 h 71"/>
                <a:gd name="T6" fmla="*/ 134 w 150"/>
                <a:gd name="T7" fmla="*/ 57 h 71"/>
                <a:gd name="T8" fmla="*/ 140 w 150"/>
                <a:gd name="T9" fmla="*/ 52 h 71"/>
                <a:gd name="T10" fmla="*/ 147 w 150"/>
                <a:gd name="T11" fmla="*/ 54 h 71"/>
                <a:gd name="T12" fmla="*/ 147 w 150"/>
                <a:gd name="T13" fmla="*/ 54 h 71"/>
                <a:gd name="T14" fmla="*/ 150 w 150"/>
                <a:gd name="T15" fmla="*/ 60 h 71"/>
                <a:gd name="T16" fmla="*/ 148 w 150"/>
                <a:gd name="T17" fmla="*/ 66 h 71"/>
                <a:gd name="T18" fmla="*/ 148 w 150"/>
                <a:gd name="T19" fmla="*/ 66 h 71"/>
                <a:gd name="T20" fmla="*/ 142 w 150"/>
                <a:gd name="T21" fmla="*/ 71 h 71"/>
                <a:gd name="T22" fmla="*/ 142 w 150"/>
                <a:gd name="T23" fmla="*/ 71 h 71"/>
                <a:gd name="T24" fmla="*/ 136 w 150"/>
                <a:gd name="T25" fmla="*/ 69 h 71"/>
                <a:gd name="T26" fmla="*/ 74 w 150"/>
                <a:gd name="T27" fmla="*/ 36 h 71"/>
                <a:gd name="T28" fmla="*/ 71 w 150"/>
                <a:gd name="T29" fmla="*/ 35 h 71"/>
                <a:gd name="T30" fmla="*/ 69 w 150"/>
                <a:gd name="T31" fmla="*/ 28 h 71"/>
                <a:gd name="T32" fmla="*/ 69 w 150"/>
                <a:gd name="T33" fmla="*/ 25 h 71"/>
                <a:gd name="T34" fmla="*/ 71 w 150"/>
                <a:gd name="T35" fmla="*/ 22 h 71"/>
                <a:gd name="T36" fmla="*/ 77 w 150"/>
                <a:gd name="T37" fmla="*/ 19 h 71"/>
                <a:gd name="T38" fmla="*/ 82 w 150"/>
                <a:gd name="T39" fmla="*/ 19 h 71"/>
                <a:gd name="T40" fmla="*/ 84 w 150"/>
                <a:gd name="T41" fmla="*/ 22 h 71"/>
                <a:gd name="T42" fmla="*/ 87 w 150"/>
                <a:gd name="T43" fmla="*/ 27 h 71"/>
                <a:gd name="T44" fmla="*/ 87 w 150"/>
                <a:gd name="T45" fmla="*/ 31 h 71"/>
                <a:gd name="T46" fmla="*/ 84 w 150"/>
                <a:gd name="T47" fmla="*/ 35 h 71"/>
                <a:gd name="T48" fmla="*/ 77 w 150"/>
                <a:gd name="T49" fmla="*/ 36 h 71"/>
                <a:gd name="T50" fmla="*/ 74 w 150"/>
                <a:gd name="T51" fmla="*/ 36 h 71"/>
                <a:gd name="T52" fmla="*/ 8 w 150"/>
                <a:gd name="T53" fmla="*/ 19 h 71"/>
                <a:gd name="T54" fmla="*/ 3 w 150"/>
                <a:gd name="T55" fmla="*/ 17 h 71"/>
                <a:gd name="T56" fmla="*/ 0 w 150"/>
                <a:gd name="T57" fmla="*/ 11 h 71"/>
                <a:gd name="T58" fmla="*/ 0 w 150"/>
                <a:gd name="T59" fmla="*/ 8 h 71"/>
                <a:gd name="T60" fmla="*/ 1 w 150"/>
                <a:gd name="T61" fmla="*/ 5 h 71"/>
                <a:gd name="T62" fmla="*/ 6 w 150"/>
                <a:gd name="T63" fmla="*/ 1 h 71"/>
                <a:gd name="T64" fmla="*/ 9 w 150"/>
                <a:gd name="T65" fmla="*/ 0 h 71"/>
                <a:gd name="T66" fmla="*/ 12 w 150"/>
                <a:gd name="T67" fmla="*/ 1 h 71"/>
                <a:gd name="T68" fmla="*/ 17 w 150"/>
                <a:gd name="T69" fmla="*/ 8 h 71"/>
                <a:gd name="T70" fmla="*/ 17 w 150"/>
                <a:gd name="T71" fmla="*/ 11 h 71"/>
                <a:gd name="T72" fmla="*/ 16 w 150"/>
                <a:gd name="T73" fmla="*/ 14 h 71"/>
                <a:gd name="T74" fmla="*/ 11 w 150"/>
                <a:gd name="T75" fmla="*/ 17 h 71"/>
                <a:gd name="T76" fmla="*/ 8 w 150"/>
                <a:gd name="T77" fmla="*/ 19 h 71"/>
                <a:gd name="T78" fmla="*/ 8 w 150"/>
                <a:gd name="T79" fmla="*/ 1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71">
                  <a:moveTo>
                    <a:pt x="136" y="69"/>
                  </a:moveTo>
                  <a:lnTo>
                    <a:pt x="136" y="69"/>
                  </a:lnTo>
                  <a:lnTo>
                    <a:pt x="134" y="66"/>
                  </a:lnTo>
                  <a:lnTo>
                    <a:pt x="133" y="63"/>
                  </a:lnTo>
                  <a:lnTo>
                    <a:pt x="133" y="60"/>
                  </a:lnTo>
                  <a:lnTo>
                    <a:pt x="134" y="57"/>
                  </a:lnTo>
                  <a:lnTo>
                    <a:pt x="134" y="57"/>
                  </a:lnTo>
                  <a:lnTo>
                    <a:pt x="134" y="57"/>
                  </a:lnTo>
                  <a:lnTo>
                    <a:pt x="137" y="54"/>
                  </a:lnTo>
                  <a:lnTo>
                    <a:pt x="140" y="52"/>
                  </a:lnTo>
                  <a:lnTo>
                    <a:pt x="144" y="52"/>
                  </a:lnTo>
                  <a:lnTo>
                    <a:pt x="147" y="54"/>
                  </a:lnTo>
                  <a:lnTo>
                    <a:pt x="147" y="54"/>
                  </a:lnTo>
                  <a:lnTo>
                    <a:pt x="147" y="54"/>
                  </a:lnTo>
                  <a:lnTo>
                    <a:pt x="148" y="57"/>
                  </a:lnTo>
                  <a:lnTo>
                    <a:pt x="150" y="60"/>
                  </a:lnTo>
                  <a:lnTo>
                    <a:pt x="150" y="63"/>
                  </a:lnTo>
                  <a:lnTo>
                    <a:pt x="148" y="66"/>
                  </a:lnTo>
                  <a:lnTo>
                    <a:pt x="148" y="66"/>
                  </a:lnTo>
                  <a:lnTo>
                    <a:pt x="148" y="66"/>
                  </a:lnTo>
                  <a:lnTo>
                    <a:pt x="145" y="69"/>
                  </a:lnTo>
                  <a:lnTo>
                    <a:pt x="142" y="71"/>
                  </a:lnTo>
                  <a:lnTo>
                    <a:pt x="142" y="71"/>
                  </a:lnTo>
                  <a:lnTo>
                    <a:pt x="142" y="71"/>
                  </a:lnTo>
                  <a:lnTo>
                    <a:pt x="136" y="69"/>
                  </a:lnTo>
                  <a:lnTo>
                    <a:pt x="136" y="69"/>
                  </a:lnTo>
                  <a:close/>
                  <a:moveTo>
                    <a:pt x="74" y="36"/>
                  </a:moveTo>
                  <a:lnTo>
                    <a:pt x="74" y="36"/>
                  </a:lnTo>
                  <a:lnTo>
                    <a:pt x="74" y="36"/>
                  </a:lnTo>
                  <a:lnTo>
                    <a:pt x="71" y="35"/>
                  </a:lnTo>
                  <a:lnTo>
                    <a:pt x="69" y="31"/>
                  </a:lnTo>
                  <a:lnTo>
                    <a:pt x="69" y="28"/>
                  </a:lnTo>
                  <a:lnTo>
                    <a:pt x="69" y="25"/>
                  </a:lnTo>
                  <a:lnTo>
                    <a:pt x="69" y="25"/>
                  </a:lnTo>
                  <a:lnTo>
                    <a:pt x="69" y="25"/>
                  </a:lnTo>
                  <a:lnTo>
                    <a:pt x="71" y="22"/>
                  </a:lnTo>
                  <a:lnTo>
                    <a:pt x="74" y="19"/>
                  </a:lnTo>
                  <a:lnTo>
                    <a:pt x="77" y="19"/>
                  </a:lnTo>
                  <a:lnTo>
                    <a:pt x="82" y="19"/>
                  </a:lnTo>
                  <a:lnTo>
                    <a:pt x="82" y="19"/>
                  </a:lnTo>
                  <a:lnTo>
                    <a:pt x="82" y="19"/>
                  </a:lnTo>
                  <a:lnTo>
                    <a:pt x="84" y="22"/>
                  </a:lnTo>
                  <a:lnTo>
                    <a:pt x="87" y="24"/>
                  </a:lnTo>
                  <a:lnTo>
                    <a:pt x="87" y="27"/>
                  </a:lnTo>
                  <a:lnTo>
                    <a:pt x="87" y="31"/>
                  </a:lnTo>
                  <a:lnTo>
                    <a:pt x="87" y="31"/>
                  </a:lnTo>
                  <a:lnTo>
                    <a:pt x="87" y="31"/>
                  </a:lnTo>
                  <a:lnTo>
                    <a:pt x="84" y="35"/>
                  </a:lnTo>
                  <a:lnTo>
                    <a:pt x="77" y="36"/>
                  </a:lnTo>
                  <a:lnTo>
                    <a:pt x="77" y="36"/>
                  </a:lnTo>
                  <a:lnTo>
                    <a:pt x="77" y="36"/>
                  </a:lnTo>
                  <a:lnTo>
                    <a:pt x="74" y="36"/>
                  </a:lnTo>
                  <a:lnTo>
                    <a:pt x="74" y="36"/>
                  </a:lnTo>
                  <a:close/>
                  <a:moveTo>
                    <a:pt x="8" y="19"/>
                  </a:moveTo>
                  <a:lnTo>
                    <a:pt x="8" y="19"/>
                  </a:lnTo>
                  <a:lnTo>
                    <a:pt x="3" y="17"/>
                  </a:lnTo>
                  <a:lnTo>
                    <a:pt x="1" y="14"/>
                  </a:lnTo>
                  <a:lnTo>
                    <a:pt x="0" y="11"/>
                  </a:lnTo>
                  <a:lnTo>
                    <a:pt x="0" y="8"/>
                  </a:lnTo>
                  <a:lnTo>
                    <a:pt x="0" y="8"/>
                  </a:lnTo>
                  <a:lnTo>
                    <a:pt x="0" y="8"/>
                  </a:lnTo>
                  <a:lnTo>
                    <a:pt x="1" y="5"/>
                  </a:lnTo>
                  <a:lnTo>
                    <a:pt x="3" y="1"/>
                  </a:lnTo>
                  <a:lnTo>
                    <a:pt x="6" y="1"/>
                  </a:lnTo>
                  <a:lnTo>
                    <a:pt x="9" y="0"/>
                  </a:lnTo>
                  <a:lnTo>
                    <a:pt x="9" y="0"/>
                  </a:lnTo>
                  <a:lnTo>
                    <a:pt x="9" y="0"/>
                  </a:lnTo>
                  <a:lnTo>
                    <a:pt x="12" y="1"/>
                  </a:lnTo>
                  <a:lnTo>
                    <a:pt x="16" y="5"/>
                  </a:lnTo>
                  <a:lnTo>
                    <a:pt x="17" y="8"/>
                  </a:lnTo>
                  <a:lnTo>
                    <a:pt x="17" y="11"/>
                  </a:lnTo>
                  <a:lnTo>
                    <a:pt x="17" y="11"/>
                  </a:lnTo>
                  <a:lnTo>
                    <a:pt x="17" y="11"/>
                  </a:lnTo>
                  <a:lnTo>
                    <a:pt x="16" y="14"/>
                  </a:lnTo>
                  <a:lnTo>
                    <a:pt x="14" y="16"/>
                  </a:lnTo>
                  <a:lnTo>
                    <a:pt x="11" y="17"/>
                  </a:lnTo>
                  <a:lnTo>
                    <a:pt x="8" y="19"/>
                  </a:lnTo>
                  <a:lnTo>
                    <a:pt x="8" y="19"/>
                  </a:lnTo>
                  <a:lnTo>
                    <a:pt x="8" y="19"/>
                  </a:lnTo>
                  <a:lnTo>
                    <a:pt x="8" y="19"/>
                  </a:lnTo>
                  <a:lnTo>
                    <a:pt x="8"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21" name="Freeform 77">
              <a:extLst>
                <a:ext uri="{FF2B5EF4-FFF2-40B4-BE49-F238E27FC236}">
                  <a16:creationId xmlns:a16="http://schemas.microsoft.com/office/drawing/2014/main" id="{805CC7A3-2131-B894-4D53-DAE8E83E6200}"/>
                </a:ext>
              </a:extLst>
            </p:cNvPr>
            <p:cNvSpPr>
              <a:spLocks noEditPoints="1"/>
            </p:cNvSpPr>
            <p:nvPr/>
          </p:nvSpPr>
          <p:spPr bwMode="auto">
            <a:xfrm>
              <a:off x="7698482" y="3011205"/>
              <a:ext cx="73025" cy="363538"/>
            </a:xfrm>
            <a:custGeom>
              <a:avLst/>
              <a:gdLst>
                <a:gd name="T0" fmla="*/ 28 w 46"/>
                <a:gd name="T1" fmla="*/ 224 h 229"/>
                <a:gd name="T2" fmla="*/ 28 w 46"/>
                <a:gd name="T3" fmla="*/ 224 h 229"/>
                <a:gd name="T4" fmla="*/ 27 w 46"/>
                <a:gd name="T5" fmla="*/ 220 h 229"/>
                <a:gd name="T6" fmla="*/ 30 w 46"/>
                <a:gd name="T7" fmla="*/ 213 h 229"/>
                <a:gd name="T8" fmla="*/ 33 w 46"/>
                <a:gd name="T9" fmla="*/ 212 h 229"/>
                <a:gd name="T10" fmla="*/ 36 w 46"/>
                <a:gd name="T11" fmla="*/ 212 h 229"/>
                <a:gd name="T12" fmla="*/ 43 w 46"/>
                <a:gd name="T13" fmla="*/ 213 h 229"/>
                <a:gd name="T14" fmla="*/ 44 w 46"/>
                <a:gd name="T15" fmla="*/ 216 h 229"/>
                <a:gd name="T16" fmla="*/ 46 w 46"/>
                <a:gd name="T17" fmla="*/ 220 h 229"/>
                <a:gd name="T18" fmla="*/ 43 w 46"/>
                <a:gd name="T19" fmla="*/ 226 h 229"/>
                <a:gd name="T20" fmla="*/ 40 w 46"/>
                <a:gd name="T21" fmla="*/ 227 h 229"/>
                <a:gd name="T22" fmla="*/ 36 w 46"/>
                <a:gd name="T23" fmla="*/ 229 h 229"/>
                <a:gd name="T24" fmla="*/ 36 w 46"/>
                <a:gd name="T25" fmla="*/ 229 h 229"/>
                <a:gd name="T26" fmla="*/ 28 w 46"/>
                <a:gd name="T27" fmla="*/ 224 h 229"/>
                <a:gd name="T28" fmla="*/ 6 w 46"/>
                <a:gd name="T29" fmla="*/ 153 h 229"/>
                <a:gd name="T30" fmla="*/ 6 w 46"/>
                <a:gd name="T31" fmla="*/ 150 h 229"/>
                <a:gd name="T32" fmla="*/ 9 w 46"/>
                <a:gd name="T33" fmla="*/ 144 h 229"/>
                <a:gd name="T34" fmla="*/ 13 w 46"/>
                <a:gd name="T35" fmla="*/ 142 h 229"/>
                <a:gd name="T36" fmla="*/ 16 w 46"/>
                <a:gd name="T37" fmla="*/ 142 h 229"/>
                <a:gd name="T38" fmla="*/ 22 w 46"/>
                <a:gd name="T39" fmla="*/ 147 h 229"/>
                <a:gd name="T40" fmla="*/ 24 w 46"/>
                <a:gd name="T41" fmla="*/ 150 h 229"/>
                <a:gd name="T42" fmla="*/ 24 w 46"/>
                <a:gd name="T43" fmla="*/ 153 h 229"/>
                <a:gd name="T44" fmla="*/ 19 w 46"/>
                <a:gd name="T45" fmla="*/ 160 h 229"/>
                <a:gd name="T46" fmla="*/ 16 w 46"/>
                <a:gd name="T47" fmla="*/ 160 h 229"/>
                <a:gd name="T48" fmla="*/ 14 w 46"/>
                <a:gd name="T49" fmla="*/ 161 h 229"/>
                <a:gd name="T50" fmla="*/ 14 w 46"/>
                <a:gd name="T51" fmla="*/ 161 h 229"/>
                <a:gd name="T52" fmla="*/ 9 w 46"/>
                <a:gd name="T53" fmla="*/ 158 h 229"/>
                <a:gd name="T54" fmla="*/ 6 w 46"/>
                <a:gd name="T55" fmla="*/ 153 h 229"/>
                <a:gd name="T56" fmla="*/ 8 w 46"/>
                <a:gd name="T57" fmla="*/ 88 h 229"/>
                <a:gd name="T58" fmla="*/ 5 w 46"/>
                <a:gd name="T59" fmla="*/ 88 h 229"/>
                <a:gd name="T60" fmla="*/ 0 w 46"/>
                <a:gd name="T61" fmla="*/ 84 h 229"/>
                <a:gd name="T62" fmla="*/ 0 w 46"/>
                <a:gd name="T63" fmla="*/ 79 h 229"/>
                <a:gd name="T64" fmla="*/ 0 w 46"/>
                <a:gd name="T65" fmla="*/ 76 h 229"/>
                <a:gd name="T66" fmla="*/ 5 w 46"/>
                <a:gd name="T67" fmla="*/ 71 h 229"/>
                <a:gd name="T68" fmla="*/ 9 w 46"/>
                <a:gd name="T69" fmla="*/ 71 h 229"/>
                <a:gd name="T70" fmla="*/ 13 w 46"/>
                <a:gd name="T71" fmla="*/ 71 h 229"/>
                <a:gd name="T72" fmla="*/ 17 w 46"/>
                <a:gd name="T73" fmla="*/ 76 h 229"/>
                <a:gd name="T74" fmla="*/ 17 w 46"/>
                <a:gd name="T75" fmla="*/ 81 h 229"/>
                <a:gd name="T76" fmla="*/ 17 w 46"/>
                <a:gd name="T77" fmla="*/ 84 h 229"/>
                <a:gd name="T78" fmla="*/ 13 w 46"/>
                <a:gd name="T79" fmla="*/ 88 h 229"/>
                <a:gd name="T80" fmla="*/ 9 w 46"/>
                <a:gd name="T81" fmla="*/ 88 h 229"/>
                <a:gd name="T82" fmla="*/ 8 w 46"/>
                <a:gd name="T83" fmla="*/ 88 h 229"/>
                <a:gd name="T84" fmla="*/ 17 w 46"/>
                <a:gd name="T85" fmla="*/ 17 h 229"/>
                <a:gd name="T86" fmla="*/ 14 w 46"/>
                <a:gd name="T87" fmla="*/ 16 h 229"/>
                <a:gd name="T88" fmla="*/ 9 w 46"/>
                <a:gd name="T89" fmla="*/ 9 h 229"/>
                <a:gd name="T90" fmla="*/ 11 w 46"/>
                <a:gd name="T91" fmla="*/ 6 h 229"/>
                <a:gd name="T92" fmla="*/ 13 w 46"/>
                <a:gd name="T93" fmla="*/ 3 h 229"/>
                <a:gd name="T94" fmla="*/ 17 w 46"/>
                <a:gd name="T95" fmla="*/ 0 h 229"/>
                <a:gd name="T96" fmla="*/ 22 w 46"/>
                <a:gd name="T97" fmla="*/ 0 h 229"/>
                <a:gd name="T98" fmla="*/ 25 w 46"/>
                <a:gd name="T99" fmla="*/ 2 h 229"/>
                <a:gd name="T100" fmla="*/ 28 w 46"/>
                <a:gd name="T101" fmla="*/ 8 h 229"/>
                <a:gd name="T102" fmla="*/ 28 w 46"/>
                <a:gd name="T103" fmla="*/ 11 h 229"/>
                <a:gd name="T104" fmla="*/ 27 w 46"/>
                <a:gd name="T105" fmla="*/ 14 h 229"/>
                <a:gd name="T106" fmla="*/ 22 w 46"/>
                <a:gd name="T107" fmla="*/ 17 h 229"/>
                <a:gd name="T108" fmla="*/ 19 w 46"/>
                <a:gd name="T109" fmla="*/ 17 h 229"/>
                <a:gd name="T110" fmla="*/ 17 w 46"/>
                <a:gd name="T111" fmla="*/ 17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 h="229">
                  <a:moveTo>
                    <a:pt x="28" y="224"/>
                  </a:moveTo>
                  <a:lnTo>
                    <a:pt x="28" y="224"/>
                  </a:lnTo>
                  <a:lnTo>
                    <a:pt x="28" y="224"/>
                  </a:lnTo>
                  <a:lnTo>
                    <a:pt x="28" y="224"/>
                  </a:lnTo>
                  <a:lnTo>
                    <a:pt x="28" y="224"/>
                  </a:lnTo>
                  <a:lnTo>
                    <a:pt x="27" y="220"/>
                  </a:lnTo>
                  <a:lnTo>
                    <a:pt x="28" y="216"/>
                  </a:lnTo>
                  <a:lnTo>
                    <a:pt x="30" y="213"/>
                  </a:lnTo>
                  <a:lnTo>
                    <a:pt x="33" y="212"/>
                  </a:lnTo>
                  <a:lnTo>
                    <a:pt x="33" y="212"/>
                  </a:lnTo>
                  <a:lnTo>
                    <a:pt x="33" y="212"/>
                  </a:lnTo>
                  <a:lnTo>
                    <a:pt x="36" y="212"/>
                  </a:lnTo>
                  <a:lnTo>
                    <a:pt x="40" y="212"/>
                  </a:lnTo>
                  <a:lnTo>
                    <a:pt x="43" y="213"/>
                  </a:lnTo>
                  <a:lnTo>
                    <a:pt x="44" y="216"/>
                  </a:lnTo>
                  <a:lnTo>
                    <a:pt x="44" y="216"/>
                  </a:lnTo>
                  <a:lnTo>
                    <a:pt x="44" y="216"/>
                  </a:lnTo>
                  <a:lnTo>
                    <a:pt x="46" y="220"/>
                  </a:lnTo>
                  <a:lnTo>
                    <a:pt x="44" y="223"/>
                  </a:lnTo>
                  <a:lnTo>
                    <a:pt x="43" y="226"/>
                  </a:lnTo>
                  <a:lnTo>
                    <a:pt x="40" y="227"/>
                  </a:lnTo>
                  <a:lnTo>
                    <a:pt x="40" y="227"/>
                  </a:lnTo>
                  <a:lnTo>
                    <a:pt x="40" y="227"/>
                  </a:lnTo>
                  <a:lnTo>
                    <a:pt x="36" y="229"/>
                  </a:lnTo>
                  <a:lnTo>
                    <a:pt x="36" y="229"/>
                  </a:lnTo>
                  <a:lnTo>
                    <a:pt x="36" y="229"/>
                  </a:lnTo>
                  <a:lnTo>
                    <a:pt x="32" y="227"/>
                  </a:lnTo>
                  <a:lnTo>
                    <a:pt x="28" y="224"/>
                  </a:lnTo>
                  <a:lnTo>
                    <a:pt x="28" y="224"/>
                  </a:lnTo>
                  <a:close/>
                  <a:moveTo>
                    <a:pt x="6" y="153"/>
                  </a:moveTo>
                  <a:lnTo>
                    <a:pt x="6" y="153"/>
                  </a:lnTo>
                  <a:lnTo>
                    <a:pt x="6" y="150"/>
                  </a:lnTo>
                  <a:lnTo>
                    <a:pt x="6" y="147"/>
                  </a:lnTo>
                  <a:lnTo>
                    <a:pt x="9" y="144"/>
                  </a:lnTo>
                  <a:lnTo>
                    <a:pt x="13" y="142"/>
                  </a:lnTo>
                  <a:lnTo>
                    <a:pt x="13" y="142"/>
                  </a:lnTo>
                  <a:lnTo>
                    <a:pt x="13" y="142"/>
                  </a:lnTo>
                  <a:lnTo>
                    <a:pt x="16" y="142"/>
                  </a:lnTo>
                  <a:lnTo>
                    <a:pt x="19" y="144"/>
                  </a:lnTo>
                  <a:lnTo>
                    <a:pt x="22" y="147"/>
                  </a:lnTo>
                  <a:lnTo>
                    <a:pt x="24" y="150"/>
                  </a:lnTo>
                  <a:lnTo>
                    <a:pt x="24" y="150"/>
                  </a:lnTo>
                  <a:lnTo>
                    <a:pt x="24" y="150"/>
                  </a:lnTo>
                  <a:lnTo>
                    <a:pt x="24" y="153"/>
                  </a:lnTo>
                  <a:lnTo>
                    <a:pt x="22" y="156"/>
                  </a:lnTo>
                  <a:lnTo>
                    <a:pt x="19" y="160"/>
                  </a:lnTo>
                  <a:lnTo>
                    <a:pt x="16" y="160"/>
                  </a:lnTo>
                  <a:lnTo>
                    <a:pt x="16" y="160"/>
                  </a:lnTo>
                  <a:lnTo>
                    <a:pt x="16" y="160"/>
                  </a:lnTo>
                  <a:lnTo>
                    <a:pt x="14" y="161"/>
                  </a:lnTo>
                  <a:lnTo>
                    <a:pt x="14" y="161"/>
                  </a:lnTo>
                  <a:lnTo>
                    <a:pt x="14" y="161"/>
                  </a:lnTo>
                  <a:lnTo>
                    <a:pt x="11" y="160"/>
                  </a:lnTo>
                  <a:lnTo>
                    <a:pt x="9" y="158"/>
                  </a:lnTo>
                  <a:lnTo>
                    <a:pt x="6" y="156"/>
                  </a:lnTo>
                  <a:lnTo>
                    <a:pt x="6" y="153"/>
                  </a:lnTo>
                  <a:lnTo>
                    <a:pt x="6" y="153"/>
                  </a:lnTo>
                  <a:close/>
                  <a:moveTo>
                    <a:pt x="8" y="88"/>
                  </a:moveTo>
                  <a:lnTo>
                    <a:pt x="8" y="88"/>
                  </a:lnTo>
                  <a:lnTo>
                    <a:pt x="5" y="88"/>
                  </a:lnTo>
                  <a:lnTo>
                    <a:pt x="2" y="85"/>
                  </a:lnTo>
                  <a:lnTo>
                    <a:pt x="0" y="84"/>
                  </a:lnTo>
                  <a:lnTo>
                    <a:pt x="0" y="79"/>
                  </a:lnTo>
                  <a:lnTo>
                    <a:pt x="0" y="79"/>
                  </a:lnTo>
                  <a:lnTo>
                    <a:pt x="0" y="79"/>
                  </a:lnTo>
                  <a:lnTo>
                    <a:pt x="0" y="76"/>
                  </a:lnTo>
                  <a:lnTo>
                    <a:pt x="3" y="73"/>
                  </a:lnTo>
                  <a:lnTo>
                    <a:pt x="5" y="71"/>
                  </a:lnTo>
                  <a:lnTo>
                    <a:pt x="9" y="71"/>
                  </a:lnTo>
                  <a:lnTo>
                    <a:pt x="9" y="71"/>
                  </a:lnTo>
                  <a:lnTo>
                    <a:pt x="9" y="71"/>
                  </a:lnTo>
                  <a:lnTo>
                    <a:pt x="13" y="71"/>
                  </a:lnTo>
                  <a:lnTo>
                    <a:pt x="16" y="74"/>
                  </a:lnTo>
                  <a:lnTo>
                    <a:pt x="17" y="76"/>
                  </a:lnTo>
                  <a:lnTo>
                    <a:pt x="17" y="81"/>
                  </a:lnTo>
                  <a:lnTo>
                    <a:pt x="17" y="81"/>
                  </a:lnTo>
                  <a:lnTo>
                    <a:pt x="17" y="81"/>
                  </a:lnTo>
                  <a:lnTo>
                    <a:pt x="17" y="84"/>
                  </a:lnTo>
                  <a:lnTo>
                    <a:pt x="16" y="87"/>
                  </a:lnTo>
                  <a:lnTo>
                    <a:pt x="13" y="88"/>
                  </a:lnTo>
                  <a:lnTo>
                    <a:pt x="9" y="88"/>
                  </a:lnTo>
                  <a:lnTo>
                    <a:pt x="9" y="88"/>
                  </a:lnTo>
                  <a:lnTo>
                    <a:pt x="9" y="88"/>
                  </a:lnTo>
                  <a:lnTo>
                    <a:pt x="8" y="88"/>
                  </a:lnTo>
                  <a:lnTo>
                    <a:pt x="8" y="88"/>
                  </a:lnTo>
                  <a:close/>
                  <a:moveTo>
                    <a:pt x="17" y="17"/>
                  </a:moveTo>
                  <a:lnTo>
                    <a:pt x="17" y="17"/>
                  </a:lnTo>
                  <a:lnTo>
                    <a:pt x="14" y="16"/>
                  </a:lnTo>
                  <a:lnTo>
                    <a:pt x="11" y="13"/>
                  </a:lnTo>
                  <a:lnTo>
                    <a:pt x="9" y="9"/>
                  </a:lnTo>
                  <a:lnTo>
                    <a:pt x="11" y="6"/>
                  </a:lnTo>
                  <a:lnTo>
                    <a:pt x="11" y="6"/>
                  </a:lnTo>
                  <a:lnTo>
                    <a:pt x="11" y="6"/>
                  </a:lnTo>
                  <a:lnTo>
                    <a:pt x="13" y="3"/>
                  </a:lnTo>
                  <a:lnTo>
                    <a:pt x="14" y="2"/>
                  </a:lnTo>
                  <a:lnTo>
                    <a:pt x="17" y="0"/>
                  </a:lnTo>
                  <a:lnTo>
                    <a:pt x="22" y="0"/>
                  </a:lnTo>
                  <a:lnTo>
                    <a:pt x="22" y="0"/>
                  </a:lnTo>
                  <a:lnTo>
                    <a:pt x="22" y="0"/>
                  </a:lnTo>
                  <a:lnTo>
                    <a:pt x="25" y="2"/>
                  </a:lnTo>
                  <a:lnTo>
                    <a:pt x="27" y="5"/>
                  </a:lnTo>
                  <a:lnTo>
                    <a:pt x="28" y="8"/>
                  </a:lnTo>
                  <a:lnTo>
                    <a:pt x="28" y="11"/>
                  </a:lnTo>
                  <a:lnTo>
                    <a:pt x="28" y="11"/>
                  </a:lnTo>
                  <a:lnTo>
                    <a:pt x="28" y="11"/>
                  </a:lnTo>
                  <a:lnTo>
                    <a:pt x="27" y="14"/>
                  </a:lnTo>
                  <a:lnTo>
                    <a:pt x="25" y="16"/>
                  </a:lnTo>
                  <a:lnTo>
                    <a:pt x="22" y="17"/>
                  </a:lnTo>
                  <a:lnTo>
                    <a:pt x="19" y="17"/>
                  </a:lnTo>
                  <a:lnTo>
                    <a:pt x="19" y="17"/>
                  </a:lnTo>
                  <a:lnTo>
                    <a:pt x="19" y="17"/>
                  </a:lnTo>
                  <a:lnTo>
                    <a:pt x="17" y="17"/>
                  </a:lnTo>
                  <a:lnTo>
                    <a:pt x="1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22" name="Freeform 78">
              <a:extLst>
                <a:ext uri="{FF2B5EF4-FFF2-40B4-BE49-F238E27FC236}">
                  <a16:creationId xmlns:a16="http://schemas.microsoft.com/office/drawing/2014/main" id="{B5B51CB2-2B8C-17BE-0B32-0F01F4D17C93}"/>
                </a:ext>
              </a:extLst>
            </p:cNvPr>
            <p:cNvSpPr>
              <a:spLocks noEditPoints="1"/>
            </p:cNvSpPr>
            <p:nvPr/>
          </p:nvSpPr>
          <p:spPr bwMode="auto">
            <a:xfrm>
              <a:off x="8574782" y="3509680"/>
              <a:ext cx="198437" cy="177800"/>
            </a:xfrm>
            <a:custGeom>
              <a:avLst/>
              <a:gdLst>
                <a:gd name="T0" fmla="*/ 0 w 125"/>
                <a:gd name="T1" fmla="*/ 108 h 112"/>
                <a:gd name="T2" fmla="*/ 0 w 125"/>
                <a:gd name="T3" fmla="*/ 100 h 112"/>
                <a:gd name="T4" fmla="*/ 4 w 125"/>
                <a:gd name="T5" fmla="*/ 95 h 112"/>
                <a:gd name="T6" fmla="*/ 4 w 125"/>
                <a:gd name="T7" fmla="*/ 95 h 112"/>
                <a:gd name="T8" fmla="*/ 11 w 125"/>
                <a:gd name="T9" fmla="*/ 95 h 112"/>
                <a:gd name="T10" fmla="*/ 17 w 125"/>
                <a:gd name="T11" fmla="*/ 98 h 112"/>
                <a:gd name="T12" fmla="*/ 17 w 125"/>
                <a:gd name="T13" fmla="*/ 98 h 112"/>
                <a:gd name="T14" fmla="*/ 17 w 125"/>
                <a:gd name="T15" fmla="*/ 106 h 112"/>
                <a:gd name="T16" fmla="*/ 12 w 125"/>
                <a:gd name="T17" fmla="*/ 111 h 112"/>
                <a:gd name="T18" fmla="*/ 12 w 125"/>
                <a:gd name="T19" fmla="*/ 111 h 112"/>
                <a:gd name="T20" fmla="*/ 9 w 125"/>
                <a:gd name="T21" fmla="*/ 112 h 112"/>
                <a:gd name="T22" fmla="*/ 4 w 125"/>
                <a:gd name="T23" fmla="*/ 111 h 112"/>
                <a:gd name="T24" fmla="*/ 0 w 125"/>
                <a:gd name="T25" fmla="*/ 108 h 112"/>
                <a:gd name="T26" fmla="*/ 61 w 125"/>
                <a:gd name="T27" fmla="*/ 68 h 112"/>
                <a:gd name="T28" fmla="*/ 58 w 125"/>
                <a:gd name="T29" fmla="*/ 62 h 112"/>
                <a:gd name="T30" fmla="*/ 61 w 125"/>
                <a:gd name="T31" fmla="*/ 56 h 112"/>
                <a:gd name="T32" fmla="*/ 61 w 125"/>
                <a:gd name="T33" fmla="*/ 56 h 112"/>
                <a:gd name="T34" fmla="*/ 68 w 125"/>
                <a:gd name="T35" fmla="*/ 54 h 112"/>
                <a:gd name="T36" fmla="*/ 74 w 125"/>
                <a:gd name="T37" fmla="*/ 56 h 112"/>
                <a:gd name="T38" fmla="*/ 74 w 125"/>
                <a:gd name="T39" fmla="*/ 56 h 112"/>
                <a:gd name="T40" fmla="*/ 77 w 125"/>
                <a:gd name="T41" fmla="*/ 64 h 112"/>
                <a:gd name="T42" fmla="*/ 74 w 125"/>
                <a:gd name="T43" fmla="*/ 68 h 112"/>
                <a:gd name="T44" fmla="*/ 74 w 125"/>
                <a:gd name="T45" fmla="*/ 68 h 112"/>
                <a:gd name="T46" fmla="*/ 68 w 125"/>
                <a:gd name="T47" fmla="*/ 71 h 112"/>
                <a:gd name="T48" fmla="*/ 68 w 125"/>
                <a:gd name="T49" fmla="*/ 71 h 112"/>
                <a:gd name="T50" fmla="*/ 61 w 125"/>
                <a:gd name="T51" fmla="*/ 68 h 112"/>
                <a:gd name="T52" fmla="*/ 110 w 125"/>
                <a:gd name="T53" fmla="*/ 16 h 112"/>
                <a:gd name="T54" fmla="*/ 109 w 125"/>
                <a:gd name="T55" fmla="*/ 15 h 112"/>
                <a:gd name="T56" fmla="*/ 107 w 125"/>
                <a:gd name="T57" fmla="*/ 7 h 112"/>
                <a:gd name="T58" fmla="*/ 109 w 125"/>
                <a:gd name="T59" fmla="*/ 3 h 112"/>
                <a:gd name="T60" fmla="*/ 112 w 125"/>
                <a:gd name="T61" fmla="*/ 2 h 112"/>
                <a:gd name="T62" fmla="*/ 118 w 125"/>
                <a:gd name="T63" fmla="*/ 0 h 112"/>
                <a:gd name="T64" fmla="*/ 121 w 125"/>
                <a:gd name="T65" fmla="*/ 2 h 112"/>
                <a:gd name="T66" fmla="*/ 125 w 125"/>
                <a:gd name="T67" fmla="*/ 5 h 112"/>
                <a:gd name="T68" fmla="*/ 125 w 125"/>
                <a:gd name="T69" fmla="*/ 11 h 112"/>
                <a:gd name="T70" fmla="*/ 123 w 125"/>
                <a:gd name="T71" fmla="*/ 15 h 112"/>
                <a:gd name="T72" fmla="*/ 123 w 125"/>
                <a:gd name="T73" fmla="*/ 15 h 112"/>
                <a:gd name="T74" fmla="*/ 120 w 125"/>
                <a:gd name="T75" fmla="*/ 18 h 112"/>
                <a:gd name="T76" fmla="*/ 117 w 125"/>
                <a:gd name="T77" fmla="*/ 18 h 112"/>
                <a:gd name="T78" fmla="*/ 110 w 125"/>
                <a:gd name="T79" fmla="*/ 1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5" h="112">
                  <a:moveTo>
                    <a:pt x="0" y="108"/>
                  </a:moveTo>
                  <a:lnTo>
                    <a:pt x="0" y="108"/>
                  </a:lnTo>
                  <a:lnTo>
                    <a:pt x="0" y="103"/>
                  </a:lnTo>
                  <a:lnTo>
                    <a:pt x="0" y="100"/>
                  </a:lnTo>
                  <a:lnTo>
                    <a:pt x="1" y="97"/>
                  </a:lnTo>
                  <a:lnTo>
                    <a:pt x="4" y="95"/>
                  </a:lnTo>
                  <a:lnTo>
                    <a:pt x="4" y="95"/>
                  </a:lnTo>
                  <a:lnTo>
                    <a:pt x="4" y="95"/>
                  </a:lnTo>
                  <a:lnTo>
                    <a:pt x="8" y="94"/>
                  </a:lnTo>
                  <a:lnTo>
                    <a:pt x="11" y="95"/>
                  </a:lnTo>
                  <a:lnTo>
                    <a:pt x="14" y="97"/>
                  </a:lnTo>
                  <a:lnTo>
                    <a:pt x="17" y="98"/>
                  </a:lnTo>
                  <a:lnTo>
                    <a:pt x="17" y="98"/>
                  </a:lnTo>
                  <a:lnTo>
                    <a:pt x="17" y="98"/>
                  </a:lnTo>
                  <a:lnTo>
                    <a:pt x="17" y="101"/>
                  </a:lnTo>
                  <a:lnTo>
                    <a:pt x="17" y="106"/>
                  </a:lnTo>
                  <a:lnTo>
                    <a:pt x="16" y="109"/>
                  </a:lnTo>
                  <a:lnTo>
                    <a:pt x="12" y="111"/>
                  </a:lnTo>
                  <a:lnTo>
                    <a:pt x="12" y="111"/>
                  </a:lnTo>
                  <a:lnTo>
                    <a:pt x="12" y="111"/>
                  </a:lnTo>
                  <a:lnTo>
                    <a:pt x="9" y="112"/>
                  </a:lnTo>
                  <a:lnTo>
                    <a:pt x="9" y="112"/>
                  </a:lnTo>
                  <a:lnTo>
                    <a:pt x="9" y="112"/>
                  </a:lnTo>
                  <a:lnTo>
                    <a:pt x="4" y="111"/>
                  </a:lnTo>
                  <a:lnTo>
                    <a:pt x="0" y="108"/>
                  </a:lnTo>
                  <a:lnTo>
                    <a:pt x="0" y="108"/>
                  </a:lnTo>
                  <a:close/>
                  <a:moveTo>
                    <a:pt x="61" y="68"/>
                  </a:moveTo>
                  <a:lnTo>
                    <a:pt x="61" y="68"/>
                  </a:lnTo>
                  <a:lnTo>
                    <a:pt x="60" y="65"/>
                  </a:lnTo>
                  <a:lnTo>
                    <a:pt x="58" y="62"/>
                  </a:lnTo>
                  <a:lnTo>
                    <a:pt x="60" y="59"/>
                  </a:lnTo>
                  <a:lnTo>
                    <a:pt x="61" y="56"/>
                  </a:lnTo>
                  <a:lnTo>
                    <a:pt x="61" y="56"/>
                  </a:lnTo>
                  <a:lnTo>
                    <a:pt x="61" y="56"/>
                  </a:lnTo>
                  <a:lnTo>
                    <a:pt x="65" y="54"/>
                  </a:lnTo>
                  <a:lnTo>
                    <a:pt x="68" y="54"/>
                  </a:lnTo>
                  <a:lnTo>
                    <a:pt x="71" y="54"/>
                  </a:lnTo>
                  <a:lnTo>
                    <a:pt x="74" y="56"/>
                  </a:lnTo>
                  <a:lnTo>
                    <a:pt x="74" y="56"/>
                  </a:lnTo>
                  <a:lnTo>
                    <a:pt x="74" y="56"/>
                  </a:lnTo>
                  <a:lnTo>
                    <a:pt x="76" y="59"/>
                  </a:lnTo>
                  <a:lnTo>
                    <a:pt x="77" y="64"/>
                  </a:lnTo>
                  <a:lnTo>
                    <a:pt x="76" y="67"/>
                  </a:lnTo>
                  <a:lnTo>
                    <a:pt x="74" y="68"/>
                  </a:lnTo>
                  <a:lnTo>
                    <a:pt x="74" y="68"/>
                  </a:lnTo>
                  <a:lnTo>
                    <a:pt x="74" y="68"/>
                  </a:lnTo>
                  <a:lnTo>
                    <a:pt x="71" y="70"/>
                  </a:lnTo>
                  <a:lnTo>
                    <a:pt x="68" y="71"/>
                  </a:lnTo>
                  <a:lnTo>
                    <a:pt x="68" y="71"/>
                  </a:lnTo>
                  <a:lnTo>
                    <a:pt x="68" y="71"/>
                  </a:lnTo>
                  <a:lnTo>
                    <a:pt x="65" y="70"/>
                  </a:lnTo>
                  <a:lnTo>
                    <a:pt x="61" y="68"/>
                  </a:lnTo>
                  <a:lnTo>
                    <a:pt x="61" y="68"/>
                  </a:lnTo>
                  <a:close/>
                  <a:moveTo>
                    <a:pt x="110" y="16"/>
                  </a:moveTo>
                  <a:lnTo>
                    <a:pt x="110" y="16"/>
                  </a:lnTo>
                  <a:lnTo>
                    <a:pt x="109" y="15"/>
                  </a:lnTo>
                  <a:lnTo>
                    <a:pt x="107" y="10"/>
                  </a:lnTo>
                  <a:lnTo>
                    <a:pt x="107" y="7"/>
                  </a:lnTo>
                  <a:lnTo>
                    <a:pt x="109" y="3"/>
                  </a:lnTo>
                  <a:lnTo>
                    <a:pt x="109" y="3"/>
                  </a:lnTo>
                  <a:lnTo>
                    <a:pt x="109" y="3"/>
                  </a:lnTo>
                  <a:lnTo>
                    <a:pt x="112" y="2"/>
                  </a:lnTo>
                  <a:lnTo>
                    <a:pt x="115" y="0"/>
                  </a:lnTo>
                  <a:lnTo>
                    <a:pt x="118" y="0"/>
                  </a:lnTo>
                  <a:lnTo>
                    <a:pt x="121" y="2"/>
                  </a:lnTo>
                  <a:lnTo>
                    <a:pt x="121" y="2"/>
                  </a:lnTo>
                  <a:lnTo>
                    <a:pt x="121" y="2"/>
                  </a:lnTo>
                  <a:lnTo>
                    <a:pt x="125" y="5"/>
                  </a:lnTo>
                  <a:lnTo>
                    <a:pt x="125" y="8"/>
                  </a:lnTo>
                  <a:lnTo>
                    <a:pt x="125" y="11"/>
                  </a:lnTo>
                  <a:lnTo>
                    <a:pt x="123" y="15"/>
                  </a:lnTo>
                  <a:lnTo>
                    <a:pt x="123" y="15"/>
                  </a:lnTo>
                  <a:lnTo>
                    <a:pt x="123" y="15"/>
                  </a:lnTo>
                  <a:lnTo>
                    <a:pt x="123" y="15"/>
                  </a:lnTo>
                  <a:lnTo>
                    <a:pt x="123" y="15"/>
                  </a:lnTo>
                  <a:lnTo>
                    <a:pt x="120" y="18"/>
                  </a:lnTo>
                  <a:lnTo>
                    <a:pt x="117" y="18"/>
                  </a:lnTo>
                  <a:lnTo>
                    <a:pt x="117" y="18"/>
                  </a:lnTo>
                  <a:lnTo>
                    <a:pt x="117" y="18"/>
                  </a:lnTo>
                  <a:lnTo>
                    <a:pt x="110" y="16"/>
                  </a:lnTo>
                  <a:lnTo>
                    <a:pt x="11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grpSp>
      <p:grpSp>
        <p:nvGrpSpPr>
          <p:cNvPr id="23" name="Group 4">
            <a:extLst>
              <a:ext uri="{FF2B5EF4-FFF2-40B4-BE49-F238E27FC236}">
                <a16:creationId xmlns:a16="http://schemas.microsoft.com/office/drawing/2014/main" id="{2C86EDE2-FCD1-BC37-D97E-BE06404DFA78}"/>
              </a:ext>
            </a:extLst>
          </p:cNvPr>
          <p:cNvGrpSpPr>
            <a:grpSpLocks noChangeAspect="1"/>
          </p:cNvGrpSpPr>
          <p:nvPr/>
        </p:nvGrpSpPr>
        <p:grpSpPr bwMode="auto">
          <a:xfrm>
            <a:off x="6300271" y="3140510"/>
            <a:ext cx="506927" cy="374400"/>
            <a:chOff x="5304293" y="2509555"/>
            <a:chExt cx="922" cy="718"/>
          </a:xfrm>
          <a:solidFill>
            <a:schemeClr val="bg1"/>
          </a:solidFill>
        </p:grpSpPr>
        <p:sp>
          <p:nvSpPr>
            <p:cNvPr id="24" name="Freeform 5">
              <a:extLst>
                <a:ext uri="{FF2B5EF4-FFF2-40B4-BE49-F238E27FC236}">
                  <a16:creationId xmlns:a16="http://schemas.microsoft.com/office/drawing/2014/main" id="{D51E00EA-B710-F472-7A17-79A72E709C7E}"/>
                </a:ext>
              </a:extLst>
            </p:cNvPr>
            <p:cNvSpPr>
              <a:spLocks noEditPoints="1"/>
            </p:cNvSpPr>
            <p:nvPr/>
          </p:nvSpPr>
          <p:spPr bwMode="auto">
            <a:xfrm>
              <a:off x="5304293" y="2509636"/>
              <a:ext cx="448" cy="637"/>
            </a:xfrm>
            <a:custGeom>
              <a:avLst/>
              <a:gdLst>
                <a:gd name="T0" fmla="*/ 1374 w 1408"/>
                <a:gd name="T1" fmla="*/ 2009 h 2009"/>
                <a:gd name="T2" fmla="*/ 874 w 1408"/>
                <a:gd name="T3" fmla="*/ 2009 h 2009"/>
                <a:gd name="T4" fmla="*/ 846 w 1408"/>
                <a:gd name="T5" fmla="*/ 1992 h 2009"/>
                <a:gd name="T6" fmla="*/ 621 w 1408"/>
                <a:gd name="T7" fmla="*/ 1575 h 2009"/>
                <a:gd name="T8" fmla="*/ 152 w 1408"/>
                <a:gd name="T9" fmla="*/ 1092 h 2009"/>
                <a:gd name="T10" fmla="*/ 144 w 1408"/>
                <a:gd name="T11" fmla="*/ 1074 h 2009"/>
                <a:gd name="T12" fmla="*/ 95 w 1408"/>
                <a:gd name="T13" fmla="*/ 732 h 2009"/>
                <a:gd name="T14" fmla="*/ 6 w 1408"/>
                <a:gd name="T15" fmla="*/ 150 h 2009"/>
                <a:gd name="T16" fmla="*/ 27 w 1408"/>
                <a:gd name="T17" fmla="*/ 57 h 2009"/>
                <a:gd name="T18" fmla="*/ 109 w 1408"/>
                <a:gd name="T19" fmla="*/ 6 h 2009"/>
                <a:gd name="T20" fmla="*/ 203 w 1408"/>
                <a:gd name="T21" fmla="*/ 28 h 2009"/>
                <a:gd name="T22" fmla="*/ 254 w 1408"/>
                <a:gd name="T23" fmla="*/ 110 h 2009"/>
                <a:gd name="T24" fmla="*/ 336 w 1408"/>
                <a:gd name="T25" fmla="*/ 514 h 2009"/>
                <a:gd name="T26" fmla="*/ 429 w 1408"/>
                <a:gd name="T27" fmla="*/ 483 h 2009"/>
                <a:gd name="T28" fmla="*/ 499 w 1408"/>
                <a:gd name="T29" fmla="*/ 529 h 2009"/>
                <a:gd name="T30" fmla="*/ 710 w 1408"/>
                <a:gd name="T31" fmla="*/ 921 h 2009"/>
                <a:gd name="T32" fmla="*/ 1090 w 1408"/>
                <a:gd name="T33" fmla="*/ 1204 h 2009"/>
                <a:gd name="T34" fmla="*/ 1156 w 1408"/>
                <a:gd name="T35" fmla="*/ 1511 h 2009"/>
                <a:gd name="T36" fmla="*/ 1402 w 1408"/>
                <a:gd name="T37" fmla="*/ 1961 h 2009"/>
                <a:gd name="T38" fmla="*/ 1401 w 1408"/>
                <a:gd name="T39" fmla="*/ 1993 h 2009"/>
                <a:gd name="T40" fmla="*/ 1374 w 1408"/>
                <a:gd name="T41" fmla="*/ 2009 h 2009"/>
                <a:gd name="T42" fmla="*/ 894 w 1408"/>
                <a:gd name="T43" fmla="*/ 1945 h 2009"/>
                <a:gd name="T44" fmla="*/ 1319 w 1408"/>
                <a:gd name="T45" fmla="*/ 1945 h 2009"/>
                <a:gd name="T46" fmla="*/ 1095 w 1408"/>
                <a:gd name="T47" fmla="*/ 1533 h 2009"/>
                <a:gd name="T48" fmla="*/ 1091 w 1408"/>
                <a:gd name="T49" fmla="*/ 1515 h 2009"/>
                <a:gd name="T50" fmla="*/ 1033 w 1408"/>
                <a:gd name="T51" fmla="*/ 1235 h 2009"/>
                <a:gd name="T52" fmla="*/ 683 w 1408"/>
                <a:gd name="T53" fmla="*/ 981 h 2009"/>
                <a:gd name="T54" fmla="*/ 660 w 1408"/>
                <a:gd name="T55" fmla="*/ 965 h 2009"/>
                <a:gd name="T56" fmla="*/ 442 w 1408"/>
                <a:gd name="T57" fmla="*/ 559 h 2009"/>
                <a:gd name="T58" fmla="*/ 422 w 1408"/>
                <a:gd name="T59" fmla="*/ 547 h 2009"/>
                <a:gd name="T60" fmla="*/ 376 w 1408"/>
                <a:gd name="T61" fmla="*/ 566 h 2009"/>
                <a:gd name="T62" fmla="*/ 354 w 1408"/>
                <a:gd name="T63" fmla="*/ 609 h 2009"/>
                <a:gd name="T64" fmla="*/ 352 w 1408"/>
                <a:gd name="T65" fmla="*/ 616 h 2009"/>
                <a:gd name="T66" fmla="*/ 373 w 1408"/>
                <a:gd name="T67" fmla="*/ 728 h 2009"/>
                <a:gd name="T68" fmla="*/ 373 w 1408"/>
                <a:gd name="T69" fmla="*/ 728 h 2009"/>
                <a:gd name="T70" fmla="*/ 610 w 1408"/>
                <a:gd name="T71" fmla="*/ 1165 h 2009"/>
                <a:gd name="T72" fmla="*/ 596 w 1408"/>
                <a:gd name="T73" fmla="*/ 1209 h 2009"/>
                <a:gd name="T74" fmla="*/ 553 w 1408"/>
                <a:gd name="T75" fmla="*/ 1196 h 2009"/>
                <a:gd name="T76" fmla="*/ 316 w 1408"/>
                <a:gd name="T77" fmla="*/ 758 h 2009"/>
                <a:gd name="T78" fmla="*/ 289 w 1408"/>
                <a:gd name="T79" fmla="*/ 605 h 2009"/>
                <a:gd name="T80" fmla="*/ 191 w 1408"/>
                <a:gd name="T81" fmla="*/ 121 h 2009"/>
                <a:gd name="T82" fmla="*/ 120 w 1408"/>
                <a:gd name="T83" fmla="*/ 70 h 2009"/>
                <a:gd name="T84" fmla="*/ 70 w 1408"/>
                <a:gd name="T85" fmla="*/ 140 h 2009"/>
                <a:gd name="T86" fmla="*/ 73 w 1408"/>
                <a:gd name="T87" fmla="*/ 169 h 2009"/>
                <a:gd name="T88" fmla="*/ 159 w 1408"/>
                <a:gd name="T89" fmla="*/ 722 h 2009"/>
                <a:gd name="T90" fmla="*/ 206 w 1408"/>
                <a:gd name="T91" fmla="*/ 1054 h 2009"/>
                <a:gd name="T92" fmla="*/ 670 w 1408"/>
                <a:gd name="T93" fmla="*/ 1534 h 2009"/>
                <a:gd name="T94" fmla="*/ 675 w 1408"/>
                <a:gd name="T95" fmla="*/ 1541 h 2009"/>
                <a:gd name="T96" fmla="*/ 894 w 1408"/>
                <a:gd name="T97" fmla="*/ 1945 h 2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08" h="2009">
                  <a:moveTo>
                    <a:pt x="1374" y="2009"/>
                  </a:moveTo>
                  <a:cubicBezTo>
                    <a:pt x="874" y="2009"/>
                    <a:pt x="874" y="2009"/>
                    <a:pt x="874" y="2009"/>
                  </a:cubicBezTo>
                  <a:cubicBezTo>
                    <a:pt x="863" y="2009"/>
                    <a:pt x="852" y="2003"/>
                    <a:pt x="846" y="1992"/>
                  </a:cubicBezTo>
                  <a:cubicBezTo>
                    <a:pt x="621" y="1575"/>
                    <a:pt x="621" y="1575"/>
                    <a:pt x="621" y="1575"/>
                  </a:cubicBezTo>
                  <a:cubicBezTo>
                    <a:pt x="152" y="1092"/>
                    <a:pt x="152" y="1092"/>
                    <a:pt x="152" y="1092"/>
                  </a:cubicBezTo>
                  <a:cubicBezTo>
                    <a:pt x="148" y="1087"/>
                    <a:pt x="145" y="1080"/>
                    <a:pt x="144" y="1074"/>
                  </a:cubicBezTo>
                  <a:cubicBezTo>
                    <a:pt x="95" y="732"/>
                    <a:pt x="95" y="732"/>
                    <a:pt x="95" y="732"/>
                  </a:cubicBezTo>
                  <a:cubicBezTo>
                    <a:pt x="6" y="150"/>
                    <a:pt x="6" y="150"/>
                    <a:pt x="6" y="150"/>
                  </a:cubicBezTo>
                  <a:cubicBezTo>
                    <a:pt x="0" y="118"/>
                    <a:pt x="8" y="84"/>
                    <a:pt x="27" y="57"/>
                  </a:cubicBezTo>
                  <a:cubicBezTo>
                    <a:pt x="47" y="30"/>
                    <a:pt x="76" y="11"/>
                    <a:pt x="109" y="6"/>
                  </a:cubicBezTo>
                  <a:cubicBezTo>
                    <a:pt x="142" y="0"/>
                    <a:pt x="176" y="8"/>
                    <a:pt x="203" y="28"/>
                  </a:cubicBezTo>
                  <a:cubicBezTo>
                    <a:pt x="231" y="47"/>
                    <a:pt x="249" y="76"/>
                    <a:pt x="254" y="110"/>
                  </a:cubicBezTo>
                  <a:cubicBezTo>
                    <a:pt x="336" y="514"/>
                    <a:pt x="336" y="514"/>
                    <a:pt x="336" y="514"/>
                  </a:cubicBezTo>
                  <a:cubicBezTo>
                    <a:pt x="361" y="492"/>
                    <a:pt x="396" y="479"/>
                    <a:pt x="429" y="483"/>
                  </a:cubicBezTo>
                  <a:cubicBezTo>
                    <a:pt x="459" y="486"/>
                    <a:pt x="484" y="502"/>
                    <a:pt x="499" y="529"/>
                  </a:cubicBezTo>
                  <a:cubicBezTo>
                    <a:pt x="710" y="921"/>
                    <a:pt x="710" y="921"/>
                    <a:pt x="710" y="921"/>
                  </a:cubicBezTo>
                  <a:cubicBezTo>
                    <a:pt x="873" y="955"/>
                    <a:pt x="1010" y="1058"/>
                    <a:pt x="1090" y="1204"/>
                  </a:cubicBezTo>
                  <a:cubicBezTo>
                    <a:pt x="1141" y="1299"/>
                    <a:pt x="1164" y="1404"/>
                    <a:pt x="1156" y="1511"/>
                  </a:cubicBezTo>
                  <a:cubicBezTo>
                    <a:pt x="1402" y="1961"/>
                    <a:pt x="1402" y="1961"/>
                    <a:pt x="1402" y="1961"/>
                  </a:cubicBezTo>
                  <a:cubicBezTo>
                    <a:pt x="1408" y="1971"/>
                    <a:pt x="1407" y="1984"/>
                    <a:pt x="1401" y="1993"/>
                  </a:cubicBezTo>
                  <a:cubicBezTo>
                    <a:pt x="1396" y="2003"/>
                    <a:pt x="1385" y="2009"/>
                    <a:pt x="1374" y="2009"/>
                  </a:cubicBezTo>
                  <a:close/>
                  <a:moveTo>
                    <a:pt x="894" y="1945"/>
                  </a:moveTo>
                  <a:cubicBezTo>
                    <a:pt x="1319" y="1945"/>
                    <a:pt x="1319" y="1945"/>
                    <a:pt x="1319" y="1945"/>
                  </a:cubicBezTo>
                  <a:cubicBezTo>
                    <a:pt x="1095" y="1533"/>
                    <a:pt x="1095" y="1533"/>
                    <a:pt x="1095" y="1533"/>
                  </a:cubicBezTo>
                  <a:cubicBezTo>
                    <a:pt x="1092" y="1528"/>
                    <a:pt x="1090" y="1521"/>
                    <a:pt x="1091" y="1515"/>
                  </a:cubicBezTo>
                  <a:cubicBezTo>
                    <a:pt x="1099" y="1418"/>
                    <a:pt x="1079" y="1321"/>
                    <a:pt x="1033" y="1235"/>
                  </a:cubicBezTo>
                  <a:cubicBezTo>
                    <a:pt x="960" y="1101"/>
                    <a:pt x="833" y="1009"/>
                    <a:pt x="683" y="981"/>
                  </a:cubicBezTo>
                  <a:cubicBezTo>
                    <a:pt x="674" y="979"/>
                    <a:pt x="665" y="973"/>
                    <a:pt x="660" y="965"/>
                  </a:cubicBezTo>
                  <a:cubicBezTo>
                    <a:pt x="442" y="559"/>
                    <a:pt x="442" y="559"/>
                    <a:pt x="442" y="559"/>
                  </a:cubicBezTo>
                  <a:cubicBezTo>
                    <a:pt x="439" y="554"/>
                    <a:pt x="434" y="548"/>
                    <a:pt x="422" y="547"/>
                  </a:cubicBezTo>
                  <a:cubicBezTo>
                    <a:pt x="407" y="545"/>
                    <a:pt x="386" y="554"/>
                    <a:pt x="376" y="566"/>
                  </a:cubicBezTo>
                  <a:cubicBezTo>
                    <a:pt x="369" y="574"/>
                    <a:pt x="359" y="589"/>
                    <a:pt x="354" y="609"/>
                  </a:cubicBezTo>
                  <a:cubicBezTo>
                    <a:pt x="353" y="612"/>
                    <a:pt x="353" y="614"/>
                    <a:pt x="352" y="616"/>
                  </a:cubicBezTo>
                  <a:cubicBezTo>
                    <a:pt x="346" y="644"/>
                    <a:pt x="348" y="681"/>
                    <a:pt x="373" y="728"/>
                  </a:cubicBezTo>
                  <a:cubicBezTo>
                    <a:pt x="373" y="728"/>
                    <a:pt x="373" y="728"/>
                    <a:pt x="373" y="728"/>
                  </a:cubicBezTo>
                  <a:cubicBezTo>
                    <a:pt x="373" y="728"/>
                    <a:pt x="378" y="736"/>
                    <a:pt x="610" y="1165"/>
                  </a:cubicBezTo>
                  <a:cubicBezTo>
                    <a:pt x="618" y="1181"/>
                    <a:pt x="612" y="1200"/>
                    <a:pt x="596" y="1209"/>
                  </a:cubicBezTo>
                  <a:cubicBezTo>
                    <a:pt x="581" y="1217"/>
                    <a:pt x="561" y="1212"/>
                    <a:pt x="553" y="1196"/>
                  </a:cubicBezTo>
                  <a:cubicBezTo>
                    <a:pt x="553" y="1196"/>
                    <a:pt x="318" y="761"/>
                    <a:pt x="316" y="758"/>
                  </a:cubicBezTo>
                  <a:cubicBezTo>
                    <a:pt x="283" y="697"/>
                    <a:pt x="280" y="644"/>
                    <a:pt x="289" y="605"/>
                  </a:cubicBezTo>
                  <a:cubicBezTo>
                    <a:pt x="191" y="121"/>
                    <a:pt x="191" y="121"/>
                    <a:pt x="191" y="121"/>
                  </a:cubicBezTo>
                  <a:cubicBezTo>
                    <a:pt x="185" y="87"/>
                    <a:pt x="153" y="64"/>
                    <a:pt x="120" y="70"/>
                  </a:cubicBezTo>
                  <a:cubicBezTo>
                    <a:pt x="87" y="75"/>
                    <a:pt x="64" y="107"/>
                    <a:pt x="70" y="140"/>
                  </a:cubicBezTo>
                  <a:cubicBezTo>
                    <a:pt x="73" y="169"/>
                    <a:pt x="73" y="169"/>
                    <a:pt x="73" y="169"/>
                  </a:cubicBezTo>
                  <a:cubicBezTo>
                    <a:pt x="159" y="722"/>
                    <a:pt x="159" y="722"/>
                    <a:pt x="159" y="722"/>
                  </a:cubicBezTo>
                  <a:cubicBezTo>
                    <a:pt x="206" y="1054"/>
                    <a:pt x="206" y="1054"/>
                    <a:pt x="206" y="1054"/>
                  </a:cubicBezTo>
                  <a:cubicBezTo>
                    <a:pt x="670" y="1534"/>
                    <a:pt x="670" y="1534"/>
                    <a:pt x="670" y="1534"/>
                  </a:cubicBezTo>
                  <a:cubicBezTo>
                    <a:pt x="672" y="1536"/>
                    <a:pt x="674" y="1538"/>
                    <a:pt x="675" y="1541"/>
                  </a:cubicBezTo>
                  <a:lnTo>
                    <a:pt x="894" y="19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25" name="Freeform 6">
              <a:extLst>
                <a:ext uri="{FF2B5EF4-FFF2-40B4-BE49-F238E27FC236}">
                  <a16:creationId xmlns:a16="http://schemas.microsoft.com/office/drawing/2014/main" id="{BD0C8126-DD9C-C8FB-B7BB-E8D6F71F7BA9}"/>
                </a:ext>
              </a:extLst>
            </p:cNvPr>
            <p:cNvSpPr>
              <a:spLocks noEditPoints="1"/>
            </p:cNvSpPr>
            <p:nvPr/>
          </p:nvSpPr>
          <p:spPr bwMode="auto">
            <a:xfrm>
              <a:off x="5304765" y="2509636"/>
              <a:ext cx="450" cy="637"/>
            </a:xfrm>
            <a:custGeom>
              <a:avLst/>
              <a:gdLst>
                <a:gd name="T0" fmla="*/ 533 w 1413"/>
                <a:gd name="T1" fmla="*/ 2009 h 2009"/>
                <a:gd name="T2" fmla="*/ 34 w 1413"/>
                <a:gd name="T3" fmla="*/ 2009 h 2009"/>
                <a:gd name="T4" fmla="*/ 6 w 1413"/>
                <a:gd name="T5" fmla="*/ 1993 h 2009"/>
                <a:gd name="T6" fmla="*/ 6 w 1413"/>
                <a:gd name="T7" fmla="*/ 1961 h 2009"/>
                <a:gd name="T8" fmla="*/ 251 w 1413"/>
                <a:gd name="T9" fmla="*/ 1511 h 2009"/>
                <a:gd name="T10" fmla="*/ 318 w 1413"/>
                <a:gd name="T11" fmla="*/ 1204 h 2009"/>
                <a:gd name="T12" fmla="*/ 697 w 1413"/>
                <a:gd name="T13" fmla="*/ 921 h 2009"/>
                <a:gd name="T14" fmla="*/ 909 w 1413"/>
                <a:gd name="T15" fmla="*/ 529 h 2009"/>
                <a:gd name="T16" fmla="*/ 979 w 1413"/>
                <a:gd name="T17" fmla="*/ 483 h 2009"/>
                <a:gd name="T18" fmla="*/ 1071 w 1413"/>
                <a:gd name="T19" fmla="*/ 514 h 2009"/>
                <a:gd name="T20" fmla="*/ 1154 w 1413"/>
                <a:gd name="T21" fmla="*/ 108 h 2009"/>
                <a:gd name="T22" fmla="*/ 1204 w 1413"/>
                <a:gd name="T23" fmla="*/ 28 h 2009"/>
                <a:gd name="T24" fmla="*/ 1298 w 1413"/>
                <a:gd name="T25" fmla="*/ 6 h 2009"/>
                <a:gd name="T26" fmla="*/ 1402 w 1413"/>
                <a:gd name="T27" fmla="*/ 151 h 2009"/>
                <a:gd name="T28" fmla="*/ 1398 w 1413"/>
                <a:gd name="T29" fmla="*/ 178 h 2009"/>
                <a:gd name="T30" fmla="*/ 1313 w 1413"/>
                <a:gd name="T31" fmla="*/ 732 h 2009"/>
                <a:gd name="T32" fmla="*/ 1264 w 1413"/>
                <a:gd name="T33" fmla="*/ 1074 h 2009"/>
                <a:gd name="T34" fmla="*/ 1255 w 1413"/>
                <a:gd name="T35" fmla="*/ 1092 h 2009"/>
                <a:gd name="T36" fmla="*/ 787 w 1413"/>
                <a:gd name="T37" fmla="*/ 1575 h 2009"/>
                <a:gd name="T38" fmla="*/ 562 w 1413"/>
                <a:gd name="T39" fmla="*/ 1992 h 2009"/>
                <a:gd name="T40" fmla="*/ 533 w 1413"/>
                <a:gd name="T41" fmla="*/ 2009 h 2009"/>
                <a:gd name="T42" fmla="*/ 89 w 1413"/>
                <a:gd name="T43" fmla="*/ 1945 h 2009"/>
                <a:gd name="T44" fmla="*/ 514 w 1413"/>
                <a:gd name="T45" fmla="*/ 1945 h 2009"/>
                <a:gd name="T46" fmla="*/ 732 w 1413"/>
                <a:gd name="T47" fmla="*/ 1541 h 2009"/>
                <a:gd name="T48" fmla="*/ 737 w 1413"/>
                <a:gd name="T49" fmla="*/ 1534 h 2009"/>
                <a:gd name="T50" fmla="*/ 1201 w 1413"/>
                <a:gd name="T51" fmla="*/ 1054 h 2009"/>
                <a:gd name="T52" fmla="*/ 1249 w 1413"/>
                <a:gd name="T53" fmla="*/ 723 h 2009"/>
                <a:gd name="T54" fmla="*/ 1338 w 1413"/>
                <a:gd name="T55" fmla="*/ 141 h 2009"/>
                <a:gd name="T56" fmla="*/ 1288 w 1413"/>
                <a:gd name="T57" fmla="*/ 70 h 2009"/>
                <a:gd name="T58" fmla="*/ 1242 w 1413"/>
                <a:gd name="T59" fmla="*/ 80 h 2009"/>
                <a:gd name="T60" fmla="*/ 1217 w 1413"/>
                <a:gd name="T61" fmla="*/ 120 h 2009"/>
                <a:gd name="T62" fmla="*/ 1119 w 1413"/>
                <a:gd name="T63" fmla="*/ 605 h 2009"/>
                <a:gd name="T64" fmla="*/ 1091 w 1413"/>
                <a:gd name="T65" fmla="*/ 758 h 2009"/>
                <a:gd name="T66" fmla="*/ 855 w 1413"/>
                <a:gd name="T67" fmla="*/ 1196 h 2009"/>
                <a:gd name="T68" fmla="*/ 811 w 1413"/>
                <a:gd name="T69" fmla="*/ 1209 h 2009"/>
                <a:gd name="T70" fmla="*/ 798 w 1413"/>
                <a:gd name="T71" fmla="*/ 1165 h 2009"/>
                <a:gd name="T72" fmla="*/ 1035 w 1413"/>
                <a:gd name="T73" fmla="*/ 727 h 2009"/>
                <a:gd name="T74" fmla="*/ 1056 w 1413"/>
                <a:gd name="T75" fmla="*/ 616 h 2009"/>
                <a:gd name="T76" fmla="*/ 1054 w 1413"/>
                <a:gd name="T77" fmla="*/ 609 h 2009"/>
                <a:gd name="T78" fmla="*/ 1032 w 1413"/>
                <a:gd name="T79" fmla="*/ 566 h 2009"/>
                <a:gd name="T80" fmla="*/ 985 w 1413"/>
                <a:gd name="T81" fmla="*/ 547 h 2009"/>
                <a:gd name="T82" fmla="*/ 966 w 1413"/>
                <a:gd name="T83" fmla="*/ 559 h 2009"/>
                <a:gd name="T84" fmla="*/ 747 w 1413"/>
                <a:gd name="T85" fmla="*/ 965 h 2009"/>
                <a:gd name="T86" fmla="*/ 724 w 1413"/>
                <a:gd name="T87" fmla="*/ 981 h 2009"/>
                <a:gd name="T88" fmla="*/ 375 w 1413"/>
                <a:gd name="T89" fmla="*/ 1235 h 2009"/>
                <a:gd name="T90" fmla="*/ 317 w 1413"/>
                <a:gd name="T91" fmla="*/ 1515 h 2009"/>
                <a:gd name="T92" fmla="*/ 313 w 1413"/>
                <a:gd name="T93" fmla="*/ 1533 h 2009"/>
                <a:gd name="T94" fmla="*/ 89 w 1413"/>
                <a:gd name="T95" fmla="*/ 1945 h 2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13" h="2009">
                  <a:moveTo>
                    <a:pt x="533" y="2009"/>
                  </a:moveTo>
                  <a:cubicBezTo>
                    <a:pt x="34" y="2009"/>
                    <a:pt x="34" y="2009"/>
                    <a:pt x="34" y="2009"/>
                  </a:cubicBezTo>
                  <a:cubicBezTo>
                    <a:pt x="23" y="2009"/>
                    <a:pt x="12" y="2003"/>
                    <a:pt x="6" y="1993"/>
                  </a:cubicBezTo>
                  <a:cubicBezTo>
                    <a:pt x="0" y="1984"/>
                    <a:pt x="0" y="1971"/>
                    <a:pt x="6" y="1961"/>
                  </a:cubicBezTo>
                  <a:cubicBezTo>
                    <a:pt x="251" y="1511"/>
                    <a:pt x="251" y="1511"/>
                    <a:pt x="251" y="1511"/>
                  </a:cubicBezTo>
                  <a:cubicBezTo>
                    <a:pt x="244" y="1404"/>
                    <a:pt x="267" y="1299"/>
                    <a:pt x="318" y="1204"/>
                  </a:cubicBezTo>
                  <a:cubicBezTo>
                    <a:pt x="397" y="1058"/>
                    <a:pt x="535" y="955"/>
                    <a:pt x="697" y="921"/>
                  </a:cubicBezTo>
                  <a:cubicBezTo>
                    <a:pt x="909" y="529"/>
                    <a:pt x="909" y="529"/>
                    <a:pt x="909" y="529"/>
                  </a:cubicBezTo>
                  <a:cubicBezTo>
                    <a:pt x="924" y="502"/>
                    <a:pt x="948" y="486"/>
                    <a:pt x="979" y="483"/>
                  </a:cubicBezTo>
                  <a:cubicBezTo>
                    <a:pt x="1012" y="479"/>
                    <a:pt x="1047" y="492"/>
                    <a:pt x="1071" y="514"/>
                  </a:cubicBezTo>
                  <a:cubicBezTo>
                    <a:pt x="1154" y="108"/>
                    <a:pt x="1154" y="108"/>
                    <a:pt x="1154" y="108"/>
                  </a:cubicBezTo>
                  <a:cubicBezTo>
                    <a:pt x="1159" y="76"/>
                    <a:pt x="1177" y="47"/>
                    <a:pt x="1204" y="28"/>
                  </a:cubicBezTo>
                  <a:cubicBezTo>
                    <a:pt x="1232" y="8"/>
                    <a:pt x="1265" y="0"/>
                    <a:pt x="1298" y="6"/>
                  </a:cubicBezTo>
                  <a:cubicBezTo>
                    <a:pt x="1367" y="17"/>
                    <a:pt x="1413" y="82"/>
                    <a:pt x="1402" y="151"/>
                  </a:cubicBezTo>
                  <a:cubicBezTo>
                    <a:pt x="1398" y="178"/>
                    <a:pt x="1398" y="178"/>
                    <a:pt x="1398" y="178"/>
                  </a:cubicBezTo>
                  <a:cubicBezTo>
                    <a:pt x="1313" y="732"/>
                    <a:pt x="1313" y="732"/>
                    <a:pt x="1313" y="732"/>
                  </a:cubicBezTo>
                  <a:cubicBezTo>
                    <a:pt x="1264" y="1074"/>
                    <a:pt x="1264" y="1074"/>
                    <a:pt x="1264" y="1074"/>
                  </a:cubicBezTo>
                  <a:cubicBezTo>
                    <a:pt x="1263" y="1080"/>
                    <a:pt x="1260" y="1087"/>
                    <a:pt x="1255" y="1092"/>
                  </a:cubicBezTo>
                  <a:cubicBezTo>
                    <a:pt x="787" y="1575"/>
                    <a:pt x="787" y="1575"/>
                    <a:pt x="787" y="1575"/>
                  </a:cubicBezTo>
                  <a:cubicBezTo>
                    <a:pt x="562" y="1992"/>
                    <a:pt x="562" y="1992"/>
                    <a:pt x="562" y="1992"/>
                  </a:cubicBezTo>
                  <a:cubicBezTo>
                    <a:pt x="556" y="2003"/>
                    <a:pt x="545" y="2009"/>
                    <a:pt x="533" y="2009"/>
                  </a:cubicBezTo>
                  <a:close/>
                  <a:moveTo>
                    <a:pt x="89" y="1945"/>
                  </a:moveTo>
                  <a:cubicBezTo>
                    <a:pt x="514" y="1945"/>
                    <a:pt x="514" y="1945"/>
                    <a:pt x="514" y="1945"/>
                  </a:cubicBezTo>
                  <a:cubicBezTo>
                    <a:pt x="732" y="1541"/>
                    <a:pt x="732" y="1541"/>
                    <a:pt x="732" y="1541"/>
                  </a:cubicBezTo>
                  <a:cubicBezTo>
                    <a:pt x="734" y="1538"/>
                    <a:pt x="735" y="1536"/>
                    <a:pt x="737" y="1534"/>
                  </a:cubicBezTo>
                  <a:cubicBezTo>
                    <a:pt x="1201" y="1054"/>
                    <a:pt x="1201" y="1054"/>
                    <a:pt x="1201" y="1054"/>
                  </a:cubicBezTo>
                  <a:cubicBezTo>
                    <a:pt x="1249" y="723"/>
                    <a:pt x="1249" y="723"/>
                    <a:pt x="1249" y="723"/>
                  </a:cubicBezTo>
                  <a:cubicBezTo>
                    <a:pt x="1338" y="141"/>
                    <a:pt x="1338" y="141"/>
                    <a:pt x="1338" y="141"/>
                  </a:cubicBezTo>
                  <a:cubicBezTo>
                    <a:pt x="1344" y="107"/>
                    <a:pt x="1321" y="75"/>
                    <a:pt x="1288" y="70"/>
                  </a:cubicBezTo>
                  <a:cubicBezTo>
                    <a:pt x="1272" y="67"/>
                    <a:pt x="1255" y="71"/>
                    <a:pt x="1242" y="80"/>
                  </a:cubicBezTo>
                  <a:cubicBezTo>
                    <a:pt x="1229" y="90"/>
                    <a:pt x="1220" y="104"/>
                    <a:pt x="1217" y="120"/>
                  </a:cubicBezTo>
                  <a:cubicBezTo>
                    <a:pt x="1119" y="605"/>
                    <a:pt x="1119" y="605"/>
                    <a:pt x="1119" y="605"/>
                  </a:cubicBezTo>
                  <a:cubicBezTo>
                    <a:pt x="1127" y="645"/>
                    <a:pt x="1125" y="697"/>
                    <a:pt x="1091" y="758"/>
                  </a:cubicBezTo>
                  <a:cubicBezTo>
                    <a:pt x="1090" y="761"/>
                    <a:pt x="855" y="1196"/>
                    <a:pt x="855" y="1196"/>
                  </a:cubicBezTo>
                  <a:cubicBezTo>
                    <a:pt x="847" y="1212"/>
                    <a:pt x="827" y="1217"/>
                    <a:pt x="811" y="1209"/>
                  </a:cubicBezTo>
                  <a:cubicBezTo>
                    <a:pt x="795" y="1200"/>
                    <a:pt x="790" y="1181"/>
                    <a:pt x="798" y="1165"/>
                  </a:cubicBezTo>
                  <a:cubicBezTo>
                    <a:pt x="1035" y="727"/>
                    <a:pt x="1035" y="727"/>
                    <a:pt x="1035" y="727"/>
                  </a:cubicBezTo>
                  <a:cubicBezTo>
                    <a:pt x="1060" y="681"/>
                    <a:pt x="1062" y="644"/>
                    <a:pt x="1056" y="616"/>
                  </a:cubicBezTo>
                  <a:cubicBezTo>
                    <a:pt x="1055" y="614"/>
                    <a:pt x="1054" y="612"/>
                    <a:pt x="1054" y="609"/>
                  </a:cubicBezTo>
                  <a:cubicBezTo>
                    <a:pt x="1048" y="589"/>
                    <a:pt x="1038" y="574"/>
                    <a:pt x="1032" y="566"/>
                  </a:cubicBezTo>
                  <a:cubicBezTo>
                    <a:pt x="1022" y="554"/>
                    <a:pt x="1001" y="545"/>
                    <a:pt x="985" y="547"/>
                  </a:cubicBezTo>
                  <a:cubicBezTo>
                    <a:pt x="976" y="548"/>
                    <a:pt x="970" y="552"/>
                    <a:pt x="966" y="559"/>
                  </a:cubicBezTo>
                  <a:cubicBezTo>
                    <a:pt x="747" y="965"/>
                    <a:pt x="747" y="965"/>
                    <a:pt x="747" y="965"/>
                  </a:cubicBezTo>
                  <a:cubicBezTo>
                    <a:pt x="742" y="973"/>
                    <a:pt x="734" y="979"/>
                    <a:pt x="724" y="981"/>
                  </a:cubicBezTo>
                  <a:cubicBezTo>
                    <a:pt x="575" y="1009"/>
                    <a:pt x="447" y="1101"/>
                    <a:pt x="375" y="1235"/>
                  </a:cubicBezTo>
                  <a:cubicBezTo>
                    <a:pt x="328" y="1321"/>
                    <a:pt x="308" y="1418"/>
                    <a:pt x="317" y="1515"/>
                  </a:cubicBezTo>
                  <a:cubicBezTo>
                    <a:pt x="317" y="1521"/>
                    <a:pt x="316" y="1528"/>
                    <a:pt x="313" y="1533"/>
                  </a:cubicBezTo>
                  <a:lnTo>
                    <a:pt x="89" y="19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26" name="Freeform 7">
              <a:extLst>
                <a:ext uri="{FF2B5EF4-FFF2-40B4-BE49-F238E27FC236}">
                  <a16:creationId xmlns:a16="http://schemas.microsoft.com/office/drawing/2014/main" id="{6CA3B310-814A-F707-0EDE-5D0A36CF7178}"/>
                </a:ext>
              </a:extLst>
            </p:cNvPr>
            <p:cNvSpPr>
              <a:spLocks noEditPoints="1"/>
            </p:cNvSpPr>
            <p:nvPr/>
          </p:nvSpPr>
          <p:spPr bwMode="auto">
            <a:xfrm>
              <a:off x="5304778" y="2509560"/>
              <a:ext cx="145" cy="167"/>
            </a:xfrm>
            <a:custGeom>
              <a:avLst/>
              <a:gdLst>
                <a:gd name="T0" fmla="*/ 217 w 457"/>
                <a:gd name="T1" fmla="*/ 529 h 529"/>
                <a:gd name="T2" fmla="*/ 133 w 457"/>
                <a:gd name="T3" fmla="*/ 511 h 529"/>
                <a:gd name="T4" fmla="*/ 20 w 457"/>
                <a:gd name="T5" fmla="*/ 394 h 529"/>
                <a:gd name="T6" fmla="*/ 24 w 457"/>
                <a:gd name="T7" fmla="*/ 232 h 529"/>
                <a:gd name="T8" fmla="*/ 337 w 457"/>
                <a:gd name="T9" fmla="*/ 9 h 529"/>
                <a:gd name="T10" fmla="*/ 357 w 457"/>
                <a:gd name="T11" fmla="*/ 0 h 529"/>
                <a:gd name="T12" fmla="*/ 364 w 457"/>
                <a:gd name="T13" fmla="*/ 21 h 529"/>
                <a:gd name="T14" fmla="*/ 412 w 457"/>
                <a:gd name="T15" fmla="*/ 402 h 529"/>
                <a:gd name="T16" fmla="*/ 217 w 457"/>
                <a:gd name="T17" fmla="*/ 529 h 529"/>
                <a:gd name="T18" fmla="*/ 333 w 457"/>
                <a:gd name="T19" fmla="*/ 54 h 529"/>
                <a:gd name="T20" fmla="*/ 60 w 457"/>
                <a:gd name="T21" fmla="*/ 248 h 529"/>
                <a:gd name="T22" fmla="*/ 57 w 457"/>
                <a:gd name="T23" fmla="*/ 380 h 529"/>
                <a:gd name="T24" fmla="*/ 148 w 457"/>
                <a:gd name="T25" fmla="*/ 475 h 529"/>
                <a:gd name="T26" fmla="*/ 375 w 457"/>
                <a:gd name="T27" fmla="*/ 386 h 529"/>
                <a:gd name="T28" fmla="*/ 333 w 457"/>
                <a:gd name="T29" fmla="*/ 54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7" h="529">
                  <a:moveTo>
                    <a:pt x="217" y="529"/>
                  </a:moveTo>
                  <a:cubicBezTo>
                    <a:pt x="189" y="529"/>
                    <a:pt x="160" y="523"/>
                    <a:pt x="133" y="511"/>
                  </a:cubicBezTo>
                  <a:cubicBezTo>
                    <a:pt x="81" y="488"/>
                    <a:pt x="41" y="447"/>
                    <a:pt x="20" y="394"/>
                  </a:cubicBezTo>
                  <a:cubicBezTo>
                    <a:pt x="0" y="341"/>
                    <a:pt x="1" y="284"/>
                    <a:pt x="24" y="232"/>
                  </a:cubicBezTo>
                  <a:cubicBezTo>
                    <a:pt x="69" y="129"/>
                    <a:pt x="326" y="14"/>
                    <a:pt x="337" y="9"/>
                  </a:cubicBezTo>
                  <a:cubicBezTo>
                    <a:pt x="357" y="0"/>
                    <a:pt x="357" y="0"/>
                    <a:pt x="357" y="0"/>
                  </a:cubicBezTo>
                  <a:cubicBezTo>
                    <a:pt x="364" y="21"/>
                    <a:pt x="364" y="21"/>
                    <a:pt x="364" y="21"/>
                  </a:cubicBezTo>
                  <a:cubicBezTo>
                    <a:pt x="368" y="32"/>
                    <a:pt x="457" y="299"/>
                    <a:pt x="412" y="402"/>
                  </a:cubicBezTo>
                  <a:cubicBezTo>
                    <a:pt x="377" y="482"/>
                    <a:pt x="299" y="529"/>
                    <a:pt x="217" y="529"/>
                  </a:cubicBezTo>
                  <a:close/>
                  <a:moveTo>
                    <a:pt x="333" y="54"/>
                  </a:moveTo>
                  <a:cubicBezTo>
                    <a:pt x="252" y="93"/>
                    <a:pt x="90" y="180"/>
                    <a:pt x="60" y="248"/>
                  </a:cubicBezTo>
                  <a:cubicBezTo>
                    <a:pt x="41" y="290"/>
                    <a:pt x="41" y="337"/>
                    <a:pt x="57" y="380"/>
                  </a:cubicBezTo>
                  <a:cubicBezTo>
                    <a:pt x="74" y="423"/>
                    <a:pt x="106" y="456"/>
                    <a:pt x="148" y="475"/>
                  </a:cubicBezTo>
                  <a:cubicBezTo>
                    <a:pt x="235" y="513"/>
                    <a:pt x="337" y="473"/>
                    <a:pt x="375" y="386"/>
                  </a:cubicBezTo>
                  <a:cubicBezTo>
                    <a:pt x="405" y="319"/>
                    <a:pt x="360" y="140"/>
                    <a:pt x="333"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27" name="Freeform 8">
              <a:extLst>
                <a:ext uri="{FF2B5EF4-FFF2-40B4-BE49-F238E27FC236}">
                  <a16:creationId xmlns:a16="http://schemas.microsoft.com/office/drawing/2014/main" id="{D774791C-5923-1838-7082-B94C6FCA03CD}"/>
                </a:ext>
              </a:extLst>
            </p:cNvPr>
            <p:cNvSpPr>
              <a:spLocks noEditPoints="1"/>
            </p:cNvSpPr>
            <p:nvPr/>
          </p:nvSpPr>
          <p:spPr bwMode="auto">
            <a:xfrm>
              <a:off x="5304774" y="2509555"/>
              <a:ext cx="153" cy="176"/>
            </a:xfrm>
            <a:custGeom>
              <a:avLst/>
              <a:gdLst>
                <a:gd name="T0" fmla="*/ 230 w 482"/>
                <a:gd name="T1" fmla="*/ 557 h 557"/>
                <a:gd name="T2" fmla="*/ 141 w 482"/>
                <a:gd name="T3" fmla="*/ 538 h 557"/>
                <a:gd name="T4" fmla="*/ 22 w 482"/>
                <a:gd name="T5" fmla="*/ 415 h 557"/>
                <a:gd name="T6" fmla="*/ 26 w 482"/>
                <a:gd name="T7" fmla="*/ 243 h 557"/>
                <a:gd name="T8" fmla="*/ 345 w 482"/>
                <a:gd name="T9" fmla="*/ 14 h 557"/>
                <a:gd name="T10" fmla="*/ 377 w 482"/>
                <a:gd name="T11" fmla="*/ 0 h 557"/>
                <a:gd name="T12" fmla="*/ 388 w 482"/>
                <a:gd name="T13" fmla="*/ 33 h 557"/>
                <a:gd name="T14" fmla="*/ 436 w 482"/>
                <a:gd name="T15" fmla="*/ 423 h 557"/>
                <a:gd name="T16" fmla="*/ 230 w 482"/>
                <a:gd name="T17" fmla="*/ 557 h 557"/>
                <a:gd name="T18" fmla="*/ 363 w 482"/>
                <a:gd name="T19" fmla="*/ 32 h 557"/>
                <a:gd name="T20" fmla="*/ 355 w 482"/>
                <a:gd name="T21" fmla="*/ 36 h 557"/>
                <a:gd name="T22" fmla="*/ 48 w 482"/>
                <a:gd name="T23" fmla="*/ 253 h 557"/>
                <a:gd name="T24" fmla="*/ 45 w 482"/>
                <a:gd name="T25" fmla="*/ 406 h 557"/>
                <a:gd name="T26" fmla="*/ 150 w 482"/>
                <a:gd name="T27" fmla="*/ 516 h 557"/>
                <a:gd name="T28" fmla="*/ 230 w 482"/>
                <a:gd name="T29" fmla="*/ 533 h 557"/>
                <a:gd name="T30" fmla="*/ 414 w 482"/>
                <a:gd name="T31" fmla="*/ 414 h 557"/>
                <a:gd name="T32" fmla="*/ 366 w 482"/>
                <a:gd name="T33" fmla="*/ 40 h 557"/>
                <a:gd name="T34" fmla="*/ 363 w 482"/>
                <a:gd name="T35" fmla="*/ 32 h 557"/>
                <a:gd name="T36" fmla="*/ 230 w 482"/>
                <a:gd name="T37" fmla="*/ 517 h 557"/>
                <a:gd name="T38" fmla="*/ 157 w 482"/>
                <a:gd name="T39" fmla="*/ 502 h 557"/>
                <a:gd name="T40" fmla="*/ 59 w 482"/>
                <a:gd name="T41" fmla="*/ 400 h 557"/>
                <a:gd name="T42" fmla="*/ 62 w 482"/>
                <a:gd name="T43" fmla="*/ 259 h 557"/>
                <a:gd name="T44" fmla="*/ 341 w 482"/>
                <a:gd name="T45" fmla="*/ 59 h 557"/>
                <a:gd name="T46" fmla="*/ 354 w 482"/>
                <a:gd name="T47" fmla="*/ 53 h 557"/>
                <a:gd name="T48" fmla="*/ 358 w 482"/>
                <a:gd name="T49" fmla="*/ 67 h 557"/>
                <a:gd name="T50" fmla="*/ 399 w 482"/>
                <a:gd name="T51" fmla="*/ 407 h 557"/>
                <a:gd name="T52" fmla="*/ 298 w 482"/>
                <a:gd name="T53" fmla="*/ 505 h 557"/>
                <a:gd name="T54" fmla="*/ 230 w 482"/>
                <a:gd name="T55" fmla="*/ 517 h 557"/>
                <a:gd name="T56" fmla="*/ 339 w 482"/>
                <a:gd name="T57" fmla="*/ 87 h 557"/>
                <a:gd name="T58" fmla="*/ 84 w 482"/>
                <a:gd name="T59" fmla="*/ 269 h 557"/>
                <a:gd name="T60" fmla="*/ 81 w 482"/>
                <a:gd name="T61" fmla="*/ 391 h 557"/>
                <a:gd name="T62" fmla="*/ 166 w 482"/>
                <a:gd name="T63" fmla="*/ 480 h 557"/>
                <a:gd name="T64" fmla="*/ 289 w 482"/>
                <a:gd name="T65" fmla="*/ 482 h 557"/>
                <a:gd name="T66" fmla="*/ 377 w 482"/>
                <a:gd name="T67" fmla="*/ 398 h 557"/>
                <a:gd name="T68" fmla="*/ 339 w 482"/>
                <a:gd name="T69" fmla="*/ 87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2" h="557">
                  <a:moveTo>
                    <a:pt x="230" y="557"/>
                  </a:moveTo>
                  <a:cubicBezTo>
                    <a:pt x="199" y="557"/>
                    <a:pt x="169" y="551"/>
                    <a:pt x="141" y="538"/>
                  </a:cubicBezTo>
                  <a:cubicBezTo>
                    <a:pt x="86" y="514"/>
                    <a:pt x="44" y="470"/>
                    <a:pt x="22" y="415"/>
                  </a:cubicBezTo>
                  <a:cubicBezTo>
                    <a:pt x="0" y="359"/>
                    <a:pt x="2" y="298"/>
                    <a:pt x="26" y="243"/>
                  </a:cubicBezTo>
                  <a:cubicBezTo>
                    <a:pt x="72" y="138"/>
                    <a:pt x="317" y="26"/>
                    <a:pt x="345" y="14"/>
                  </a:cubicBezTo>
                  <a:cubicBezTo>
                    <a:pt x="377" y="0"/>
                    <a:pt x="377" y="0"/>
                    <a:pt x="377" y="0"/>
                  </a:cubicBezTo>
                  <a:cubicBezTo>
                    <a:pt x="388" y="33"/>
                    <a:pt x="388" y="33"/>
                    <a:pt x="388" y="33"/>
                  </a:cubicBezTo>
                  <a:cubicBezTo>
                    <a:pt x="398" y="62"/>
                    <a:pt x="482" y="318"/>
                    <a:pt x="436" y="423"/>
                  </a:cubicBezTo>
                  <a:cubicBezTo>
                    <a:pt x="400" y="504"/>
                    <a:pt x="319" y="557"/>
                    <a:pt x="230" y="557"/>
                  </a:cubicBezTo>
                  <a:close/>
                  <a:moveTo>
                    <a:pt x="363" y="32"/>
                  </a:moveTo>
                  <a:cubicBezTo>
                    <a:pt x="355" y="36"/>
                    <a:pt x="355" y="36"/>
                    <a:pt x="355" y="36"/>
                  </a:cubicBezTo>
                  <a:cubicBezTo>
                    <a:pt x="264" y="76"/>
                    <a:pt x="82" y="174"/>
                    <a:pt x="48" y="253"/>
                  </a:cubicBezTo>
                  <a:cubicBezTo>
                    <a:pt x="26" y="302"/>
                    <a:pt x="25" y="356"/>
                    <a:pt x="45" y="406"/>
                  </a:cubicBezTo>
                  <a:cubicBezTo>
                    <a:pt x="64" y="456"/>
                    <a:pt x="101" y="495"/>
                    <a:pt x="150" y="516"/>
                  </a:cubicBezTo>
                  <a:cubicBezTo>
                    <a:pt x="176" y="527"/>
                    <a:pt x="203" y="533"/>
                    <a:pt x="230" y="533"/>
                  </a:cubicBezTo>
                  <a:cubicBezTo>
                    <a:pt x="310" y="533"/>
                    <a:pt x="382" y="486"/>
                    <a:pt x="414" y="414"/>
                  </a:cubicBezTo>
                  <a:cubicBezTo>
                    <a:pt x="448" y="334"/>
                    <a:pt x="397" y="135"/>
                    <a:pt x="366" y="40"/>
                  </a:cubicBezTo>
                  <a:lnTo>
                    <a:pt x="363" y="32"/>
                  </a:lnTo>
                  <a:close/>
                  <a:moveTo>
                    <a:pt x="230" y="517"/>
                  </a:moveTo>
                  <a:cubicBezTo>
                    <a:pt x="205" y="517"/>
                    <a:pt x="180" y="512"/>
                    <a:pt x="157" y="502"/>
                  </a:cubicBezTo>
                  <a:cubicBezTo>
                    <a:pt x="112" y="482"/>
                    <a:pt x="77" y="446"/>
                    <a:pt x="59" y="400"/>
                  </a:cubicBezTo>
                  <a:cubicBezTo>
                    <a:pt x="41" y="354"/>
                    <a:pt x="42" y="304"/>
                    <a:pt x="62" y="259"/>
                  </a:cubicBezTo>
                  <a:cubicBezTo>
                    <a:pt x="98" y="178"/>
                    <a:pt x="301" y="78"/>
                    <a:pt x="341" y="59"/>
                  </a:cubicBezTo>
                  <a:cubicBezTo>
                    <a:pt x="354" y="53"/>
                    <a:pt x="354" y="53"/>
                    <a:pt x="354" y="53"/>
                  </a:cubicBezTo>
                  <a:cubicBezTo>
                    <a:pt x="358" y="67"/>
                    <a:pt x="358" y="67"/>
                    <a:pt x="358" y="67"/>
                  </a:cubicBezTo>
                  <a:cubicBezTo>
                    <a:pt x="371" y="109"/>
                    <a:pt x="435" y="326"/>
                    <a:pt x="399" y="407"/>
                  </a:cubicBezTo>
                  <a:cubicBezTo>
                    <a:pt x="380" y="452"/>
                    <a:pt x="343" y="487"/>
                    <a:pt x="298" y="505"/>
                  </a:cubicBezTo>
                  <a:cubicBezTo>
                    <a:pt x="276" y="513"/>
                    <a:pt x="253" y="517"/>
                    <a:pt x="230" y="517"/>
                  </a:cubicBezTo>
                  <a:close/>
                  <a:moveTo>
                    <a:pt x="339" y="87"/>
                  </a:moveTo>
                  <a:cubicBezTo>
                    <a:pt x="251" y="130"/>
                    <a:pt x="110" y="210"/>
                    <a:pt x="84" y="269"/>
                  </a:cubicBezTo>
                  <a:cubicBezTo>
                    <a:pt x="67" y="308"/>
                    <a:pt x="66" y="352"/>
                    <a:pt x="81" y="391"/>
                  </a:cubicBezTo>
                  <a:cubicBezTo>
                    <a:pt x="97" y="431"/>
                    <a:pt x="127" y="463"/>
                    <a:pt x="166" y="480"/>
                  </a:cubicBezTo>
                  <a:cubicBezTo>
                    <a:pt x="205" y="497"/>
                    <a:pt x="249" y="498"/>
                    <a:pt x="289" y="482"/>
                  </a:cubicBezTo>
                  <a:cubicBezTo>
                    <a:pt x="329" y="467"/>
                    <a:pt x="360" y="437"/>
                    <a:pt x="377" y="398"/>
                  </a:cubicBezTo>
                  <a:cubicBezTo>
                    <a:pt x="403" y="339"/>
                    <a:pt x="367" y="181"/>
                    <a:pt x="339"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28" name="Freeform 9">
              <a:extLst>
                <a:ext uri="{FF2B5EF4-FFF2-40B4-BE49-F238E27FC236}">
                  <a16:creationId xmlns:a16="http://schemas.microsoft.com/office/drawing/2014/main" id="{431A9A83-9BC1-0B44-7232-FE5AA495B0DE}"/>
                </a:ext>
              </a:extLst>
            </p:cNvPr>
            <p:cNvSpPr>
              <a:spLocks noEditPoints="1"/>
            </p:cNvSpPr>
            <p:nvPr/>
          </p:nvSpPr>
          <p:spPr bwMode="auto">
            <a:xfrm>
              <a:off x="5304583" y="2509597"/>
              <a:ext cx="152" cy="169"/>
            </a:xfrm>
            <a:custGeom>
              <a:avLst/>
              <a:gdLst>
                <a:gd name="T0" fmla="*/ 238 w 478"/>
                <a:gd name="T1" fmla="*/ 535 h 535"/>
                <a:gd name="T2" fmla="*/ 153 w 478"/>
                <a:gd name="T3" fmla="*/ 517 h 535"/>
                <a:gd name="T4" fmla="*/ 41 w 478"/>
                <a:gd name="T5" fmla="*/ 400 h 535"/>
                <a:gd name="T6" fmla="*/ 105 w 478"/>
                <a:gd name="T7" fmla="*/ 20 h 535"/>
                <a:gd name="T8" fmla="*/ 112 w 478"/>
                <a:gd name="T9" fmla="*/ 0 h 535"/>
                <a:gd name="T10" fmla="*/ 132 w 478"/>
                <a:gd name="T11" fmla="*/ 10 h 535"/>
                <a:gd name="T12" fmla="*/ 436 w 478"/>
                <a:gd name="T13" fmla="*/ 246 h 535"/>
                <a:gd name="T14" fmla="*/ 436 w 478"/>
                <a:gd name="T15" fmla="*/ 246 h 535"/>
                <a:gd name="T16" fmla="*/ 315 w 478"/>
                <a:gd name="T17" fmla="*/ 520 h 535"/>
                <a:gd name="T18" fmla="*/ 238 w 478"/>
                <a:gd name="T19" fmla="*/ 535 h 535"/>
                <a:gd name="T20" fmla="*/ 134 w 478"/>
                <a:gd name="T21" fmla="*/ 55 h 535"/>
                <a:gd name="T22" fmla="*/ 78 w 478"/>
                <a:gd name="T23" fmla="*/ 385 h 535"/>
                <a:gd name="T24" fmla="*/ 169 w 478"/>
                <a:gd name="T25" fmla="*/ 480 h 535"/>
                <a:gd name="T26" fmla="*/ 301 w 478"/>
                <a:gd name="T27" fmla="*/ 483 h 535"/>
                <a:gd name="T28" fmla="*/ 396 w 478"/>
                <a:gd name="T29" fmla="*/ 392 h 535"/>
                <a:gd name="T30" fmla="*/ 399 w 478"/>
                <a:gd name="T31" fmla="*/ 260 h 535"/>
                <a:gd name="T32" fmla="*/ 399 w 478"/>
                <a:gd name="T33" fmla="*/ 260 h 535"/>
                <a:gd name="T34" fmla="*/ 134 w 478"/>
                <a:gd name="T35" fmla="*/ 5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8" h="535">
                  <a:moveTo>
                    <a:pt x="238" y="535"/>
                  </a:moveTo>
                  <a:cubicBezTo>
                    <a:pt x="209" y="535"/>
                    <a:pt x="180" y="529"/>
                    <a:pt x="153" y="517"/>
                  </a:cubicBezTo>
                  <a:cubicBezTo>
                    <a:pt x="101" y="494"/>
                    <a:pt x="62" y="452"/>
                    <a:pt x="41" y="400"/>
                  </a:cubicBezTo>
                  <a:cubicBezTo>
                    <a:pt x="0" y="295"/>
                    <a:pt x="100" y="31"/>
                    <a:pt x="105" y="20"/>
                  </a:cubicBezTo>
                  <a:cubicBezTo>
                    <a:pt x="112" y="0"/>
                    <a:pt x="112" y="0"/>
                    <a:pt x="112" y="0"/>
                  </a:cubicBezTo>
                  <a:cubicBezTo>
                    <a:pt x="132" y="10"/>
                    <a:pt x="132" y="10"/>
                    <a:pt x="132" y="10"/>
                  </a:cubicBezTo>
                  <a:cubicBezTo>
                    <a:pt x="143" y="15"/>
                    <a:pt x="395" y="141"/>
                    <a:pt x="436" y="246"/>
                  </a:cubicBezTo>
                  <a:cubicBezTo>
                    <a:pt x="436" y="246"/>
                    <a:pt x="436" y="246"/>
                    <a:pt x="436" y="246"/>
                  </a:cubicBezTo>
                  <a:cubicBezTo>
                    <a:pt x="478" y="355"/>
                    <a:pt x="424" y="478"/>
                    <a:pt x="315" y="520"/>
                  </a:cubicBezTo>
                  <a:cubicBezTo>
                    <a:pt x="290" y="530"/>
                    <a:pt x="264" y="535"/>
                    <a:pt x="238" y="535"/>
                  </a:cubicBezTo>
                  <a:close/>
                  <a:moveTo>
                    <a:pt x="134" y="55"/>
                  </a:moveTo>
                  <a:cubicBezTo>
                    <a:pt x="104" y="140"/>
                    <a:pt x="51" y="316"/>
                    <a:pt x="78" y="385"/>
                  </a:cubicBezTo>
                  <a:cubicBezTo>
                    <a:pt x="95" y="428"/>
                    <a:pt x="127" y="462"/>
                    <a:pt x="169" y="480"/>
                  </a:cubicBezTo>
                  <a:cubicBezTo>
                    <a:pt x="211" y="499"/>
                    <a:pt x="258" y="500"/>
                    <a:pt x="301" y="483"/>
                  </a:cubicBezTo>
                  <a:cubicBezTo>
                    <a:pt x="344" y="466"/>
                    <a:pt x="378" y="434"/>
                    <a:pt x="396" y="392"/>
                  </a:cubicBezTo>
                  <a:cubicBezTo>
                    <a:pt x="415" y="350"/>
                    <a:pt x="415" y="303"/>
                    <a:pt x="399" y="260"/>
                  </a:cubicBezTo>
                  <a:cubicBezTo>
                    <a:pt x="399" y="260"/>
                    <a:pt x="399" y="260"/>
                    <a:pt x="399" y="260"/>
                  </a:cubicBezTo>
                  <a:cubicBezTo>
                    <a:pt x="372" y="191"/>
                    <a:pt x="214" y="97"/>
                    <a:pt x="134"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29" name="Freeform 10">
              <a:extLst>
                <a:ext uri="{FF2B5EF4-FFF2-40B4-BE49-F238E27FC236}">
                  <a16:creationId xmlns:a16="http://schemas.microsoft.com/office/drawing/2014/main" id="{EFD27CB1-728D-9B6E-1115-6AAEF40EED6E}"/>
                </a:ext>
              </a:extLst>
            </p:cNvPr>
            <p:cNvSpPr>
              <a:spLocks noEditPoints="1"/>
            </p:cNvSpPr>
            <p:nvPr/>
          </p:nvSpPr>
          <p:spPr bwMode="auto">
            <a:xfrm>
              <a:off x="5304579" y="2509591"/>
              <a:ext cx="160" cy="179"/>
            </a:xfrm>
            <a:custGeom>
              <a:avLst/>
              <a:gdLst>
                <a:gd name="T0" fmla="*/ 251 w 505"/>
                <a:gd name="T1" fmla="*/ 564 h 564"/>
                <a:gd name="T2" fmla="*/ 161 w 505"/>
                <a:gd name="T3" fmla="*/ 545 h 564"/>
                <a:gd name="T4" fmla="*/ 43 w 505"/>
                <a:gd name="T5" fmla="*/ 421 h 564"/>
                <a:gd name="T6" fmla="*/ 107 w 505"/>
                <a:gd name="T7" fmla="*/ 33 h 564"/>
                <a:gd name="T8" fmla="*/ 119 w 505"/>
                <a:gd name="T9" fmla="*/ 0 h 564"/>
                <a:gd name="T10" fmla="*/ 150 w 505"/>
                <a:gd name="T11" fmla="*/ 16 h 564"/>
                <a:gd name="T12" fmla="*/ 460 w 505"/>
                <a:gd name="T13" fmla="*/ 258 h 564"/>
                <a:gd name="T14" fmla="*/ 333 w 505"/>
                <a:gd name="T15" fmla="*/ 548 h 564"/>
                <a:gd name="T16" fmla="*/ 251 w 505"/>
                <a:gd name="T17" fmla="*/ 564 h 564"/>
                <a:gd name="T18" fmla="*/ 132 w 505"/>
                <a:gd name="T19" fmla="*/ 34 h 564"/>
                <a:gd name="T20" fmla="*/ 129 w 505"/>
                <a:gd name="T21" fmla="*/ 42 h 564"/>
                <a:gd name="T22" fmla="*/ 65 w 505"/>
                <a:gd name="T23" fmla="*/ 412 h 564"/>
                <a:gd name="T24" fmla="*/ 171 w 505"/>
                <a:gd name="T25" fmla="*/ 523 h 564"/>
                <a:gd name="T26" fmla="*/ 324 w 505"/>
                <a:gd name="T27" fmla="*/ 526 h 564"/>
                <a:gd name="T28" fmla="*/ 438 w 505"/>
                <a:gd name="T29" fmla="*/ 267 h 564"/>
                <a:gd name="T30" fmla="*/ 140 w 505"/>
                <a:gd name="T31" fmla="*/ 37 h 564"/>
                <a:gd name="T32" fmla="*/ 132 w 505"/>
                <a:gd name="T33" fmla="*/ 34 h 564"/>
                <a:gd name="T34" fmla="*/ 251 w 505"/>
                <a:gd name="T35" fmla="*/ 524 h 564"/>
                <a:gd name="T36" fmla="*/ 177 w 505"/>
                <a:gd name="T37" fmla="*/ 508 h 564"/>
                <a:gd name="T38" fmla="*/ 80 w 505"/>
                <a:gd name="T39" fmla="*/ 407 h 564"/>
                <a:gd name="T40" fmla="*/ 136 w 505"/>
                <a:gd name="T41" fmla="*/ 68 h 564"/>
                <a:gd name="T42" fmla="*/ 140 w 505"/>
                <a:gd name="T43" fmla="*/ 55 h 564"/>
                <a:gd name="T44" fmla="*/ 153 w 505"/>
                <a:gd name="T45" fmla="*/ 61 h 564"/>
                <a:gd name="T46" fmla="*/ 423 w 505"/>
                <a:gd name="T47" fmla="*/ 273 h 564"/>
                <a:gd name="T48" fmla="*/ 420 w 505"/>
                <a:gd name="T49" fmla="*/ 414 h 564"/>
                <a:gd name="T50" fmla="*/ 318 w 505"/>
                <a:gd name="T51" fmla="*/ 511 h 564"/>
                <a:gd name="T52" fmla="*/ 251 w 505"/>
                <a:gd name="T53" fmla="*/ 524 h 564"/>
                <a:gd name="T54" fmla="*/ 154 w 505"/>
                <a:gd name="T55" fmla="*/ 89 h 564"/>
                <a:gd name="T56" fmla="*/ 102 w 505"/>
                <a:gd name="T57" fmla="*/ 398 h 564"/>
                <a:gd name="T58" fmla="*/ 187 w 505"/>
                <a:gd name="T59" fmla="*/ 487 h 564"/>
                <a:gd name="T60" fmla="*/ 310 w 505"/>
                <a:gd name="T61" fmla="*/ 489 h 564"/>
                <a:gd name="T62" fmla="*/ 398 w 505"/>
                <a:gd name="T63" fmla="*/ 404 h 564"/>
                <a:gd name="T64" fmla="*/ 401 w 505"/>
                <a:gd name="T65" fmla="*/ 282 h 564"/>
                <a:gd name="T66" fmla="*/ 154 w 505"/>
                <a:gd name="T67" fmla="*/ 89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05" h="564">
                  <a:moveTo>
                    <a:pt x="251" y="564"/>
                  </a:moveTo>
                  <a:cubicBezTo>
                    <a:pt x="220" y="564"/>
                    <a:pt x="190" y="557"/>
                    <a:pt x="161" y="545"/>
                  </a:cubicBezTo>
                  <a:cubicBezTo>
                    <a:pt x="107" y="521"/>
                    <a:pt x="65" y="477"/>
                    <a:pt x="43" y="421"/>
                  </a:cubicBezTo>
                  <a:cubicBezTo>
                    <a:pt x="0" y="311"/>
                    <a:pt x="102" y="44"/>
                    <a:pt x="107" y="33"/>
                  </a:cubicBezTo>
                  <a:cubicBezTo>
                    <a:pt x="119" y="0"/>
                    <a:pt x="119" y="0"/>
                    <a:pt x="119" y="0"/>
                  </a:cubicBezTo>
                  <a:cubicBezTo>
                    <a:pt x="150" y="16"/>
                    <a:pt x="150" y="16"/>
                    <a:pt x="150" y="16"/>
                  </a:cubicBezTo>
                  <a:cubicBezTo>
                    <a:pt x="178" y="29"/>
                    <a:pt x="418" y="152"/>
                    <a:pt x="460" y="258"/>
                  </a:cubicBezTo>
                  <a:cubicBezTo>
                    <a:pt x="505" y="373"/>
                    <a:pt x="448" y="503"/>
                    <a:pt x="333" y="548"/>
                  </a:cubicBezTo>
                  <a:cubicBezTo>
                    <a:pt x="307" y="558"/>
                    <a:pt x="279" y="564"/>
                    <a:pt x="251" y="564"/>
                  </a:cubicBezTo>
                  <a:close/>
                  <a:moveTo>
                    <a:pt x="132" y="34"/>
                  </a:moveTo>
                  <a:cubicBezTo>
                    <a:pt x="129" y="42"/>
                    <a:pt x="129" y="42"/>
                    <a:pt x="129" y="42"/>
                  </a:cubicBezTo>
                  <a:cubicBezTo>
                    <a:pt x="128" y="44"/>
                    <a:pt x="26" y="311"/>
                    <a:pt x="65" y="412"/>
                  </a:cubicBezTo>
                  <a:cubicBezTo>
                    <a:pt x="85" y="462"/>
                    <a:pt x="122" y="501"/>
                    <a:pt x="171" y="523"/>
                  </a:cubicBezTo>
                  <a:cubicBezTo>
                    <a:pt x="220" y="544"/>
                    <a:pt x="275" y="545"/>
                    <a:pt x="324" y="526"/>
                  </a:cubicBezTo>
                  <a:cubicBezTo>
                    <a:pt x="427" y="486"/>
                    <a:pt x="478" y="370"/>
                    <a:pt x="438" y="267"/>
                  </a:cubicBezTo>
                  <a:cubicBezTo>
                    <a:pt x="399" y="167"/>
                    <a:pt x="150" y="43"/>
                    <a:pt x="140" y="37"/>
                  </a:cubicBezTo>
                  <a:lnTo>
                    <a:pt x="132" y="34"/>
                  </a:lnTo>
                  <a:close/>
                  <a:moveTo>
                    <a:pt x="251" y="524"/>
                  </a:moveTo>
                  <a:cubicBezTo>
                    <a:pt x="226" y="524"/>
                    <a:pt x="201" y="519"/>
                    <a:pt x="177" y="508"/>
                  </a:cubicBezTo>
                  <a:cubicBezTo>
                    <a:pt x="132" y="489"/>
                    <a:pt x="98" y="453"/>
                    <a:pt x="80" y="407"/>
                  </a:cubicBezTo>
                  <a:cubicBezTo>
                    <a:pt x="47" y="324"/>
                    <a:pt x="121" y="110"/>
                    <a:pt x="136" y="68"/>
                  </a:cubicBezTo>
                  <a:cubicBezTo>
                    <a:pt x="140" y="55"/>
                    <a:pt x="140" y="55"/>
                    <a:pt x="140" y="55"/>
                  </a:cubicBezTo>
                  <a:cubicBezTo>
                    <a:pt x="153" y="61"/>
                    <a:pt x="153" y="61"/>
                    <a:pt x="153" y="61"/>
                  </a:cubicBezTo>
                  <a:cubicBezTo>
                    <a:pt x="192" y="82"/>
                    <a:pt x="391" y="190"/>
                    <a:pt x="423" y="273"/>
                  </a:cubicBezTo>
                  <a:cubicBezTo>
                    <a:pt x="441" y="319"/>
                    <a:pt x="440" y="369"/>
                    <a:pt x="420" y="414"/>
                  </a:cubicBezTo>
                  <a:cubicBezTo>
                    <a:pt x="400" y="459"/>
                    <a:pt x="364" y="493"/>
                    <a:pt x="318" y="511"/>
                  </a:cubicBezTo>
                  <a:cubicBezTo>
                    <a:pt x="297" y="520"/>
                    <a:pt x="274" y="524"/>
                    <a:pt x="251" y="524"/>
                  </a:cubicBezTo>
                  <a:close/>
                  <a:moveTo>
                    <a:pt x="154" y="89"/>
                  </a:moveTo>
                  <a:cubicBezTo>
                    <a:pt x="122" y="182"/>
                    <a:pt x="79" y="339"/>
                    <a:pt x="102" y="398"/>
                  </a:cubicBezTo>
                  <a:cubicBezTo>
                    <a:pt x="118" y="438"/>
                    <a:pt x="148" y="469"/>
                    <a:pt x="187" y="487"/>
                  </a:cubicBezTo>
                  <a:cubicBezTo>
                    <a:pt x="226" y="504"/>
                    <a:pt x="270" y="505"/>
                    <a:pt x="310" y="489"/>
                  </a:cubicBezTo>
                  <a:cubicBezTo>
                    <a:pt x="349" y="473"/>
                    <a:pt x="381" y="443"/>
                    <a:pt x="398" y="404"/>
                  </a:cubicBezTo>
                  <a:cubicBezTo>
                    <a:pt x="415" y="365"/>
                    <a:pt x="416" y="321"/>
                    <a:pt x="401" y="282"/>
                  </a:cubicBezTo>
                  <a:cubicBezTo>
                    <a:pt x="377" y="222"/>
                    <a:pt x="240" y="136"/>
                    <a:pt x="154"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30" name="Rectangle 11">
              <a:extLst>
                <a:ext uri="{FF2B5EF4-FFF2-40B4-BE49-F238E27FC236}">
                  <a16:creationId xmlns:a16="http://schemas.microsoft.com/office/drawing/2014/main" id="{017048E3-0562-2A4A-E573-78F135D9948D}"/>
                </a:ext>
              </a:extLst>
            </p:cNvPr>
            <p:cNvSpPr>
              <a:spLocks noChangeArrowheads="1"/>
            </p:cNvSpPr>
            <p:nvPr/>
          </p:nvSpPr>
          <p:spPr bwMode="auto">
            <a:xfrm>
              <a:off x="5304751" y="2509654"/>
              <a:ext cx="13" cy="3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31" name="Freeform 12">
              <a:extLst>
                <a:ext uri="{FF2B5EF4-FFF2-40B4-BE49-F238E27FC236}">
                  <a16:creationId xmlns:a16="http://schemas.microsoft.com/office/drawing/2014/main" id="{73FE7E28-1B4D-6F67-F922-7B6CEB4CE2EF}"/>
                </a:ext>
              </a:extLst>
            </p:cNvPr>
            <p:cNvSpPr>
              <a:spLocks noEditPoints="1"/>
            </p:cNvSpPr>
            <p:nvPr/>
          </p:nvSpPr>
          <p:spPr bwMode="auto">
            <a:xfrm>
              <a:off x="5304747" y="2509650"/>
              <a:ext cx="21" cy="399"/>
            </a:xfrm>
            <a:custGeom>
              <a:avLst/>
              <a:gdLst>
                <a:gd name="T0" fmla="*/ 21 w 21"/>
                <a:gd name="T1" fmla="*/ 399 h 399"/>
                <a:gd name="T2" fmla="*/ 0 w 21"/>
                <a:gd name="T3" fmla="*/ 399 h 399"/>
                <a:gd name="T4" fmla="*/ 0 w 21"/>
                <a:gd name="T5" fmla="*/ 0 h 399"/>
                <a:gd name="T6" fmla="*/ 21 w 21"/>
                <a:gd name="T7" fmla="*/ 0 h 399"/>
                <a:gd name="T8" fmla="*/ 21 w 21"/>
                <a:gd name="T9" fmla="*/ 399 h 399"/>
                <a:gd name="T10" fmla="*/ 8 w 21"/>
                <a:gd name="T11" fmla="*/ 392 h 399"/>
                <a:gd name="T12" fmla="*/ 13 w 21"/>
                <a:gd name="T13" fmla="*/ 392 h 399"/>
                <a:gd name="T14" fmla="*/ 13 w 21"/>
                <a:gd name="T15" fmla="*/ 7 h 399"/>
                <a:gd name="T16" fmla="*/ 8 w 21"/>
                <a:gd name="T17" fmla="*/ 7 h 399"/>
                <a:gd name="T18" fmla="*/ 8 w 21"/>
                <a:gd name="T19" fmla="*/ 392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399">
                  <a:moveTo>
                    <a:pt x="21" y="399"/>
                  </a:moveTo>
                  <a:lnTo>
                    <a:pt x="0" y="399"/>
                  </a:lnTo>
                  <a:lnTo>
                    <a:pt x="0" y="0"/>
                  </a:lnTo>
                  <a:lnTo>
                    <a:pt x="21" y="0"/>
                  </a:lnTo>
                  <a:lnTo>
                    <a:pt x="21" y="399"/>
                  </a:lnTo>
                  <a:close/>
                  <a:moveTo>
                    <a:pt x="8" y="392"/>
                  </a:moveTo>
                  <a:lnTo>
                    <a:pt x="13" y="392"/>
                  </a:lnTo>
                  <a:lnTo>
                    <a:pt x="13" y="7"/>
                  </a:lnTo>
                  <a:lnTo>
                    <a:pt x="8" y="7"/>
                  </a:lnTo>
                  <a:lnTo>
                    <a:pt x="8" y="3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32" name="Freeform 13">
              <a:extLst>
                <a:ext uri="{FF2B5EF4-FFF2-40B4-BE49-F238E27FC236}">
                  <a16:creationId xmlns:a16="http://schemas.microsoft.com/office/drawing/2014/main" id="{BE739D4D-D03C-EA96-CB88-D8FBA1D7F5A4}"/>
                </a:ext>
              </a:extLst>
            </p:cNvPr>
            <p:cNvSpPr>
              <a:spLocks/>
            </p:cNvSpPr>
            <p:nvPr/>
          </p:nvSpPr>
          <p:spPr bwMode="auto">
            <a:xfrm>
              <a:off x="5304686" y="2509739"/>
              <a:ext cx="75" cy="96"/>
            </a:xfrm>
            <a:custGeom>
              <a:avLst/>
              <a:gdLst>
                <a:gd name="T0" fmla="*/ 65 w 75"/>
                <a:gd name="T1" fmla="*/ 96 h 96"/>
                <a:gd name="T2" fmla="*/ 0 w 75"/>
                <a:gd name="T3" fmla="*/ 8 h 96"/>
                <a:gd name="T4" fmla="*/ 10 w 75"/>
                <a:gd name="T5" fmla="*/ 0 h 96"/>
                <a:gd name="T6" fmla="*/ 75 w 75"/>
                <a:gd name="T7" fmla="*/ 89 h 96"/>
                <a:gd name="T8" fmla="*/ 65 w 75"/>
                <a:gd name="T9" fmla="*/ 96 h 96"/>
              </a:gdLst>
              <a:ahLst/>
              <a:cxnLst>
                <a:cxn ang="0">
                  <a:pos x="T0" y="T1"/>
                </a:cxn>
                <a:cxn ang="0">
                  <a:pos x="T2" y="T3"/>
                </a:cxn>
                <a:cxn ang="0">
                  <a:pos x="T4" y="T5"/>
                </a:cxn>
                <a:cxn ang="0">
                  <a:pos x="T6" y="T7"/>
                </a:cxn>
                <a:cxn ang="0">
                  <a:pos x="T8" y="T9"/>
                </a:cxn>
              </a:cxnLst>
              <a:rect l="0" t="0" r="r" b="b"/>
              <a:pathLst>
                <a:path w="75" h="96">
                  <a:moveTo>
                    <a:pt x="65" y="96"/>
                  </a:moveTo>
                  <a:lnTo>
                    <a:pt x="0" y="8"/>
                  </a:lnTo>
                  <a:lnTo>
                    <a:pt x="10" y="0"/>
                  </a:lnTo>
                  <a:lnTo>
                    <a:pt x="75" y="89"/>
                  </a:lnTo>
                  <a:lnTo>
                    <a:pt x="65"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33" name="Freeform 14">
              <a:extLst>
                <a:ext uri="{FF2B5EF4-FFF2-40B4-BE49-F238E27FC236}">
                  <a16:creationId xmlns:a16="http://schemas.microsoft.com/office/drawing/2014/main" id="{0EBC2ACD-B802-439C-E687-29934A03D37C}"/>
                </a:ext>
              </a:extLst>
            </p:cNvPr>
            <p:cNvSpPr>
              <a:spLocks noEditPoints="1"/>
            </p:cNvSpPr>
            <p:nvPr/>
          </p:nvSpPr>
          <p:spPr bwMode="auto">
            <a:xfrm>
              <a:off x="5304681" y="2509734"/>
              <a:ext cx="86" cy="107"/>
            </a:xfrm>
            <a:custGeom>
              <a:avLst/>
              <a:gdLst>
                <a:gd name="T0" fmla="*/ 70 w 86"/>
                <a:gd name="T1" fmla="*/ 107 h 107"/>
                <a:gd name="T2" fmla="*/ 0 w 86"/>
                <a:gd name="T3" fmla="*/ 12 h 107"/>
                <a:gd name="T4" fmla="*/ 16 w 86"/>
                <a:gd name="T5" fmla="*/ 0 h 107"/>
                <a:gd name="T6" fmla="*/ 86 w 86"/>
                <a:gd name="T7" fmla="*/ 95 h 107"/>
                <a:gd name="T8" fmla="*/ 70 w 86"/>
                <a:gd name="T9" fmla="*/ 107 h 107"/>
                <a:gd name="T10" fmla="*/ 10 w 86"/>
                <a:gd name="T11" fmla="*/ 14 h 107"/>
                <a:gd name="T12" fmla="*/ 73 w 86"/>
                <a:gd name="T13" fmla="*/ 98 h 107"/>
                <a:gd name="T14" fmla="*/ 77 w 86"/>
                <a:gd name="T15" fmla="*/ 95 h 107"/>
                <a:gd name="T16" fmla="*/ 15 w 86"/>
                <a:gd name="T17" fmla="*/ 11 h 107"/>
                <a:gd name="T18" fmla="*/ 10 w 86"/>
                <a:gd name="T19"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107">
                  <a:moveTo>
                    <a:pt x="70" y="107"/>
                  </a:moveTo>
                  <a:lnTo>
                    <a:pt x="0" y="12"/>
                  </a:lnTo>
                  <a:lnTo>
                    <a:pt x="16" y="0"/>
                  </a:lnTo>
                  <a:lnTo>
                    <a:pt x="86" y="95"/>
                  </a:lnTo>
                  <a:lnTo>
                    <a:pt x="70" y="107"/>
                  </a:lnTo>
                  <a:close/>
                  <a:moveTo>
                    <a:pt x="10" y="14"/>
                  </a:moveTo>
                  <a:lnTo>
                    <a:pt x="73" y="98"/>
                  </a:lnTo>
                  <a:lnTo>
                    <a:pt x="77" y="95"/>
                  </a:lnTo>
                  <a:lnTo>
                    <a:pt x="15" y="11"/>
                  </a:lnTo>
                  <a:lnTo>
                    <a:pt x="1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34" name="Freeform 15">
              <a:extLst>
                <a:ext uri="{FF2B5EF4-FFF2-40B4-BE49-F238E27FC236}">
                  <a16:creationId xmlns:a16="http://schemas.microsoft.com/office/drawing/2014/main" id="{1A61B68C-C256-77EF-5E6F-57642CAD2D4B}"/>
                </a:ext>
              </a:extLst>
            </p:cNvPr>
            <p:cNvSpPr>
              <a:spLocks/>
            </p:cNvSpPr>
            <p:nvPr/>
          </p:nvSpPr>
          <p:spPr bwMode="auto">
            <a:xfrm>
              <a:off x="5304752" y="2509703"/>
              <a:ext cx="71" cy="83"/>
            </a:xfrm>
            <a:custGeom>
              <a:avLst/>
              <a:gdLst>
                <a:gd name="T0" fmla="*/ 10 w 71"/>
                <a:gd name="T1" fmla="*/ 83 h 83"/>
                <a:gd name="T2" fmla="*/ 0 w 71"/>
                <a:gd name="T3" fmla="*/ 76 h 83"/>
                <a:gd name="T4" fmla="*/ 61 w 71"/>
                <a:gd name="T5" fmla="*/ 0 h 83"/>
                <a:gd name="T6" fmla="*/ 71 w 71"/>
                <a:gd name="T7" fmla="*/ 8 h 83"/>
                <a:gd name="T8" fmla="*/ 10 w 71"/>
                <a:gd name="T9" fmla="*/ 83 h 83"/>
              </a:gdLst>
              <a:ahLst/>
              <a:cxnLst>
                <a:cxn ang="0">
                  <a:pos x="T0" y="T1"/>
                </a:cxn>
                <a:cxn ang="0">
                  <a:pos x="T2" y="T3"/>
                </a:cxn>
                <a:cxn ang="0">
                  <a:pos x="T4" y="T5"/>
                </a:cxn>
                <a:cxn ang="0">
                  <a:pos x="T6" y="T7"/>
                </a:cxn>
                <a:cxn ang="0">
                  <a:pos x="T8" y="T9"/>
                </a:cxn>
              </a:cxnLst>
              <a:rect l="0" t="0" r="r" b="b"/>
              <a:pathLst>
                <a:path w="71" h="83">
                  <a:moveTo>
                    <a:pt x="10" y="83"/>
                  </a:moveTo>
                  <a:lnTo>
                    <a:pt x="0" y="76"/>
                  </a:lnTo>
                  <a:lnTo>
                    <a:pt x="61" y="0"/>
                  </a:lnTo>
                  <a:lnTo>
                    <a:pt x="71" y="8"/>
                  </a:lnTo>
                  <a:lnTo>
                    <a:pt x="10"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35" name="Freeform 16">
              <a:extLst>
                <a:ext uri="{FF2B5EF4-FFF2-40B4-BE49-F238E27FC236}">
                  <a16:creationId xmlns:a16="http://schemas.microsoft.com/office/drawing/2014/main" id="{BFE81C49-3E0E-221A-9400-938056D59284}"/>
                </a:ext>
              </a:extLst>
            </p:cNvPr>
            <p:cNvSpPr>
              <a:spLocks noEditPoints="1"/>
            </p:cNvSpPr>
            <p:nvPr/>
          </p:nvSpPr>
          <p:spPr bwMode="auto">
            <a:xfrm>
              <a:off x="5304748" y="2509700"/>
              <a:ext cx="79" cy="90"/>
            </a:xfrm>
            <a:custGeom>
              <a:avLst/>
              <a:gdLst>
                <a:gd name="T0" fmla="*/ 17 w 79"/>
                <a:gd name="T1" fmla="*/ 90 h 90"/>
                <a:gd name="T2" fmla="*/ 0 w 79"/>
                <a:gd name="T3" fmla="*/ 78 h 90"/>
                <a:gd name="T4" fmla="*/ 63 w 79"/>
                <a:gd name="T5" fmla="*/ 0 h 90"/>
                <a:gd name="T6" fmla="*/ 79 w 79"/>
                <a:gd name="T7" fmla="*/ 12 h 90"/>
                <a:gd name="T8" fmla="*/ 17 w 79"/>
                <a:gd name="T9" fmla="*/ 90 h 90"/>
                <a:gd name="T10" fmla="*/ 12 w 79"/>
                <a:gd name="T11" fmla="*/ 76 h 90"/>
                <a:gd name="T12" fmla="*/ 15 w 79"/>
                <a:gd name="T13" fmla="*/ 79 h 90"/>
                <a:gd name="T14" fmla="*/ 71 w 79"/>
                <a:gd name="T15" fmla="*/ 10 h 90"/>
                <a:gd name="T16" fmla="*/ 68 w 79"/>
                <a:gd name="T17" fmla="*/ 7 h 90"/>
                <a:gd name="T18" fmla="*/ 12 w 79"/>
                <a:gd name="T19" fmla="*/ 7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90">
                  <a:moveTo>
                    <a:pt x="17" y="90"/>
                  </a:moveTo>
                  <a:lnTo>
                    <a:pt x="0" y="78"/>
                  </a:lnTo>
                  <a:lnTo>
                    <a:pt x="63" y="0"/>
                  </a:lnTo>
                  <a:lnTo>
                    <a:pt x="79" y="12"/>
                  </a:lnTo>
                  <a:lnTo>
                    <a:pt x="17" y="90"/>
                  </a:lnTo>
                  <a:close/>
                  <a:moveTo>
                    <a:pt x="12" y="76"/>
                  </a:moveTo>
                  <a:lnTo>
                    <a:pt x="15" y="79"/>
                  </a:lnTo>
                  <a:lnTo>
                    <a:pt x="71" y="10"/>
                  </a:lnTo>
                  <a:lnTo>
                    <a:pt x="68" y="7"/>
                  </a:lnTo>
                  <a:lnTo>
                    <a:pt x="12"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grpSp>
      <p:grpSp>
        <p:nvGrpSpPr>
          <p:cNvPr id="36" name="Group 4">
            <a:extLst>
              <a:ext uri="{FF2B5EF4-FFF2-40B4-BE49-F238E27FC236}">
                <a16:creationId xmlns:a16="http://schemas.microsoft.com/office/drawing/2014/main" id="{E51721BF-7188-9064-9946-83FEE834A7CF}"/>
              </a:ext>
            </a:extLst>
          </p:cNvPr>
          <p:cNvGrpSpPr>
            <a:grpSpLocks noChangeAspect="1"/>
          </p:cNvGrpSpPr>
          <p:nvPr/>
        </p:nvGrpSpPr>
        <p:grpSpPr bwMode="auto">
          <a:xfrm>
            <a:off x="9007543" y="3162171"/>
            <a:ext cx="357220" cy="374404"/>
            <a:chOff x="-2004" y="2044"/>
            <a:chExt cx="1058" cy="1019"/>
          </a:xfrm>
          <a:solidFill>
            <a:schemeClr val="bg1"/>
          </a:solidFill>
        </p:grpSpPr>
        <p:sp>
          <p:nvSpPr>
            <p:cNvPr id="37" name="Freeform 5">
              <a:extLst>
                <a:ext uri="{FF2B5EF4-FFF2-40B4-BE49-F238E27FC236}">
                  <a16:creationId xmlns:a16="http://schemas.microsoft.com/office/drawing/2014/main" id="{2804D0E6-5FDD-83F7-3B7D-E906E73641DE}"/>
                </a:ext>
              </a:extLst>
            </p:cNvPr>
            <p:cNvSpPr>
              <a:spLocks/>
            </p:cNvSpPr>
            <p:nvPr/>
          </p:nvSpPr>
          <p:spPr bwMode="auto">
            <a:xfrm>
              <a:off x="-1034" y="2698"/>
              <a:ext cx="64" cy="107"/>
            </a:xfrm>
            <a:custGeom>
              <a:avLst/>
              <a:gdLst>
                <a:gd name="T0" fmla="*/ 26 w 143"/>
                <a:gd name="T1" fmla="*/ 238 h 238"/>
                <a:gd name="T2" fmla="*/ 0 w 143"/>
                <a:gd name="T3" fmla="*/ 212 h 238"/>
                <a:gd name="T4" fmla="*/ 26 w 143"/>
                <a:gd name="T5" fmla="*/ 186 h 238"/>
                <a:gd name="T6" fmla="*/ 90 w 143"/>
                <a:gd name="T7" fmla="*/ 141 h 238"/>
                <a:gd name="T8" fmla="*/ 90 w 143"/>
                <a:gd name="T9" fmla="*/ 99 h 238"/>
                <a:gd name="T10" fmla="*/ 51 w 143"/>
                <a:gd name="T11" fmla="*/ 52 h 238"/>
                <a:gd name="T12" fmla="*/ 25 w 143"/>
                <a:gd name="T13" fmla="*/ 26 h 238"/>
                <a:gd name="T14" fmla="*/ 51 w 143"/>
                <a:gd name="T15" fmla="*/ 0 h 238"/>
                <a:gd name="T16" fmla="*/ 143 w 143"/>
                <a:gd name="T17" fmla="*/ 99 h 238"/>
                <a:gd name="T18" fmla="*/ 143 w 143"/>
                <a:gd name="T19" fmla="*/ 141 h 238"/>
                <a:gd name="T20" fmla="*/ 26 w 143"/>
                <a:gd name="T21"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3" h="238">
                  <a:moveTo>
                    <a:pt x="26" y="238"/>
                  </a:moveTo>
                  <a:cubicBezTo>
                    <a:pt x="12" y="238"/>
                    <a:pt x="0" y="227"/>
                    <a:pt x="0" y="212"/>
                  </a:cubicBezTo>
                  <a:cubicBezTo>
                    <a:pt x="0" y="197"/>
                    <a:pt x="12" y="186"/>
                    <a:pt x="26" y="186"/>
                  </a:cubicBezTo>
                  <a:cubicBezTo>
                    <a:pt x="55" y="186"/>
                    <a:pt x="90" y="161"/>
                    <a:pt x="90" y="141"/>
                  </a:cubicBezTo>
                  <a:cubicBezTo>
                    <a:pt x="90" y="99"/>
                    <a:pt x="90" y="99"/>
                    <a:pt x="90" y="99"/>
                  </a:cubicBezTo>
                  <a:cubicBezTo>
                    <a:pt x="90" y="77"/>
                    <a:pt x="76" y="52"/>
                    <a:pt x="51" y="52"/>
                  </a:cubicBezTo>
                  <a:cubicBezTo>
                    <a:pt x="37" y="52"/>
                    <a:pt x="25" y="41"/>
                    <a:pt x="25" y="26"/>
                  </a:cubicBezTo>
                  <a:cubicBezTo>
                    <a:pt x="25" y="11"/>
                    <a:pt x="37" y="0"/>
                    <a:pt x="51" y="0"/>
                  </a:cubicBezTo>
                  <a:cubicBezTo>
                    <a:pt x="103" y="0"/>
                    <a:pt x="143" y="43"/>
                    <a:pt x="143" y="99"/>
                  </a:cubicBezTo>
                  <a:cubicBezTo>
                    <a:pt x="143" y="141"/>
                    <a:pt x="143" y="141"/>
                    <a:pt x="143" y="141"/>
                  </a:cubicBezTo>
                  <a:cubicBezTo>
                    <a:pt x="143" y="195"/>
                    <a:pt x="79" y="238"/>
                    <a:pt x="26" y="2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a:endParaRPr lang="en-IN" sz="1799">
                <a:solidFill>
                  <a:srgbClr val="000000"/>
                </a:solidFill>
                <a:latin typeface="Arial" panose="020B0604020202020204" pitchFamily="34" charset="0"/>
                <a:cs typeface="Arial" panose="020B0604020202020204" pitchFamily="34" charset="0"/>
              </a:endParaRPr>
            </a:p>
          </p:txBody>
        </p:sp>
        <p:sp>
          <p:nvSpPr>
            <p:cNvPr id="38" name="Freeform 6">
              <a:extLst>
                <a:ext uri="{FF2B5EF4-FFF2-40B4-BE49-F238E27FC236}">
                  <a16:creationId xmlns:a16="http://schemas.microsoft.com/office/drawing/2014/main" id="{267C6770-A68F-6E1E-C1A5-C34144B7E3BB}"/>
                </a:ext>
              </a:extLst>
            </p:cNvPr>
            <p:cNvSpPr>
              <a:spLocks/>
            </p:cNvSpPr>
            <p:nvPr/>
          </p:nvSpPr>
          <p:spPr bwMode="auto">
            <a:xfrm>
              <a:off x="-1586" y="2611"/>
              <a:ext cx="640" cy="110"/>
            </a:xfrm>
            <a:custGeom>
              <a:avLst/>
              <a:gdLst>
                <a:gd name="T0" fmla="*/ 1288 w 1419"/>
                <a:gd name="T1" fmla="*/ 246 h 246"/>
                <a:gd name="T2" fmla="*/ 1281 w 1419"/>
                <a:gd name="T3" fmla="*/ 246 h 246"/>
                <a:gd name="T4" fmla="*/ 1275 w 1419"/>
                <a:gd name="T5" fmla="*/ 246 h 246"/>
                <a:gd name="T6" fmla="*/ 1249 w 1419"/>
                <a:gd name="T7" fmla="*/ 220 h 246"/>
                <a:gd name="T8" fmla="*/ 1275 w 1419"/>
                <a:gd name="T9" fmla="*/ 194 h 246"/>
                <a:gd name="T10" fmla="*/ 1281 w 1419"/>
                <a:gd name="T11" fmla="*/ 194 h 246"/>
                <a:gd name="T12" fmla="*/ 1356 w 1419"/>
                <a:gd name="T13" fmla="*/ 178 h 246"/>
                <a:gd name="T14" fmla="*/ 1366 w 1419"/>
                <a:gd name="T15" fmla="*/ 147 h 246"/>
                <a:gd name="T16" fmla="*/ 1366 w 1419"/>
                <a:gd name="T17" fmla="*/ 105 h 246"/>
                <a:gd name="T18" fmla="*/ 1356 w 1419"/>
                <a:gd name="T19" fmla="*/ 70 h 246"/>
                <a:gd name="T20" fmla="*/ 1304 w 1419"/>
                <a:gd name="T21" fmla="*/ 61 h 246"/>
                <a:gd name="T22" fmla="*/ 1292 w 1419"/>
                <a:gd name="T23" fmla="*/ 61 h 246"/>
                <a:gd name="T24" fmla="*/ 1015 w 1419"/>
                <a:gd name="T25" fmla="*/ 61 h 246"/>
                <a:gd name="T26" fmla="*/ 544 w 1419"/>
                <a:gd name="T27" fmla="*/ 146 h 246"/>
                <a:gd name="T28" fmla="*/ 175 w 1419"/>
                <a:gd name="T29" fmla="*/ 216 h 246"/>
                <a:gd name="T30" fmla="*/ 27 w 1419"/>
                <a:gd name="T31" fmla="*/ 216 h 246"/>
                <a:gd name="T32" fmla="*/ 0 w 1419"/>
                <a:gd name="T33" fmla="*/ 189 h 246"/>
                <a:gd name="T34" fmla="*/ 27 w 1419"/>
                <a:gd name="T35" fmla="*/ 163 h 246"/>
                <a:gd name="T36" fmla="*/ 174 w 1419"/>
                <a:gd name="T37" fmla="*/ 163 h 246"/>
                <a:gd name="T38" fmla="*/ 521 w 1419"/>
                <a:gd name="T39" fmla="*/ 98 h 246"/>
                <a:gd name="T40" fmla="*/ 1016 w 1419"/>
                <a:gd name="T41" fmla="*/ 8 h 246"/>
                <a:gd name="T42" fmla="*/ 1303 w 1419"/>
                <a:gd name="T43" fmla="*/ 8 h 246"/>
                <a:gd name="T44" fmla="*/ 1393 w 1419"/>
                <a:gd name="T45" fmla="*/ 32 h 246"/>
                <a:gd name="T46" fmla="*/ 1419 w 1419"/>
                <a:gd name="T47" fmla="*/ 105 h 246"/>
                <a:gd name="T48" fmla="*/ 1419 w 1419"/>
                <a:gd name="T49" fmla="*/ 147 h 246"/>
                <a:gd name="T50" fmla="*/ 1393 w 1419"/>
                <a:gd name="T51" fmla="*/ 216 h 246"/>
                <a:gd name="T52" fmla="*/ 1288 w 1419"/>
                <a:gd name="T53" fmla="*/ 24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19" h="246">
                  <a:moveTo>
                    <a:pt x="1288" y="246"/>
                  </a:moveTo>
                  <a:cubicBezTo>
                    <a:pt x="1285" y="246"/>
                    <a:pt x="1283" y="246"/>
                    <a:pt x="1281" y="246"/>
                  </a:cubicBezTo>
                  <a:cubicBezTo>
                    <a:pt x="1275" y="246"/>
                    <a:pt x="1275" y="246"/>
                    <a:pt x="1275" y="246"/>
                  </a:cubicBezTo>
                  <a:cubicBezTo>
                    <a:pt x="1261" y="246"/>
                    <a:pt x="1249" y="235"/>
                    <a:pt x="1249" y="220"/>
                  </a:cubicBezTo>
                  <a:cubicBezTo>
                    <a:pt x="1249" y="205"/>
                    <a:pt x="1261" y="194"/>
                    <a:pt x="1275" y="194"/>
                  </a:cubicBezTo>
                  <a:cubicBezTo>
                    <a:pt x="1281" y="194"/>
                    <a:pt x="1281" y="194"/>
                    <a:pt x="1281" y="194"/>
                  </a:cubicBezTo>
                  <a:cubicBezTo>
                    <a:pt x="1304" y="194"/>
                    <a:pt x="1340" y="194"/>
                    <a:pt x="1356" y="178"/>
                  </a:cubicBezTo>
                  <a:cubicBezTo>
                    <a:pt x="1363" y="171"/>
                    <a:pt x="1366" y="161"/>
                    <a:pt x="1366" y="147"/>
                  </a:cubicBezTo>
                  <a:cubicBezTo>
                    <a:pt x="1366" y="105"/>
                    <a:pt x="1366" y="105"/>
                    <a:pt x="1366" y="105"/>
                  </a:cubicBezTo>
                  <a:cubicBezTo>
                    <a:pt x="1366" y="88"/>
                    <a:pt x="1363" y="76"/>
                    <a:pt x="1356" y="70"/>
                  </a:cubicBezTo>
                  <a:cubicBezTo>
                    <a:pt x="1346" y="60"/>
                    <a:pt x="1323" y="60"/>
                    <a:pt x="1304" y="61"/>
                  </a:cubicBezTo>
                  <a:cubicBezTo>
                    <a:pt x="1292" y="61"/>
                    <a:pt x="1292" y="61"/>
                    <a:pt x="1292" y="61"/>
                  </a:cubicBezTo>
                  <a:cubicBezTo>
                    <a:pt x="1015" y="61"/>
                    <a:pt x="1015" y="61"/>
                    <a:pt x="1015" y="61"/>
                  </a:cubicBezTo>
                  <a:cubicBezTo>
                    <a:pt x="1011" y="61"/>
                    <a:pt x="737" y="53"/>
                    <a:pt x="544" y="146"/>
                  </a:cubicBezTo>
                  <a:cubicBezTo>
                    <a:pt x="414" y="208"/>
                    <a:pt x="184" y="215"/>
                    <a:pt x="175" y="216"/>
                  </a:cubicBezTo>
                  <a:cubicBezTo>
                    <a:pt x="27" y="216"/>
                    <a:pt x="27" y="216"/>
                    <a:pt x="27" y="216"/>
                  </a:cubicBezTo>
                  <a:cubicBezTo>
                    <a:pt x="12" y="216"/>
                    <a:pt x="0" y="204"/>
                    <a:pt x="0" y="189"/>
                  </a:cubicBezTo>
                  <a:cubicBezTo>
                    <a:pt x="0" y="175"/>
                    <a:pt x="12" y="163"/>
                    <a:pt x="27" y="163"/>
                  </a:cubicBezTo>
                  <a:cubicBezTo>
                    <a:pt x="174" y="163"/>
                    <a:pt x="174" y="163"/>
                    <a:pt x="174" y="163"/>
                  </a:cubicBezTo>
                  <a:cubicBezTo>
                    <a:pt x="175" y="163"/>
                    <a:pt x="402" y="156"/>
                    <a:pt x="521" y="98"/>
                  </a:cubicBezTo>
                  <a:cubicBezTo>
                    <a:pt x="726" y="0"/>
                    <a:pt x="1004" y="8"/>
                    <a:pt x="1016" y="8"/>
                  </a:cubicBezTo>
                  <a:cubicBezTo>
                    <a:pt x="1303" y="8"/>
                    <a:pt x="1303" y="8"/>
                    <a:pt x="1303" y="8"/>
                  </a:cubicBezTo>
                  <a:cubicBezTo>
                    <a:pt x="1330" y="8"/>
                    <a:pt x="1367" y="7"/>
                    <a:pt x="1393" y="32"/>
                  </a:cubicBezTo>
                  <a:cubicBezTo>
                    <a:pt x="1410" y="49"/>
                    <a:pt x="1419" y="74"/>
                    <a:pt x="1419" y="105"/>
                  </a:cubicBezTo>
                  <a:cubicBezTo>
                    <a:pt x="1419" y="147"/>
                    <a:pt x="1419" y="147"/>
                    <a:pt x="1419" y="147"/>
                  </a:cubicBezTo>
                  <a:cubicBezTo>
                    <a:pt x="1419" y="175"/>
                    <a:pt x="1410" y="199"/>
                    <a:pt x="1393" y="216"/>
                  </a:cubicBezTo>
                  <a:cubicBezTo>
                    <a:pt x="1364" y="245"/>
                    <a:pt x="1318" y="246"/>
                    <a:pt x="1288" y="2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a:endParaRPr lang="en-IN" sz="1799">
                <a:solidFill>
                  <a:srgbClr val="000000"/>
                </a:solidFill>
                <a:latin typeface="Arial" panose="020B0604020202020204" pitchFamily="34" charset="0"/>
                <a:cs typeface="Arial" panose="020B0604020202020204" pitchFamily="34" charset="0"/>
              </a:endParaRPr>
            </a:p>
          </p:txBody>
        </p:sp>
        <p:sp>
          <p:nvSpPr>
            <p:cNvPr id="39" name="Freeform 7">
              <a:extLst>
                <a:ext uri="{FF2B5EF4-FFF2-40B4-BE49-F238E27FC236}">
                  <a16:creationId xmlns:a16="http://schemas.microsoft.com/office/drawing/2014/main" id="{B13A4686-1BAE-9E81-136B-79A485BD7FCD}"/>
                </a:ext>
              </a:extLst>
            </p:cNvPr>
            <p:cNvSpPr>
              <a:spLocks/>
            </p:cNvSpPr>
            <p:nvPr/>
          </p:nvSpPr>
          <p:spPr bwMode="auto">
            <a:xfrm>
              <a:off x="-1561" y="2781"/>
              <a:ext cx="579" cy="195"/>
            </a:xfrm>
            <a:custGeom>
              <a:avLst/>
              <a:gdLst>
                <a:gd name="T0" fmla="*/ 830 w 1283"/>
                <a:gd name="T1" fmla="*/ 433 h 433"/>
                <a:gd name="T2" fmla="*/ 114 w 1283"/>
                <a:gd name="T3" fmla="*/ 364 h 433"/>
                <a:gd name="T4" fmla="*/ 26 w 1283"/>
                <a:gd name="T5" fmla="*/ 364 h 433"/>
                <a:gd name="T6" fmla="*/ 0 w 1283"/>
                <a:gd name="T7" fmla="*/ 337 h 433"/>
                <a:gd name="T8" fmla="*/ 26 w 1283"/>
                <a:gd name="T9" fmla="*/ 311 h 433"/>
                <a:gd name="T10" fmla="*/ 117 w 1283"/>
                <a:gd name="T11" fmla="*/ 311 h 433"/>
                <a:gd name="T12" fmla="*/ 123 w 1283"/>
                <a:gd name="T13" fmla="*/ 312 h 433"/>
                <a:gd name="T14" fmla="*/ 1129 w 1283"/>
                <a:gd name="T15" fmla="*/ 371 h 433"/>
                <a:gd name="T16" fmla="*/ 1137 w 1283"/>
                <a:gd name="T17" fmla="*/ 371 h 433"/>
                <a:gd name="T18" fmla="*/ 1182 w 1283"/>
                <a:gd name="T19" fmla="*/ 327 h 433"/>
                <a:gd name="T20" fmla="*/ 1182 w 1283"/>
                <a:gd name="T21" fmla="*/ 285 h 433"/>
                <a:gd name="T22" fmla="*/ 1139 w 1283"/>
                <a:gd name="T23" fmla="*/ 241 h 433"/>
                <a:gd name="T24" fmla="*/ 1137 w 1283"/>
                <a:gd name="T25" fmla="*/ 241 h 433"/>
                <a:gd name="T26" fmla="*/ 1111 w 1283"/>
                <a:gd name="T27" fmla="*/ 214 h 433"/>
                <a:gd name="T28" fmla="*/ 1140 w 1283"/>
                <a:gd name="T29" fmla="*/ 188 h 433"/>
                <a:gd name="T30" fmla="*/ 1186 w 1283"/>
                <a:gd name="T31" fmla="*/ 189 h 433"/>
                <a:gd name="T32" fmla="*/ 1230 w 1283"/>
                <a:gd name="T33" fmla="*/ 139 h 433"/>
                <a:gd name="T34" fmla="*/ 1230 w 1283"/>
                <a:gd name="T35" fmla="*/ 97 h 433"/>
                <a:gd name="T36" fmla="*/ 1193 w 1283"/>
                <a:gd name="T37" fmla="*/ 52 h 433"/>
                <a:gd name="T38" fmla="*/ 1167 w 1283"/>
                <a:gd name="T39" fmla="*/ 26 h 433"/>
                <a:gd name="T40" fmla="*/ 1193 w 1283"/>
                <a:gd name="T41" fmla="*/ 0 h 433"/>
                <a:gd name="T42" fmla="*/ 1283 w 1283"/>
                <a:gd name="T43" fmla="*/ 97 h 433"/>
                <a:gd name="T44" fmla="*/ 1283 w 1283"/>
                <a:gd name="T45" fmla="*/ 139 h 433"/>
                <a:gd name="T46" fmla="*/ 1220 w 1283"/>
                <a:gd name="T47" fmla="*/ 234 h 433"/>
                <a:gd name="T48" fmla="*/ 1235 w 1283"/>
                <a:gd name="T49" fmla="*/ 285 h 433"/>
                <a:gd name="T50" fmla="*/ 1235 w 1283"/>
                <a:gd name="T51" fmla="*/ 327 h 433"/>
                <a:gd name="T52" fmla="*/ 1137 w 1283"/>
                <a:gd name="T53" fmla="*/ 424 h 433"/>
                <a:gd name="T54" fmla="*/ 1131 w 1283"/>
                <a:gd name="T55" fmla="*/ 424 h 433"/>
                <a:gd name="T56" fmla="*/ 830 w 1283"/>
                <a:gd name="T57" fmla="*/ 433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3" h="433">
                  <a:moveTo>
                    <a:pt x="830" y="433"/>
                  </a:moveTo>
                  <a:cubicBezTo>
                    <a:pt x="624" y="433"/>
                    <a:pt x="348" y="420"/>
                    <a:pt x="114" y="364"/>
                  </a:cubicBezTo>
                  <a:cubicBezTo>
                    <a:pt x="26" y="364"/>
                    <a:pt x="26" y="364"/>
                    <a:pt x="26" y="364"/>
                  </a:cubicBezTo>
                  <a:cubicBezTo>
                    <a:pt x="11" y="364"/>
                    <a:pt x="0" y="352"/>
                    <a:pt x="0" y="337"/>
                  </a:cubicBezTo>
                  <a:cubicBezTo>
                    <a:pt x="0" y="323"/>
                    <a:pt x="11" y="311"/>
                    <a:pt x="26" y="311"/>
                  </a:cubicBezTo>
                  <a:cubicBezTo>
                    <a:pt x="117" y="311"/>
                    <a:pt x="117" y="311"/>
                    <a:pt x="117" y="311"/>
                  </a:cubicBezTo>
                  <a:cubicBezTo>
                    <a:pt x="119" y="311"/>
                    <a:pt x="121" y="311"/>
                    <a:pt x="123" y="312"/>
                  </a:cubicBezTo>
                  <a:cubicBezTo>
                    <a:pt x="549" y="415"/>
                    <a:pt x="1124" y="371"/>
                    <a:pt x="1129" y="371"/>
                  </a:cubicBezTo>
                  <a:cubicBezTo>
                    <a:pt x="1137" y="371"/>
                    <a:pt x="1137" y="371"/>
                    <a:pt x="1137" y="371"/>
                  </a:cubicBezTo>
                  <a:cubicBezTo>
                    <a:pt x="1162" y="371"/>
                    <a:pt x="1182" y="351"/>
                    <a:pt x="1182" y="327"/>
                  </a:cubicBezTo>
                  <a:cubicBezTo>
                    <a:pt x="1182" y="285"/>
                    <a:pt x="1182" y="285"/>
                    <a:pt x="1182" y="285"/>
                  </a:cubicBezTo>
                  <a:cubicBezTo>
                    <a:pt x="1182" y="261"/>
                    <a:pt x="1163" y="242"/>
                    <a:pt x="1139" y="241"/>
                  </a:cubicBezTo>
                  <a:cubicBezTo>
                    <a:pt x="1137" y="241"/>
                    <a:pt x="1137" y="241"/>
                    <a:pt x="1137" y="241"/>
                  </a:cubicBezTo>
                  <a:cubicBezTo>
                    <a:pt x="1123" y="241"/>
                    <a:pt x="1111" y="229"/>
                    <a:pt x="1111" y="214"/>
                  </a:cubicBezTo>
                  <a:cubicBezTo>
                    <a:pt x="1111" y="199"/>
                    <a:pt x="1125" y="188"/>
                    <a:pt x="1140" y="188"/>
                  </a:cubicBezTo>
                  <a:cubicBezTo>
                    <a:pt x="1186" y="189"/>
                    <a:pt x="1186" y="189"/>
                    <a:pt x="1186" y="189"/>
                  </a:cubicBezTo>
                  <a:cubicBezTo>
                    <a:pt x="1208" y="189"/>
                    <a:pt x="1230" y="165"/>
                    <a:pt x="1230" y="139"/>
                  </a:cubicBezTo>
                  <a:cubicBezTo>
                    <a:pt x="1230" y="97"/>
                    <a:pt x="1230" y="97"/>
                    <a:pt x="1230" y="97"/>
                  </a:cubicBezTo>
                  <a:cubicBezTo>
                    <a:pt x="1230" y="75"/>
                    <a:pt x="1219" y="52"/>
                    <a:pt x="1193" y="52"/>
                  </a:cubicBezTo>
                  <a:cubicBezTo>
                    <a:pt x="1179" y="52"/>
                    <a:pt x="1167" y="41"/>
                    <a:pt x="1167" y="26"/>
                  </a:cubicBezTo>
                  <a:cubicBezTo>
                    <a:pt x="1167" y="11"/>
                    <a:pt x="1179" y="0"/>
                    <a:pt x="1193" y="0"/>
                  </a:cubicBezTo>
                  <a:cubicBezTo>
                    <a:pt x="1245" y="0"/>
                    <a:pt x="1283" y="41"/>
                    <a:pt x="1283" y="97"/>
                  </a:cubicBezTo>
                  <a:cubicBezTo>
                    <a:pt x="1283" y="139"/>
                    <a:pt x="1283" y="139"/>
                    <a:pt x="1283" y="139"/>
                  </a:cubicBezTo>
                  <a:cubicBezTo>
                    <a:pt x="1283" y="181"/>
                    <a:pt x="1256" y="219"/>
                    <a:pt x="1220" y="234"/>
                  </a:cubicBezTo>
                  <a:cubicBezTo>
                    <a:pt x="1229" y="249"/>
                    <a:pt x="1235" y="267"/>
                    <a:pt x="1235" y="285"/>
                  </a:cubicBezTo>
                  <a:cubicBezTo>
                    <a:pt x="1235" y="327"/>
                    <a:pt x="1235" y="327"/>
                    <a:pt x="1235" y="327"/>
                  </a:cubicBezTo>
                  <a:cubicBezTo>
                    <a:pt x="1235" y="380"/>
                    <a:pt x="1191" y="424"/>
                    <a:pt x="1137" y="424"/>
                  </a:cubicBezTo>
                  <a:cubicBezTo>
                    <a:pt x="1131" y="424"/>
                    <a:pt x="1131" y="424"/>
                    <a:pt x="1131" y="424"/>
                  </a:cubicBezTo>
                  <a:cubicBezTo>
                    <a:pt x="1130" y="424"/>
                    <a:pt x="1006" y="433"/>
                    <a:pt x="830" y="4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a:endParaRPr lang="en-IN" sz="1799">
                <a:solidFill>
                  <a:srgbClr val="000000"/>
                </a:solidFill>
                <a:latin typeface="Arial" panose="020B0604020202020204" pitchFamily="34" charset="0"/>
                <a:cs typeface="Arial" panose="020B0604020202020204" pitchFamily="34" charset="0"/>
              </a:endParaRPr>
            </a:p>
          </p:txBody>
        </p:sp>
        <p:sp>
          <p:nvSpPr>
            <p:cNvPr id="40" name="Freeform 8">
              <a:extLst>
                <a:ext uri="{FF2B5EF4-FFF2-40B4-BE49-F238E27FC236}">
                  <a16:creationId xmlns:a16="http://schemas.microsoft.com/office/drawing/2014/main" id="{BF7179F0-8AA0-A98D-91FF-B2E507BF22AD}"/>
                </a:ext>
              </a:extLst>
            </p:cNvPr>
            <p:cNvSpPr>
              <a:spLocks/>
            </p:cNvSpPr>
            <p:nvPr/>
          </p:nvSpPr>
          <p:spPr bwMode="auto">
            <a:xfrm>
              <a:off x="-1314" y="2067"/>
              <a:ext cx="108" cy="64"/>
            </a:xfrm>
            <a:custGeom>
              <a:avLst/>
              <a:gdLst>
                <a:gd name="T0" fmla="*/ 212 w 239"/>
                <a:gd name="T1" fmla="*/ 143 h 143"/>
                <a:gd name="T2" fmla="*/ 186 w 239"/>
                <a:gd name="T3" fmla="*/ 116 h 143"/>
                <a:gd name="T4" fmla="*/ 141 w 239"/>
                <a:gd name="T5" fmla="*/ 53 h 143"/>
                <a:gd name="T6" fmla="*/ 99 w 239"/>
                <a:gd name="T7" fmla="*/ 53 h 143"/>
                <a:gd name="T8" fmla="*/ 53 w 239"/>
                <a:gd name="T9" fmla="*/ 91 h 143"/>
                <a:gd name="T10" fmla="*/ 26 w 239"/>
                <a:gd name="T11" fmla="*/ 118 h 143"/>
                <a:gd name="T12" fmla="*/ 0 w 239"/>
                <a:gd name="T13" fmla="*/ 91 h 143"/>
                <a:gd name="T14" fmla="*/ 99 w 239"/>
                <a:gd name="T15" fmla="*/ 0 h 143"/>
                <a:gd name="T16" fmla="*/ 141 w 239"/>
                <a:gd name="T17" fmla="*/ 0 h 143"/>
                <a:gd name="T18" fmla="*/ 239 w 239"/>
                <a:gd name="T19" fmla="*/ 116 h 143"/>
                <a:gd name="T20" fmla="*/ 212 w 239"/>
                <a:gd name="T21"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9" h="143">
                  <a:moveTo>
                    <a:pt x="212" y="143"/>
                  </a:moveTo>
                  <a:cubicBezTo>
                    <a:pt x="198" y="143"/>
                    <a:pt x="186" y="131"/>
                    <a:pt x="186" y="116"/>
                  </a:cubicBezTo>
                  <a:cubicBezTo>
                    <a:pt x="186" y="88"/>
                    <a:pt x="161" y="53"/>
                    <a:pt x="141" y="53"/>
                  </a:cubicBezTo>
                  <a:cubicBezTo>
                    <a:pt x="99" y="53"/>
                    <a:pt x="99" y="53"/>
                    <a:pt x="99" y="53"/>
                  </a:cubicBezTo>
                  <a:cubicBezTo>
                    <a:pt x="77" y="53"/>
                    <a:pt x="53" y="66"/>
                    <a:pt x="53" y="91"/>
                  </a:cubicBezTo>
                  <a:cubicBezTo>
                    <a:pt x="53" y="106"/>
                    <a:pt x="41" y="118"/>
                    <a:pt x="26" y="118"/>
                  </a:cubicBezTo>
                  <a:cubicBezTo>
                    <a:pt x="12" y="118"/>
                    <a:pt x="0" y="106"/>
                    <a:pt x="0" y="91"/>
                  </a:cubicBezTo>
                  <a:cubicBezTo>
                    <a:pt x="0" y="40"/>
                    <a:pt x="43" y="0"/>
                    <a:pt x="99" y="0"/>
                  </a:cubicBezTo>
                  <a:cubicBezTo>
                    <a:pt x="141" y="0"/>
                    <a:pt x="141" y="0"/>
                    <a:pt x="141" y="0"/>
                  </a:cubicBezTo>
                  <a:cubicBezTo>
                    <a:pt x="195" y="0"/>
                    <a:pt x="239" y="63"/>
                    <a:pt x="239" y="116"/>
                  </a:cubicBezTo>
                  <a:cubicBezTo>
                    <a:pt x="239" y="131"/>
                    <a:pt x="227" y="143"/>
                    <a:pt x="212"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a:endParaRPr lang="en-IN" sz="1799">
                <a:solidFill>
                  <a:srgbClr val="000000"/>
                </a:solidFill>
                <a:latin typeface="Arial" panose="020B0604020202020204" pitchFamily="34" charset="0"/>
                <a:cs typeface="Arial" panose="020B0604020202020204" pitchFamily="34" charset="0"/>
              </a:endParaRPr>
            </a:p>
          </p:txBody>
        </p:sp>
        <p:sp>
          <p:nvSpPr>
            <p:cNvPr id="41" name="Freeform 9">
              <a:extLst>
                <a:ext uri="{FF2B5EF4-FFF2-40B4-BE49-F238E27FC236}">
                  <a16:creationId xmlns:a16="http://schemas.microsoft.com/office/drawing/2014/main" id="{BAA658D4-2EDA-A329-4B5A-214CBFDC539F}"/>
                </a:ext>
              </a:extLst>
            </p:cNvPr>
            <p:cNvSpPr>
              <a:spLocks/>
            </p:cNvSpPr>
            <p:nvPr/>
          </p:nvSpPr>
          <p:spPr bwMode="auto">
            <a:xfrm>
              <a:off x="-1401" y="2044"/>
              <a:ext cx="111" cy="619"/>
            </a:xfrm>
            <a:custGeom>
              <a:avLst/>
              <a:gdLst>
                <a:gd name="T0" fmla="*/ 189 w 247"/>
                <a:gd name="T1" fmla="*/ 1379 h 1379"/>
                <a:gd name="T2" fmla="*/ 163 w 247"/>
                <a:gd name="T3" fmla="*/ 1352 h 1379"/>
                <a:gd name="T4" fmla="*/ 163 w 247"/>
                <a:gd name="T5" fmla="*/ 1245 h 1379"/>
                <a:gd name="T6" fmla="*/ 99 w 247"/>
                <a:gd name="T7" fmla="*/ 898 h 1379"/>
                <a:gd name="T8" fmla="*/ 8 w 247"/>
                <a:gd name="T9" fmla="*/ 403 h 1379"/>
                <a:gd name="T10" fmla="*/ 8 w 247"/>
                <a:gd name="T11" fmla="*/ 116 h 1379"/>
                <a:gd name="T12" fmla="*/ 33 w 247"/>
                <a:gd name="T13" fmla="*/ 25 h 1379"/>
                <a:gd name="T14" fmla="*/ 105 w 247"/>
                <a:gd name="T15" fmla="*/ 0 h 1379"/>
                <a:gd name="T16" fmla="*/ 147 w 247"/>
                <a:gd name="T17" fmla="*/ 0 h 1379"/>
                <a:gd name="T18" fmla="*/ 216 w 247"/>
                <a:gd name="T19" fmla="*/ 26 h 1379"/>
                <a:gd name="T20" fmla="*/ 247 w 247"/>
                <a:gd name="T21" fmla="*/ 138 h 1379"/>
                <a:gd name="T22" fmla="*/ 247 w 247"/>
                <a:gd name="T23" fmla="*/ 143 h 1379"/>
                <a:gd name="T24" fmla="*/ 220 w 247"/>
                <a:gd name="T25" fmla="*/ 170 h 1379"/>
                <a:gd name="T26" fmla="*/ 194 w 247"/>
                <a:gd name="T27" fmla="*/ 143 h 1379"/>
                <a:gd name="T28" fmla="*/ 194 w 247"/>
                <a:gd name="T29" fmla="*/ 137 h 1379"/>
                <a:gd name="T30" fmla="*/ 178 w 247"/>
                <a:gd name="T31" fmla="*/ 63 h 1379"/>
                <a:gd name="T32" fmla="*/ 147 w 247"/>
                <a:gd name="T33" fmla="*/ 53 h 1379"/>
                <a:gd name="T34" fmla="*/ 105 w 247"/>
                <a:gd name="T35" fmla="*/ 53 h 1379"/>
                <a:gd name="T36" fmla="*/ 70 w 247"/>
                <a:gd name="T37" fmla="*/ 62 h 1379"/>
                <a:gd name="T38" fmla="*/ 61 w 247"/>
                <a:gd name="T39" fmla="*/ 115 h 1379"/>
                <a:gd name="T40" fmla="*/ 61 w 247"/>
                <a:gd name="T41" fmla="*/ 126 h 1379"/>
                <a:gd name="T42" fmla="*/ 61 w 247"/>
                <a:gd name="T43" fmla="*/ 404 h 1379"/>
                <a:gd name="T44" fmla="*/ 146 w 247"/>
                <a:gd name="T45" fmla="*/ 875 h 1379"/>
                <a:gd name="T46" fmla="*/ 216 w 247"/>
                <a:gd name="T47" fmla="*/ 1244 h 1379"/>
                <a:gd name="T48" fmla="*/ 216 w 247"/>
                <a:gd name="T49" fmla="*/ 1352 h 1379"/>
                <a:gd name="T50" fmla="*/ 189 w 247"/>
                <a:gd name="T51" fmla="*/ 1379 h 1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7" h="1379">
                  <a:moveTo>
                    <a:pt x="189" y="1379"/>
                  </a:moveTo>
                  <a:cubicBezTo>
                    <a:pt x="175" y="1379"/>
                    <a:pt x="163" y="1367"/>
                    <a:pt x="163" y="1352"/>
                  </a:cubicBezTo>
                  <a:cubicBezTo>
                    <a:pt x="163" y="1245"/>
                    <a:pt x="163" y="1245"/>
                    <a:pt x="163" y="1245"/>
                  </a:cubicBezTo>
                  <a:cubicBezTo>
                    <a:pt x="163" y="1243"/>
                    <a:pt x="156" y="1017"/>
                    <a:pt x="99" y="898"/>
                  </a:cubicBezTo>
                  <a:cubicBezTo>
                    <a:pt x="0" y="693"/>
                    <a:pt x="8" y="415"/>
                    <a:pt x="8" y="403"/>
                  </a:cubicBezTo>
                  <a:cubicBezTo>
                    <a:pt x="8" y="116"/>
                    <a:pt x="8" y="116"/>
                    <a:pt x="8" y="116"/>
                  </a:cubicBezTo>
                  <a:cubicBezTo>
                    <a:pt x="8" y="89"/>
                    <a:pt x="7" y="52"/>
                    <a:pt x="33" y="25"/>
                  </a:cubicBezTo>
                  <a:cubicBezTo>
                    <a:pt x="49" y="8"/>
                    <a:pt x="74" y="0"/>
                    <a:pt x="105" y="0"/>
                  </a:cubicBezTo>
                  <a:cubicBezTo>
                    <a:pt x="147" y="0"/>
                    <a:pt x="147" y="0"/>
                    <a:pt x="147" y="0"/>
                  </a:cubicBezTo>
                  <a:cubicBezTo>
                    <a:pt x="176" y="0"/>
                    <a:pt x="199" y="9"/>
                    <a:pt x="216" y="26"/>
                  </a:cubicBezTo>
                  <a:cubicBezTo>
                    <a:pt x="247" y="57"/>
                    <a:pt x="247" y="108"/>
                    <a:pt x="247" y="138"/>
                  </a:cubicBezTo>
                  <a:cubicBezTo>
                    <a:pt x="247" y="143"/>
                    <a:pt x="247" y="143"/>
                    <a:pt x="247" y="143"/>
                  </a:cubicBezTo>
                  <a:cubicBezTo>
                    <a:pt x="247" y="158"/>
                    <a:pt x="235" y="170"/>
                    <a:pt x="220" y="170"/>
                  </a:cubicBezTo>
                  <a:cubicBezTo>
                    <a:pt x="206" y="170"/>
                    <a:pt x="194" y="158"/>
                    <a:pt x="194" y="143"/>
                  </a:cubicBezTo>
                  <a:cubicBezTo>
                    <a:pt x="194" y="137"/>
                    <a:pt x="194" y="137"/>
                    <a:pt x="194" y="137"/>
                  </a:cubicBezTo>
                  <a:cubicBezTo>
                    <a:pt x="194" y="114"/>
                    <a:pt x="194" y="79"/>
                    <a:pt x="178" y="63"/>
                  </a:cubicBezTo>
                  <a:cubicBezTo>
                    <a:pt x="171" y="56"/>
                    <a:pt x="161" y="53"/>
                    <a:pt x="147" y="53"/>
                  </a:cubicBezTo>
                  <a:cubicBezTo>
                    <a:pt x="105" y="53"/>
                    <a:pt x="105" y="53"/>
                    <a:pt x="105" y="53"/>
                  </a:cubicBezTo>
                  <a:cubicBezTo>
                    <a:pt x="88" y="53"/>
                    <a:pt x="77" y="56"/>
                    <a:pt x="70" y="62"/>
                  </a:cubicBezTo>
                  <a:cubicBezTo>
                    <a:pt x="60" y="73"/>
                    <a:pt x="61" y="95"/>
                    <a:pt x="61" y="115"/>
                  </a:cubicBezTo>
                  <a:cubicBezTo>
                    <a:pt x="61" y="126"/>
                    <a:pt x="61" y="126"/>
                    <a:pt x="61" y="126"/>
                  </a:cubicBezTo>
                  <a:cubicBezTo>
                    <a:pt x="61" y="404"/>
                    <a:pt x="61" y="404"/>
                    <a:pt x="61" y="404"/>
                  </a:cubicBezTo>
                  <a:cubicBezTo>
                    <a:pt x="61" y="407"/>
                    <a:pt x="53" y="682"/>
                    <a:pt x="146" y="875"/>
                  </a:cubicBezTo>
                  <a:cubicBezTo>
                    <a:pt x="209" y="1004"/>
                    <a:pt x="215" y="1234"/>
                    <a:pt x="216" y="1244"/>
                  </a:cubicBezTo>
                  <a:cubicBezTo>
                    <a:pt x="216" y="1352"/>
                    <a:pt x="216" y="1352"/>
                    <a:pt x="216" y="1352"/>
                  </a:cubicBezTo>
                  <a:cubicBezTo>
                    <a:pt x="216" y="1367"/>
                    <a:pt x="204" y="1379"/>
                    <a:pt x="189" y="13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a:endParaRPr lang="en-IN" sz="1799">
                <a:solidFill>
                  <a:srgbClr val="000000"/>
                </a:solidFill>
                <a:latin typeface="Arial" panose="020B0604020202020204" pitchFamily="34" charset="0"/>
                <a:cs typeface="Arial" panose="020B0604020202020204" pitchFamily="34" charset="0"/>
              </a:endParaRPr>
            </a:p>
          </p:txBody>
        </p:sp>
        <p:sp>
          <p:nvSpPr>
            <p:cNvPr id="42" name="Freeform 10">
              <a:extLst>
                <a:ext uri="{FF2B5EF4-FFF2-40B4-BE49-F238E27FC236}">
                  <a16:creationId xmlns:a16="http://schemas.microsoft.com/office/drawing/2014/main" id="{BB748015-D314-AF04-4B06-E75A670F07FD}"/>
                </a:ext>
              </a:extLst>
            </p:cNvPr>
            <p:cNvSpPr>
              <a:spLocks/>
            </p:cNvSpPr>
            <p:nvPr/>
          </p:nvSpPr>
          <p:spPr bwMode="auto">
            <a:xfrm>
              <a:off x="-1230" y="2079"/>
              <a:ext cx="211" cy="558"/>
            </a:xfrm>
            <a:custGeom>
              <a:avLst/>
              <a:gdLst>
                <a:gd name="T0" fmla="*/ 337 w 469"/>
                <a:gd name="T1" fmla="*/ 1241 h 1241"/>
                <a:gd name="T2" fmla="*/ 311 w 469"/>
                <a:gd name="T3" fmla="*/ 1215 h 1241"/>
                <a:gd name="T4" fmla="*/ 311 w 469"/>
                <a:gd name="T5" fmla="*/ 1166 h 1241"/>
                <a:gd name="T6" fmla="*/ 312 w 469"/>
                <a:gd name="T7" fmla="*/ 1160 h 1241"/>
                <a:gd name="T8" fmla="*/ 371 w 469"/>
                <a:gd name="T9" fmla="*/ 153 h 1241"/>
                <a:gd name="T10" fmla="*/ 371 w 469"/>
                <a:gd name="T11" fmla="*/ 145 h 1241"/>
                <a:gd name="T12" fmla="*/ 327 w 469"/>
                <a:gd name="T13" fmla="*/ 101 h 1241"/>
                <a:gd name="T14" fmla="*/ 285 w 469"/>
                <a:gd name="T15" fmla="*/ 101 h 1241"/>
                <a:gd name="T16" fmla="*/ 241 w 469"/>
                <a:gd name="T17" fmla="*/ 144 h 1241"/>
                <a:gd name="T18" fmla="*/ 241 w 469"/>
                <a:gd name="T19" fmla="*/ 146 h 1241"/>
                <a:gd name="T20" fmla="*/ 215 w 469"/>
                <a:gd name="T21" fmla="*/ 172 h 1241"/>
                <a:gd name="T22" fmla="*/ 215 w 469"/>
                <a:gd name="T23" fmla="*/ 172 h 1241"/>
                <a:gd name="T24" fmla="*/ 188 w 469"/>
                <a:gd name="T25" fmla="*/ 145 h 1241"/>
                <a:gd name="T26" fmla="*/ 188 w 469"/>
                <a:gd name="T27" fmla="*/ 142 h 1241"/>
                <a:gd name="T28" fmla="*/ 189 w 469"/>
                <a:gd name="T29" fmla="*/ 97 h 1241"/>
                <a:gd name="T30" fmla="*/ 139 w 469"/>
                <a:gd name="T31" fmla="*/ 53 h 1241"/>
                <a:gd name="T32" fmla="*/ 97 w 469"/>
                <a:gd name="T33" fmla="*/ 53 h 1241"/>
                <a:gd name="T34" fmla="*/ 53 w 469"/>
                <a:gd name="T35" fmla="*/ 89 h 1241"/>
                <a:gd name="T36" fmla="*/ 26 w 469"/>
                <a:gd name="T37" fmla="*/ 116 h 1241"/>
                <a:gd name="T38" fmla="*/ 0 w 469"/>
                <a:gd name="T39" fmla="*/ 89 h 1241"/>
                <a:gd name="T40" fmla="*/ 97 w 469"/>
                <a:gd name="T41" fmla="*/ 0 h 1241"/>
                <a:gd name="T42" fmla="*/ 139 w 469"/>
                <a:gd name="T43" fmla="*/ 0 h 1241"/>
                <a:gd name="T44" fmla="*/ 235 w 469"/>
                <a:gd name="T45" fmla="*/ 62 h 1241"/>
                <a:gd name="T46" fmla="*/ 285 w 469"/>
                <a:gd name="T47" fmla="*/ 48 h 1241"/>
                <a:gd name="T48" fmla="*/ 327 w 469"/>
                <a:gd name="T49" fmla="*/ 48 h 1241"/>
                <a:gd name="T50" fmla="*/ 424 w 469"/>
                <a:gd name="T51" fmla="*/ 145 h 1241"/>
                <a:gd name="T52" fmla="*/ 424 w 469"/>
                <a:gd name="T53" fmla="*/ 151 h 1241"/>
                <a:gd name="T54" fmla="*/ 364 w 469"/>
                <a:gd name="T55" fmla="*/ 1169 h 1241"/>
                <a:gd name="T56" fmla="*/ 364 w 469"/>
                <a:gd name="T57" fmla="*/ 1215 h 1241"/>
                <a:gd name="T58" fmla="*/ 337 w 469"/>
                <a:gd name="T59" fmla="*/ 1241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9" h="1241">
                  <a:moveTo>
                    <a:pt x="337" y="1241"/>
                  </a:moveTo>
                  <a:cubicBezTo>
                    <a:pt x="323" y="1241"/>
                    <a:pt x="311" y="1229"/>
                    <a:pt x="311" y="1215"/>
                  </a:cubicBezTo>
                  <a:cubicBezTo>
                    <a:pt x="311" y="1166"/>
                    <a:pt x="311" y="1166"/>
                    <a:pt x="311" y="1166"/>
                  </a:cubicBezTo>
                  <a:cubicBezTo>
                    <a:pt x="311" y="1164"/>
                    <a:pt x="311" y="1162"/>
                    <a:pt x="312" y="1160"/>
                  </a:cubicBezTo>
                  <a:cubicBezTo>
                    <a:pt x="415" y="734"/>
                    <a:pt x="371" y="159"/>
                    <a:pt x="371" y="153"/>
                  </a:cubicBezTo>
                  <a:cubicBezTo>
                    <a:pt x="371" y="145"/>
                    <a:pt x="371" y="145"/>
                    <a:pt x="371" y="145"/>
                  </a:cubicBezTo>
                  <a:cubicBezTo>
                    <a:pt x="371" y="121"/>
                    <a:pt x="351" y="101"/>
                    <a:pt x="327" y="101"/>
                  </a:cubicBezTo>
                  <a:cubicBezTo>
                    <a:pt x="285" y="101"/>
                    <a:pt x="285" y="101"/>
                    <a:pt x="285" y="101"/>
                  </a:cubicBezTo>
                  <a:cubicBezTo>
                    <a:pt x="261" y="101"/>
                    <a:pt x="242" y="120"/>
                    <a:pt x="241" y="144"/>
                  </a:cubicBezTo>
                  <a:cubicBezTo>
                    <a:pt x="241" y="146"/>
                    <a:pt x="241" y="146"/>
                    <a:pt x="241" y="146"/>
                  </a:cubicBezTo>
                  <a:cubicBezTo>
                    <a:pt x="241" y="160"/>
                    <a:pt x="229" y="172"/>
                    <a:pt x="215" y="172"/>
                  </a:cubicBezTo>
                  <a:cubicBezTo>
                    <a:pt x="215" y="172"/>
                    <a:pt x="215" y="172"/>
                    <a:pt x="215" y="172"/>
                  </a:cubicBezTo>
                  <a:cubicBezTo>
                    <a:pt x="200" y="171"/>
                    <a:pt x="188" y="160"/>
                    <a:pt x="188" y="145"/>
                  </a:cubicBezTo>
                  <a:cubicBezTo>
                    <a:pt x="188" y="144"/>
                    <a:pt x="188" y="143"/>
                    <a:pt x="188" y="142"/>
                  </a:cubicBezTo>
                  <a:cubicBezTo>
                    <a:pt x="189" y="97"/>
                    <a:pt x="189" y="97"/>
                    <a:pt x="189" y="97"/>
                  </a:cubicBezTo>
                  <a:cubicBezTo>
                    <a:pt x="189" y="74"/>
                    <a:pt x="165" y="53"/>
                    <a:pt x="139" y="53"/>
                  </a:cubicBezTo>
                  <a:cubicBezTo>
                    <a:pt x="97" y="53"/>
                    <a:pt x="97" y="53"/>
                    <a:pt x="97" y="53"/>
                  </a:cubicBezTo>
                  <a:cubicBezTo>
                    <a:pt x="75" y="53"/>
                    <a:pt x="53" y="64"/>
                    <a:pt x="53" y="89"/>
                  </a:cubicBezTo>
                  <a:cubicBezTo>
                    <a:pt x="53" y="104"/>
                    <a:pt x="41" y="116"/>
                    <a:pt x="26" y="116"/>
                  </a:cubicBezTo>
                  <a:cubicBezTo>
                    <a:pt x="12" y="116"/>
                    <a:pt x="0" y="104"/>
                    <a:pt x="0" y="89"/>
                  </a:cubicBezTo>
                  <a:cubicBezTo>
                    <a:pt x="0" y="37"/>
                    <a:pt x="41" y="0"/>
                    <a:pt x="97" y="0"/>
                  </a:cubicBezTo>
                  <a:cubicBezTo>
                    <a:pt x="139" y="0"/>
                    <a:pt x="139" y="0"/>
                    <a:pt x="139" y="0"/>
                  </a:cubicBezTo>
                  <a:cubicBezTo>
                    <a:pt x="181" y="0"/>
                    <a:pt x="219" y="27"/>
                    <a:pt x="235" y="62"/>
                  </a:cubicBezTo>
                  <a:cubicBezTo>
                    <a:pt x="249" y="53"/>
                    <a:pt x="267" y="48"/>
                    <a:pt x="285" y="48"/>
                  </a:cubicBezTo>
                  <a:cubicBezTo>
                    <a:pt x="327" y="48"/>
                    <a:pt x="327" y="48"/>
                    <a:pt x="327" y="48"/>
                  </a:cubicBezTo>
                  <a:cubicBezTo>
                    <a:pt x="380" y="48"/>
                    <a:pt x="424" y="92"/>
                    <a:pt x="424" y="145"/>
                  </a:cubicBezTo>
                  <a:cubicBezTo>
                    <a:pt x="424" y="151"/>
                    <a:pt x="424" y="151"/>
                    <a:pt x="424" y="151"/>
                  </a:cubicBezTo>
                  <a:cubicBezTo>
                    <a:pt x="424" y="155"/>
                    <a:pt x="469" y="735"/>
                    <a:pt x="364" y="1169"/>
                  </a:cubicBezTo>
                  <a:cubicBezTo>
                    <a:pt x="364" y="1215"/>
                    <a:pt x="364" y="1215"/>
                    <a:pt x="364" y="1215"/>
                  </a:cubicBezTo>
                  <a:cubicBezTo>
                    <a:pt x="364" y="1229"/>
                    <a:pt x="352" y="1241"/>
                    <a:pt x="337" y="12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a:endParaRPr lang="en-IN" sz="1799">
                <a:solidFill>
                  <a:srgbClr val="000000"/>
                </a:solidFill>
                <a:latin typeface="Arial" panose="020B0604020202020204" pitchFamily="34" charset="0"/>
                <a:cs typeface="Arial" panose="020B0604020202020204" pitchFamily="34" charset="0"/>
              </a:endParaRPr>
            </a:p>
          </p:txBody>
        </p:sp>
        <p:sp>
          <p:nvSpPr>
            <p:cNvPr id="43" name="Freeform 11">
              <a:extLst>
                <a:ext uri="{FF2B5EF4-FFF2-40B4-BE49-F238E27FC236}">
                  <a16:creationId xmlns:a16="http://schemas.microsoft.com/office/drawing/2014/main" id="{8BBFC7A0-117E-72CB-BBAE-AD496956A94D}"/>
                </a:ext>
              </a:extLst>
            </p:cNvPr>
            <p:cNvSpPr>
              <a:spLocks/>
            </p:cNvSpPr>
            <p:nvPr/>
          </p:nvSpPr>
          <p:spPr bwMode="auto">
            <a:xfrm>
              <a:off x="-1728" y="2975"/>
              <a:ext cx="108" cy="64"/>
            </a:xfrm>
            <a:custGeom>
              <a:avLst/>
              <a:gdLst>
                <a:gd name="T0" fmla="*/ 139 w 239"/>
                <a:gd name="T1" fmla="*/ 143 h 143"/>
                <a:gd name="T2" fmla="*/ 98 w 239"/>
                <a:gd name="T3" fmla="*/ 143 h 143"/>
                <a:gd name="T4" fmla="*/ 0 w 239"/>
                <a:gd name="T5" fmla="*/ 26 h 143"/>
                <a:gd name="T6" fmla="*/ 26 w 239"/>
                <a:gd name="T7" fmla="*/ 0 h 143"/>
                <a:gd name="T8" fmla="*/ 53 w 239"/>
                <a:gd name="T9" fmla="*/ 26 h 143"/>
                <a:gd name="T10" fmla="*/ 98 w 239"/>
                <a:gd name="T11" fmla="*/ 90 h 143"/>
                <a:gd name="T12" fmla="*/ 139 w 239"/>
                <a:gd name="T13" fmla="*/ 90 h 143"/>
                <a:gd name="T14" fmla="*/ 186 w 239"/>
                <a:gd name="T15" fmla="*/ 51 h 143"/>
                <a:gd name="T16" fmla="*/ 212 w 239"/>
                <a:gd name="T17" fmla="*/ 25 h 143"/>
                <a:gd name="T18" fmla="*/ 239 w 239"/>
                <a:gd name="T19" fmla="*/ 51 h 143"/>
                <a:gd name="T20" fmla="*/ 139 w 239"/>
                <a:gd name="T21"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9" h="143">
                  <a:moveTo>
                    <a:pt x="139" y="143"/>
                  </a:moveTo>
                  <a:cubicBezTo>
                    <a:pt x="98" y="143"/>
                    <a:pt x="98" y="143"/>
                    <a:pt x="98" y="143"/>
                  </a:cubicBezTo>
                  <a:cubicBezTo>
                    <a:pt x="44" y="143"/>
                    <a:pt x="0" y="79"/>
                    <a:pt x="0" y="26"/>
                  </a:cubicBezTo>
                  <a:cubicBezTo>
                    <a:pt x="0" y="12"/>
                    <a:pt x="12" y="0"/>
                    <a:pt x="26" y="0"/>
                  </a:cubicBezTo>
                  <a:cubicBezTo>
                    <a:pt x="41" y="0"/>
                    <a:pt x="53" y="12"/>
                    <a:pt x="53" y="26"/>
                  </a:cubicBezTo>
                  <a:cubicBezTo>
                    <a:pt x="53" y="55"/>
                    <a:pt x="78" y="90"/>
                    <a:pt x="98" y="90"/>
                  </a:cubicBezTo>
                  <a:cubicBezTo>
                    <a:pt x="139" y="90"/>
                    <a:pt x="139" y="90"/>
                    <a:pt x="139" y="90"/>
                  </a:cubicBezTo>
                  <a:cubicBezTo>
                    <a:pt x="162" y="90"/>
                    <a:pt x="186" y="76"/>
                    <a:pt x="186" y="51"/>
                  </a:cubicBezTo>
                  <a:cubicBezTo>
                    <a:pt x="186" y="37"/>
                    <a:pt x="198" y="25"/>
                    <a:pt x="212" y="25"/>
                  </a:cubicBezTo>
                  <a:cubicBezTo>
                    <a:pt x="227" y="25"/>
                    <a:pt x="239" y="37"/>
                    <a:pt x="239" y="51"/>
                  </a:cubicBezTo>
                  <a:cubicBezTo>
                    <a:pt x="239" y="103"/>
                    <a:pt x="195" y="143"/>
                    <a:pt x="139"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a:endParaRPr lang="en-IN" sz="1799">
                <a:solidFill>
                  <a:srgbClr val="000000"/>
                </a:solidFill>
                <a:latin typeface="Arial" panose="020B0604020202020204" pitchFamily="34" charset="0"/>
                <a:cs typeface="Arial" panose="020B0604020202020204" pitchFamily="34" charset="0"/>
              </a:endParaRPr>
            </a:p>
          </p:txBody>
        </p:sp>
        <p:sp>
          <p:nvSpPr>
            <p:cNvPr id="44" name="Freeform 12">
              <a:extLst>
                <a:ext uri="{FF2B5EF4-FFF2-40B4-BE49-F238E27FC236}">
                  <a16:creationId xmlns:a16="http://schemas.microsoft.com/office/drawing/2014/main" id="{6C3F4449-C67B-0A61-F11C-E3E0B09B1E7D}"/>
                </a:ext>
              </a:extLst>
            </p:cNvPr>
            <p:cNvSpPr>
              <a:spLocks/>
            </p:cNvSpPr>
            <p:nvPr/>
          </p:nvSpPr>
          <p:spPr bwMode="auto">
            <a:xfrm>
              <a:off x="-1644" y="2443"/>
              <a:ext cx="111" cy="620"/>
            </a:xfrm>
            <a:custGeom>
              <a:avLst/>
              <a:gdLst>
                <a:gd name="T0" fmla="*/ 141 w 247"/>
                <a:gd name="T1" fmla="*/ 1379 h 1379"/>
                <a:gd name="T2" fmla="*/ 100 w 247"/>
                <a:gd name="T3" fmla="*/ 1379 h 1379"/>
                <a:gd name="T4" fmla="*/ 31 w 247"/>
                <a:gd name="T5" fmla="*/ 1353 h 1379"/>
                <a:gd name="T6" fmla="*/ 0 w 247"/>
                <a:gd name="T7" fmla="*/ 1241 h 1379"/>
                <a:gd name="T8" fmla="*/ 0 w 247"/>
                <a:gd name="T9" fmla="*/ 1235 h 1379"/>
                <a:gd name="T10" fmla="*/ 26 w 247"/>
                <a:gd name="T11" fmla="*/ 1209 h 1379"/>
                <a:gd name="T12" fmla="*/ 53 w 247"/>
                <a:gd name="T13" fmla="*/ 1235 h 1379"/>
                <a:gd name="T14" fmla="*/ 53 w 247"/>
                <a:gd name="T15" fmla="*/ 1241 h 1379"/>
                <a:gd name="T16" fmla="*/ 68 w 247"/>
                <a:gd name="T17" fmla="*/ 1316 h 1379"/>
                <a:gd name="T18" fmla="*/ 100 w 247"/>
                <a:gd name="T19" fmla="*/ 1326 h 1379"/>
                <a:gd name="T20" fmla="*/ 141 w 247"/>
                <a:gd name="T21" fmla="*/ 1326 h 1379"/>
                <a:gd name="T22" fmla="*/ 176 w 247"/>
                <a:gd name="T23" fmla="*/ 1316 h 1379"/>
                <a:gd name="T24" fmla="*/ 186 w 247"/>
                <a:gd name="T25" fmla="*/ 1263 h 1379"/>
                <a:gd name="T26" fmla="*/ 185 w 247"/>
                <a:gd name="T27" fmla="*/ 1252 h 1379"/>
                <a:gd name="T28" fmla="*/ 185 w 247"/>
                <a:gd name="T29" fmla="*/ 975 h 1379"/>
                <a:gd name="T30" fmla="*/ 100 w 247"/>
                <a:gd name="T31" fmla="*/ 504 h 1379"/>
                <a:gd name="T32" fmla="*/ 31 w 247"/>
                <a:gd name="T33" fmla="*/ 134 h 1379"/>
                <a:gd name="T34" fmla="*/ 31 w 247"/>
                <a:gd name="T35" fmla="*/ 26 h 1379"/>
                <a:gd name="T36" fmla="*/ 57 w 247"/>
                <a:gd name="T37" fmla="*/ 0 h 1379"/>
                <a:gd name="T38" fmla="*/ 84 w 247"/>
                <a:gd name="T39" fmla="*/ 26 h 1379"/>
                <a:gd name="T40" fmla="*/ 84 w 247"/>
                <a:gd name="T41" fmla="*/ 134 h 1379"/>
                <a:gd name="T42" fmla="*/ 148 w 247"/>
                <a:gd name="T43" fmla="*/ 481 h 1379"/>
                <a:gd name="T44" fmla="*/ 238 w 247"/>
                <a:gd name="T45" fmla="*/ 976 h 1379"/>
                <a:gd name="T46" fmla="*/ 238 w 247"/>
                <a:gd name="T47" fmla="*/ 1262 h 1379"/>
                <a:gd name="T48" fmla="*/ 214 w 247"/>
                <a:gd name="T49" fmla="*/ 1353 h 1379"/>
                <a:gd name="T50" fmla="*/ 141 w 247"/>
                <a:gd name="T51" fmla="*/ 1379 h 1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7" h="1379">
                  <a:moveTo>
                    <a:pt x="141" y="1379"/>
                  </a:moveTo>
                  <a:cubicBezTo>
                    <a:pt x="100" y="1379"/>
                    <a:pt x="100" y="1379"/>
                    <a:pt x="100" y="1379"/>
                  </a:cubicBezTo>
                  <a:cubicBezTo>
                    <a:pt x="71" y="1379"/>
                    <a:pt x="48" y="1370"/>
                    <a:pt x="31" y="1353"/>
                  </a:cubicBezTo>
                  <a:cubicBezTo>
                    <a:pt x="0" y="1321"/>
                    <a:pt x="0" y="1271"/>
                    <a:pt x="0" y="1241"/>
                  </a:cubicBezTo>
                  <a:cubicBezTo>
                    <a:pt x="0" y="1235"/>
                    <a:pt x="0" y="1235"/>
                    <a:pt x="0" y="1235"/>
                  </a:cubicBezTo>
                  <a:cubicBezTo>
                    <a:pt x="0" y="1221"/>
                    <a:pt x="12" y="1209"/>
                    <a:pt x="26" y="1209"/>
                  </a:cubicBezTo>
                  <a:cubicBezTo>
                    <a:pt x="41" y="1209"/>
                    <a:pt x="53" y="1221"/>
                    <a:pt x="53" y="1235"/>
                  </a:cubicBezTo>
                  <a:cubicBezTo>
                    <a:pt x="53" y="1241"/>
                    <a:pt x="53" y="1241"/>
                    <a:pt x="53" y="1241"/>
                  </a:cubicBezTo>
                  <a:cubicBezTo>
                    <a:pt x="53" y="1264"/>
                    <a:pt x="53" y="1300"/>
                    <a:pt x="68" y="1316"/>
                  </a:cubicBezTo>
                  <a:cubicBezTo>
                    <a:pt x="75" y="1323"/>
                    <a:pt x="85" y="1326"/>
                    <a:pt x="100" y="1326"/>
                  </a:cubicBezTo>
                  <a:cubicBezTo>
                    <a:pt x="141" y="1326"/>
                    <a:pt x="141" y="1326"/>
                    <a:pt x="141" y="1326"/>
                  </a:cubicBezTo>
                  <a:cubicBezTo>
                    <a:pt x="158" y="1326"/>
                    <a:pt x="170" y="1323"/>
                    <a:pt x="176" y="1316"/>
                  </a:cubicBezTo>
                  <a:cubicBezTo>
                    <a:pt x="186" y="1306"/>
                    <a:pt x="186" y="1283"/>
                    <a:pt x="186" y="1263"/>
                  </a:cubicBezTo>
                  <a:cubicBezTo>
                    <a:pt x="185" y="1252"/>
                    <a:pt x="185" y="1252"/>
                    <a:pt x="185" y="1252"/>
                  </a:cubicBezTo>
                  <a:cubicBezTo>
                    <a:pt x="185" y="975"/>
                    <a:pt x="185" y="975"/>
                    <a:pt x="185" y="975"/>
                  </a:cubicBezTo>
                  <a:cubicBezTo>
                    <a:pt x="186" y="971"/>
                    <a:pt x="193" y="697"/>
                    <a:pt x="100" y="504"/>
                  </a:cubicBezTo>
                  <a:cubicBezTo>
                    <a:pt x="38" y="374"/>
                    <a:pt x="31" y="144"/>
                    <a:pt x="31" y="134"/>
                  </a:cubicBezTo>
                  <a:cubicBezTo>
                    <a:pt x="31" y="26"/>
                    <a:pt x="31" y="26"/>
                    <a:pt x="31" y="26"/>
                  </a:cubicBezTo>
                  <a:cubicBezTo>
                    <a:pt x="31" y="12"/>
                    <a:pt x="43" y="0"/>
                    <a:pt x="57" y="0"/>
                  </a:cubicBezTo>
                  <a:cubicBezTo>
                    <a:pt x="72" y="0"/>
                    <a:pt x="84" y="12"/>
                    <a:pt x="84" y="26"/>
                  </a:cubicBezTo>
                  <a:cubicBezTo>
                    <a:pt x="84" y="134"/>
                    <a:pt x="84" y="134"/>
                    <a:pt x="84" y="134"/>
                  </a:cubicBezTo>
                  <a:cubicBezTo>
                    <a:pt x="84" y="135"/>
                    <a:pt x="91" y="362"/>
                    <a:pt x="148" y="481"/>
                  </a:cubicBezTo>
                  <a:cubicBezTo>
                    <a:pt x="247" y="686"/>
                    <a:pt x="239" y="964"/>
                    <a:pt x="238" y="976"/>
                  </a:cubicBezTo>
                  <a:cubicBezTo>
                    <a:pt x="238" y="1262"/>
                    <a:pt x="238" y="1262"/>
                    <a:pt x="238" y="1262"/>
                  </a:cubicBezTo>
                  <a:cubicBezTo>
                    <a:pt x="239" y="1290"/>
                    <a:pt x="240" y="1327"/>
                    <a:pt x="214" y="1353"/>
                  </a:cubicBezTo>
                  <a:cubicBezTo>
                    <a:pt x="197" y="1370"/>
                    <a:pt x="173" y="1379"/>
                    <a:pt x="141" y="13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a:endParaRPr lang="en-IN" sz="1799">
                <a:solidFill>
                  <a:srgbClr val="000000"/>
                </a:solidFill>
                <a:latin typeface="Arial" panose="020B0604020202020204" pitchFamily="34" charset="0"/>
                <a:cs typeface="Arial" panose="020B0604020202020204" pitchFamily="34" charset="0"/>
              </a:endParaRPr>
            </a:p>
          </p:txBody>
        </p:sp>
        <p:sp>
          <p:nvSpPr>
            <p:cNvPr id="45" name="Freeform 13">
              <a:extLst>
                <a:ext uri="{FF2B5EF4-FFF2-40B4-BE49-F238E27FC236}">
                  <a16:creationId xmlns:a16="http://schemas.microsoft.com/office/drawing/2014/main" id="{07AB75D8-5E07-1A8D-A786-083BE45F3B0A}"/>
                </a:ext>
              </a:extLst>
            </p:cNvPr>
            <p:cNvSpPr>
              <a:spLocks/>
            </p:cNvSpPr>
            <p:nvPr/>
          </p:nvSpPr>
          <p:spPr bwMode="auto">
            <a:xfrm>
              <a:off x="-1916" y="2469"/>
              <a:ext cx="212" cy="558"/>
            </a:xfrm>
            <a:custGeom>
              <a:avLst/>
              <a:gdLst>
                <a:gd name="T0" fmla="*/ 371 w 469"/>
                <a:gd name="T1" fmla="*/ 1242 h 1242"/>
                <a:gd name="T2" fmla="*/ 329 w 469"/>
                <a:gd name="T3" fmla="*/ 1242 h 1242"/>
                <a:gd name="T4" fmla="*/ 234 w 469"/>
                <a:gd name="T5" fmla="*/ 1179 h 1242"/>
                <a:gd name="T6" fmla="*/ 183 w 469"/>
                <a:gd name="T7" fmla="*/ 1194 h 1242"/>
                <a:gd name="T8" fmla="*/ 142 w 469"/>
                <a:gd name="T9" fmla="*/ 1194 h 1242"/>
                <a:gd name="T10" fmla="*/ 45 w 469"/>
                <a:gd name="T11" fmla="*/ 1096 h 1242"/>
                <a:gd name="T12" fmla="*/ 45 w 469"/>
                <a:gd name="T13" fmla="*/ 1090 h 1242"/>
                <a:gd name="T14" fmla="*/ 105 w 469"/>
                <a:gd name="T15" fmla="*/ 73 h 1242"/>
                <a:gd name="T16" fmla="*/ 105 w 469"/>
                <a:gd name="T17" fmla="*/ 27 h 1242"/>
                <a:gd name="T18" fmla="*/ 131 w 469"/>
                <a:gd name="T19" fmla="*/ 0 h 1242"/>
                <a:gd name="T20" fmla="*/ 158 w 469"/>
                <a:gd name="T21" fmla="*/ 27 h 1242"/>
                <a:gd name="T22" fmla="*/ 158 w 469"/>
                <a:gd name="T23" fmla="*/ 76 h 1242"/>
                <a:gd name="T24" fmla="*/ 157 w 469"/>
                <a:gd name="T25" fmla="*/ 82 h 1242"/>
                <a:gd name="T26" fmla="*/ 98 w 469"/>
                <a:gd name="T27" fmla="*/ 1088 h 1242"/>
                <a:gd name="T28" fmla="*/ 98 w 469"/>
                <a:gd name="T29" fmla="*/ 1096 h 1242"/>
                <a:gd name="T30" fmla="*/ 142 w 469"/>
                <a:gd name="T31" fmla="*/ 1141 h 1242"/>
                <a:gd name="T32" fmla="*/ 183 w 469"/>
                <a:gd name="T33" fmla="*/ 1141 h 1242"/>
                <a:gd name="T34" fmla="*/ 227 w 469"/>
                <a:gd name="T35" fmla="*/ 1098 h 1242"/>
                <a:gd name="T36" fmla="*/ 227 w 469"/>
                <a:gd name="T37" fmla="*/ 1096 h 1242"/>
                <a:gd name="T38" fmla="*/ 254 w 469"/>
                <a:gd name="T39" fmla="*/ 1070 h 1242"/>
                <a:gd name="T40" fmla="*/ 280 w 469"/>
                <a:gd name="T41" fmla="*/ 1096 h 1242"/>
                <a:gd name="T42" fmla="*/ 280 w 469"/>
                <a:gd name="T43" fmla="*/ 1099 h 1242"/>
                <a:gd name="T44" fmla="*/ 280 w 469"/>
                <a:gd name="T45" fmla="*/ 1145 h 1242"/>
                <a:gd name="T46" fmla="*/ 329 w 469"/>
                <a:gd name="T47" fmla="*/ 1189 h 1242"/>
                <a:gd name="T48" fmla="*/ 371 w 469"/>
                <a:gd name="T49" fmla="*/ 1189 h 1242"/>
                <a:gd name="T50" fmla="*/ 416 w 469"/>
                <a:gd name="T51" fmla="*/ 1152 h 1242"/>
                <a:gd name="T52" fmla="*/ 442 w 469"/>
                <a:gd name="T53" fmla="*/ 1126 h 1242"/>
                <a:gd name="T54" fmla="*/ 469 w 469"/>
                <a:gd name="T55" fmla="*/ 1152 h 1242"/>
                <a:gd name="T56" fmla="*/ 371 w 469"/>
                <a:gd name="T57" fmla="*/ 1242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9" h="1242">
                  <a:moveTo>
                    <a:pt x="371" y="1242"/>
                  </a:moveTo>
                  <a:cubicBezTo>
                    <a:pt x="329" y="1242"/>
                    <a:pt x="329" y="1242"/>
                    <a:pt x="329" y="1242"/>
                  </a:cubicBezTo>
                  <a:cubicBezTo>
                    <a:pt x="288" y="1242"/>
                    <a:pt x="250" y="1215"/>
                    <a:pt x="234" y="1179"/>
                  </a:cubicBezTo>
                  <a:cubicBezTo>
                    <a:pt x="219" y="1188"/>
                    <a:pt x="202" y="1194"/>
                    <a:pt x="183" y="1194"/>
                  </a:cubicBezTo>
                  <a:cubicBezTo>
                    <a:pt x="142" y="1194"/>
                    <a:pt x="142" y="1194"/>
                    <a:pt x="142" y="1194"/>
                  </a:cubicBezTo>
                  <a:cubicBezTo>
                    <a:pt x="88" y="1194"/>
                    <a:pt x="45" y="1150"/>
                    <a:pt x="45" y="1096"/>
                  </a:cubicBezTo>
                  <a:cubicBezTo>
                    <a:pt x="45" y="1090"/>
                    <a:pt x="45" y="1090"/>
                    <a:pt x="45" y="1090"/>
                  </a:cubicBezTo>
                  <a:cubicBezTo>
                    <a:pt x="45" y="1087"/>
                    <a:pt x="0" y="507"/>
                    <a:pt x="105" y="73"/>
                  </a:cubicBezTo>
                  <a:cubicBezTo>
                    <a:pt x="105" y="27"/>
                    <a:pt x="105" y="27"/>
                    <a:pt x="105" y="27"/>
                  </a:cubicBezTo>
                  <a:cubicBezTo>
                    <a:pt x="105" y="12"/>
                    <a:pt x="117" y="0"/>
                    <a:pt x="131" y="0"/>
                  </a:cubicBezTo>
                  <a:cubicBezTo>
                    <a:pt x="146" y="0"/>
                    <a:pt x="158" y="12"/>
                    <a:pt x="158" y="27"/>
                  </a:cubicBezTo>
                  <a:cubicBezTo>
                    <a:pt x="158" y="76"/>
                    <a:pt x="158" y="76"/>
                    <a:pt x="158" y="76"/>
                  </a:cubicBezTo>
                  <a:cubicBezTo>
                    <a:pt x="158" y="78"/>
                    <a:pt x="157" y="80"/>
                    <a:pt x="157" y="82"/>
                  </a:cubicBezTo>
                  <a:cubicBezTo>
                    <a:pt x="53" y="508"/>
                    <a:pt x="97" y="1083"/>
                    <a:pt x="98" y="1088"/>
                  </a:cubicBezTo>
                  <a:cubicBezTo>
                    <a:pt x="98" y="1096"/>
                    <a:pt x="98" y="1096"/>
                    <a:pt x="98" y="1096"/>
                  </a:cubicBezTo>
                  <a:cubicBezTo>
                    <a:pt x="98" y="1121"/>
                    <a:pt x="117" y="1141"/>
                    <a:pt x="142" y="1141"/>
                  </a:cubicBezTo>
                  <a:cubicBezTo>
                    <a:pt x="183" y="1141"/>
                    <a:pt x="183" y="1141"/>
                    <a:pt x="183" y="1141"/>
                  </a:cubicBezTo>
                  <a:cubicBezTo>
                    <a:pt x="207" y="1141"/>
                    <a:pt x="227" y="1122"/>
                    <a:pt x="227" y="1098"/>
                  </a:cubicBezTo>
                  <a:cubicBezTo>
                    <a:pt x="227" y="1096"/>
                    <a:pt x="227" y="1096"/>
                    <a:pt x="227" y="1096"/>
                  </a:cubicBezTo>
                  <a:cubicBezTo>
                    <a:pt x="228" y="1082"/>
                    <a:pt x="240" y="1070"/>
                    <a:pt x="254" y="1070"/>
                  </a:cubicBezTo>
                  <a:cubicBezTo>
                    <a:pt x="269" y="1070"/>
                    <a:pt x="280" y="1082"/>
                    <a:pt x="280" y="1096"/>
                  </a:cubicBezTo>
                  <a:cubicBezTo>
                    <a:pt x="280" y="1097"/>
                    <a:pt x="280" y="1098"/>
                    <a:pt x="280" y="1099"/>
                  </a:cubicBezTo>
                  <a:cubicBezTo>
                    <a:pt x="280" y="1145"/>
                    <a:pt x="280" y="1145"/>
                    <a:pt x="280" y="1145"/>
                  </a:cubicBezTo>
                  <a:cubicBezTo>
                    <a:pt x="280" y="1167"/>
                    <a:pt x="304" y="1189"/>
                    <a:pt x="329" y="1189"/>
                  </a:cubicBezTo>
                  <a:cubicBezTo>
                    <a:pt x="371" y="1189"/>
                    <a:pt x="371" y="1189"/>
                    <a:pt x="371" y="1189"/>
                  </a:cubicBezTo>
                  <a:cubicBezTo>
                    <a:pt x="394" y="1189"/>
                    <a:pt x="416" y="1178"/>
                    <a:pt x="416" y="1152"/>
                  </a:cubicBezTo>
                  <a:cubicBezTo>
                    <a:pt x="416" y="1138"/>
                    <a:pt x="428" y="1126"/>
                    <a:pt x="442" y="1126"/>
                  </a:cubicBezTo>
                  <a:cubicBezTo>
                    <a:pt x="457" y="1126"/>
                    <a:pt x="469" y="1138"/>
                    <a:pt x="469" y="1152"/>
                  </a:cubicBezTo>
                  <a:cubicBezTo>
                    <a:pt x="469" y="1204"/>
                    <a:pt x="428" y="1242"/>
                    <a:pt x="371" y="12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a:endParaRPr lang="en-IN" sz="1799">
                <a:solidFill>
                  <a:srgbClr val="000000"/>
                </a:solidFill>
                <a:latin typeface="Arial" panose="020B0604020202020204" pitchFamily="34" charset="0"/>
                <a:cs typeface="Arial" panose="020B0604020202020204" pitchFamily="34" charset="0"/>
              </a:endParaRPr>
            </a:p>
          </p:txBody>
        </p:sp>
        <p:sp>
          <p:nvSpPr>
            <p:cNvPr id="46" name="Freeform 14">
              <a:extLst>
                <a:ext uri="{FF2B5EF4-FFF2-40B4-BE49-F238E27FC236}">
                  <a16:creationId xmlns:a16="http://schemas.microsoft.com/office/drawing/2014/main" id="{B89FCCCD-DA97-ACD5-8003-CC36A5852101}"/>
                </a:ext>
              </a:extLst>
            </p:cNvPr>
            <p:cNvSpPr>
              <a:spLocks/>
            </p:cNvSpPr>
            <p:nvPr/>
          </p:nvSpPr>
          <p:spPr bwMode="auto">
            <a:xfrm>
              <a:off x="-1980" y="2298"/>
              <a:ext cx="64" cy="108"/>
            </a:xfrm>
            <a:custGeom>
              <a:avLst/>
              <a:gdLst>
                <a:gd name="T0" fmla="*/ 92 w 143"/>
                <a:gd name="T1" fmla="*/ 239 h 239"/>
                <a:gd name="T2" fmla="*/ 0 w 143"/>
                <a:gd name="T3" fmla="*/ 139 h 239"/>
                <a:gd name="T4" fmla="*/ 0 w 143"/>
                <a:gd name="T5" fmla="*/ 98 h 239"/>
                <a:gd name="T6" fmla="*/ 116 w 143"/>
                <a:gd name="T7" fmla="*/ 0 h 239"/>
                <a:gd name="T8" fmla="*/ 143 w 143"/>
                <a:gd name="T9" fmla="*/ 26 h 239"/>
                <a:gd name="T10" fmla="*/ 116 w 143"/>
                <a:gd name="T11" fmla="*/ 53 h 239"/>
                <a:gd name="T12" fmla="*/ 53 w 143"/>
                <a:gd name="T13" fmla="*/ 98 h 239"/>
                <a:gd name="T14" fmla="*/ 53 w 143"/>
                <a:gd name="T15" fmla="*/ 139 h 239"/>
                <a:gd name="T16" fmla="*/ 92 w 143"/>
                <a:gd name="T17" fmla="*/ 186 h 239"/>
                <a:gd name="T18" fmla="*/ 118 w 143"/>
                <a:gd name="T19" fmla="*/ 212 h 239"/>
                <a:gd name="T20" fmla="*/ 92 w 143"/>
                <a:gd name="T21" fmla="*/ 23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3" h="239">
                  <a:moveTo>
                    <a:pt x="92" y="239"/>
                  </a:moveTo>
                  <a:cubicBezTo>
                    <a:pt x="40" y="239"/>
                    <a:pt x="0" y="195"/>
                    <a:pt x="0" y="139"/>
                  </a:cubicBezTo>
                  <a:cubicBezTo>
                    <a:pt x="0" y="98"/>
                    <a:pt x="0" y="98"/>
                    <a:pt x="0" y="98"/>
                  </a:cubicBezTo>
                  <a:cubicBezTo>
                    <a:pt x="0" y="43"/>
                    <a:pt x="64" y="0"/>
                    <a:pt x="116" y="0"/>
                  </a:cubicBezTo>
                  <a:cubicBezTo>
                    <a:pt x="131" y="0"/>
                    <a:pt x="143" y="12"/>
                    <a:pt x="143" y="26"/>
                  </a:cubicBezTo>
                  <a:cubicBezTo>
                    <a:pt x="143" y="41"/>
                    <a:pt x="131" y="53"/>
                    <a:pt x="116" y="53"/>
                  </a:cubicBezTo>
                  <a:cubicBezTo>
                    <a:pt x="88" y="53"/>
                    <a:pt x="53" y="77"/>
                    <a:pt x="53" y="98"/>
                  </a:cubicBezTo>
                  <a:cubicBezTo>
                    <a:pt x="53" y="139"/>
                    <a:pt x="53" y="139"/>
                    <a:pt x="53" y="139"/>
                  </a:cubicBezTo>
                  <a:cubicBezTo>
                    <a:pt x="53" y="162"/>
                    <a:pt x="66" y="186"/>
                    <a:pt x="92" y="186"/>
                  </a:cubicBezTo>
                  <a:cubicBezTo>
                    <a:pt x="106" y="186"/>
                    <a:pt x="118" y="198"/>
                    <a:pt x="118" y="212"/>
                  </a:cubicBezTo>
                  <a:cubicBezTo>
                    <a:pt x="118" y="227"/>
                    <a:pt x="106" y="239"/>
                    <a:pt x="92" y="2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a:endParaRPr lang="en-IN" sz="1799">
                <a:solidFill>
                  <a:srgbClr val="000000"/>
                </a:solidFill>
                <a:latin typeface="Arial" panose="020B0604020202020204" pitchFamily="34" charset="0"/>
                <a:cs typeface="Arial" panose="020B0604020202020204" pitchFamily="34" charset="0"/>
              </a:endParaRPr>
            </a:p>
          </p:txBody>
        </p:sp>
        <p:sp>
          <p:nvSpPr>
            <p:cNvPr id="47" name="Freeform 15">
              <a:extLst>
                <a:ext uri="{FF2B5EF4-FFF2-40B4-BE49-F238E27FC236}">
                  <a16:creationId xmlns:a16="http://schemas.microsoft.com/office/drawing/2014/main" id="{C0A9B37C-A8B7-D458-69FB-EBF390F9EE3F}"/>
                </a:ext>
              </a:extLst>
            </p:cNvPr>
            <p:cNvSpPr>
              <a:spLocks/>
            </p:cNvSpPr>
            <p:nvPr/>
          </p:nvSpPr>
          <p:spPr bwMode="auto">
            <a:xfrm>
              <a:off x="-2004" y="2382"/>
              <a:ext cx="652" cy="111"/>
            </a:xfrm>
            <a:custGeom>
              <a:avLst/>
              <a:gdLst>
                <a:gd name="T0" fmla="*/ 104 w 1444"/>
                <a:gd name="T1" fmla="*/ 238 h 247"/>
                <a:gd name="T2" fmla="*/ 26 w 1444"/>
                <a:gd name="T3" fmla="*/ 214 h 247"/>
                <a:gd name="T4" fmla="*/ 0 w 1444"/>
                <a:gd name="T5" fmla="*/ 141 h 247"/>
                <a:gd name="T6" fmla="*/ 0 w 1444"/>
                <a:gd name="T7" fmla="*/ 99 h 247"/>
                <a:gd name="T8" fmla="*/ 26 w 1444"/>
                <a:gd name="T9" fmla="*/ 31 h 247"/>
                <a:gd name="T10" fmla="*/ 138 w 1444"/>
                <a:gd name="T11" fmla="*/ 0 h 247"/>
                <a:gd name="T12" fmla="*/ 144 w 1444"/>
                <a:gd name="T13" fmla="*/ 0 h 247"/>
                <a:gd name="T14" fmla="*/ 170 w 1444"/>
                <a:gd name="T15" fmla="*/ 26 h 247"/>
                <a:gd name="T16" fmla="*/ 144 w 1444"/>
                <a:gd name="T17" fmla="*/ 53 h 247"/>
                <a:gd name="T18" fmla="*/ 138 w 1444"/>
                <a:gd name="T19" fmla="*/ 53 h 247"/>
                <a:gd name="T20" fmla="*/ 63 w 1444"/>
                <a:gd name="T21" fmla="*/ 68 h 247"/>
                <a:gd name="T22" fmla="*/ 53 w 1444"/>
                <a:gd name="T23" fmla="*/ 99 h 247"/>
                <a:gd name="T24" fmla="*/ 53 w 1444"/>
                <a:gd name="T25" fmla="*/ 141 h 247"/>
                <a:gd name="T26" fmla="*/ 63 w 1444"/>
                <a:gd name="T27" fmla="*/ 176 h 247"/>
                <a:gd name="T28" fmla="*/ 115 w 1444"/>
                <a:gd name="T29" fmla="*/ 185 h 247"/>
                <a:gd name="T30" fmla="*/ 127 w 1444"/>
                <a:gd name="T31" fmla="*/ 185 h 247"/>
                <a:gd name="T32" fmla="*/ 404 w 1444"/>
                <a:gd name="T33" fmla="*/ 185 h 247"/>
                <a:gd name="T34" fmla="*/ 875 w 1444"/>
                <a:gd name="T35" fmla="*/ 100 h 247"/>
                <a:gd name="T36" fmla="*/ 1244 w 1444"/>
                <a:gd name="T37" fmla="*/ 31 h 247"/>
                <a:gd name="T38" fmla="*/ 1417 w 1444"/>
                <a:gd name="T39" fmla="*/ 31 h 247"/>
                <a:gd name="T40" fmla="*/ 1444 w 1444"/>
                <a:gd name="T41" fmla="*/ 57 h 247"/>
                <a:gd name="T42" fmla="*/ 1417 w 1444"/>
                <a:gd name="T43" fmla="*/ 84 h 247"/>
                <a:gd name="T44" fmla="*/ 1245 w 1444"/>
                <a:gd name="T45" fmla="*/ 84 h 247"/>
                <a:gd name="T46" fmla="*/ 898 w 1444"/>
                <a:gd name="T47" fmla="*/ 148 h 247"/>
                <a:gd name="T48" fmla="*/ 403 w 1444"/>
                <a:gd name="T49" fmla="*/ 238 h 247"/>
                <a:gd name="T50" fmla="*/ 116 w 1444"/>
                <a:gd name="T51" fmla="*/ 238 h 247"/>
                <a:gd name="T52" fmla="*/ 104 w 1444"/>
                <a:gd name="T53" fmla="*/ 238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4" h="247">
                  <a:moveTo>
                    <a:pt x="104" y="238"/>
                  </a:moveTo>
                  <a:cubicBezTo>
                    <a:pt x="78" y="238"/>
                    <a:pt x="48" y="236"/>
                    <a:pt x="26" y="214"/>
                  </a:cubicBezTo>
                  <a:cubicBezTo>
                    <a:pt x="9" y="197"/>
                    <a:pt x="0" y="173"/>
                    <a:pt x="0" y="141"/>
                  </a:cubicBezTo>
                  <a:cubicBezTo>
                    <a:pt x="0" y="99"/>
                    <a:pt x="0" y="99"/>
                    <a:pt x="0" y="99"/>
                  </a:cubicBezTo>
                  <a:cubicBezTo>
                    <a:pt x="0" y="71"/>
                    <a:pt x="9" y="48"/>
                    <a:pt x="26" y="31"/>
                  </a:cubicBezTo>
                  <a:cubicBezTo>
                    <a:pt x="57" y="0"/>
                    <a:pt x="108" y="0"/>
                    <a:pt x="138" y="0"/>
                  </a:cubicBezTo>
                  <a:cubicBezTo>
                    <a:pt x="144" y="0"/>
                    <a:pt x="144" y="0"/>
                    <a:pt x="144" y="0"/>
                  </a:cubicBezTo>
                  <a:cubicBezTo>
                    <a:pt x="158" y="0"/>
                    <a:pt x="170" y="12"/>
                    <a:pt x="170" y="26"/>
                  </a:cubicBezTo>
                  <a:cubicBezTo>
                    <a:pt x="170" y="41"/>
                    <a:pt x="158" y="53"/>
                    <a:pt x="144" y="53"/>
                  </a:cubicBezTo>
                  <a:cubicBezTo>
                    <a:pt x="138" y="53"/>
                    <a:pt x="138" y="53"/>
                    <a:pt x="138" y="53"/>
                  </a:cubicBezTo>
                  <a:cubicBezTo>
                    <a:pt x="115" y="53"/>
                    <a:pt x="79" y="52"/>
                    <a:pt x="63" y="68"/>
                  </a:cubicBezTo>
                  <a:cubicBezTo>
                    <a:pt x="56" y="75"/>
                    <a:pt x="53" y="85"/>
                    <a:pt x="53" y="99"/>
                  </a:cubicBezTo>
                  <a:cubicBezTo>
                    <a:pt x="53" y="141"/>
                    <a:pt x="53" y="141"/>
                    <a:pt x="53" y="141"/>
                  </a:cubicBezTo>
                  <a:cubicBezTo>
                    <a:pt x="53" y="158"/>
                    <a:pt x="56" y="170"/>
                    <a:pt x="63" y="176"/>
                  </a:cubicBezTo>
                  <a:cubicBezTo>
                    <a:pt x="73" y="186"/>
                    <a:pt x="96" y="186"/>
                    <a:pt x="115" y="185"/>
                  </a:cubicBezTo>
                  <a:cubicBezTo>
                    <a:pt x="127" y="185"/>
                    <a:pt x="127" y="185"/>
                    <a:pt x="127" y="185"/>
                  </a:cubicBezTo>
                  <a:cubicBezTo>
                    <a:pt x="404" y="185"/>
                    <a:pt x="404" y="185"/>
                    <a:pt x="404" y="185"/>
                  </a:cubicBezTo>
                  <a:cubicBezTo>
                    <a:pt x="408" y="185"/>
                    <a:pt x="682" y="193"/>
                    <a:pt x="875" y="100"/>
                  </a:cubicBezTo>
                  <a:cubicBezTo>
                    <a:pt x="1004" y="38"/>
                    <a:pt x="1235" y="31"/>
                    <a:pt x="1244" y="31"/>
                  </a:cubicBezTo>
                  <a:cubicBezTo>
                    <a:pt x="1417" y="31"/>
                    <a:pt x="1417" y="31"/>
                    <a:pt x="1417" y="31"/>
                  </a:cubicBezTo>
                  <a:cubicBezTo>
                    <a:pt x="1432" y="31"/>
                    <a:pt x="1444" y="43"/>
                    <a:pt x="1444" y="57"/>
                  </a:cubicBezTo>
                  <a:cubicBezTo>
                    <a:pt x="1444" y="72"/>
                    <a:pt x="1432" y="84"/>
                    <a:pt x="1417" y="84"/>
                  </a:cubicBezTo>
                  <a:cubicBezTo>
                    <a:pt x="1245" y="84"/>
                    <a:pt x="1245" y="84"/>
                    <a:pt x="1245" y="84"/>
                  </a:cubicBezTo>
                  <a:cubicBezTo>
                    <a:pt x="1244" y="84"/>
                    <a:pt x="1017" y="90"/>
                    <a:pt x="898" y="148"/>
                  </a:cubicBezTo>
                  <a:cubicBezTo>
                    <a:pt x="693" y="247"/>
                    <a:pt x="415" y="239"/>
                    <a:pt x="403" y="238"/>
                  </a:cubicBezTo>
                  <a:cubicBezTo>
                    <a:pt x="116" y="238"/>
                    <a:pt x="116" y="238"/>
                    <a:pt x="116" y="238"/>
                  </a:cubicBezTo>
                  <a:cubicBezTo>
                    <a:pt x="112" y="238"/>
                    <a:pt x="108" y="238"/>
                    <a:pt x="104" y="2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a:endParaRPr lang="en-IN" sz="1799">
                <a:solidFill>
                  <a:srgbClr val="000000"/>
                </a:solidFill>
                <a:latin typeface="Arial" panose="020B0604020202020204" pitchFamily="34" charset="0"/>
                <a:cs typeface="Arial" panose="020B0604020202020204" pitchFamily="34" charset="0"/>
              </a:endParaRPr>
            </a:p>
          </p:txBody>
        </p:sp>
        <p:sp>
          <p:nvSpPr>
            <p:cNvPr id="48" name="Freeform 16">
              <a:extLst>
                <a:ext uri="{FF2B5EF4-FFF2-40B4-BE49-F238E27FC236}">
                  <a16:creationId xmlns:a16="http://schemas.microsoft.com/office/drawing/2014/main" id="{118BAA5F-1A9A-8C60-7007-53D38672E1BE}"/>
                </a:ext>
              </a:extLst>
            </p:cNvPr>
            <p:cNvSpPr>
              <a:spLocks/>
            </p:cNvSpPr>
            <p:nvPr/>
          </p:nvSpPr>
          <p:spPr bwMode="auto">
            <a:xfrm>
              <a:off x="-1968" y="2111"/>
              <a:ext cx="592" cy="211"/>
            </a:xfrm>
            <a:custGeom>
              <a:avLst/>
              <a:gdLst>
                <a:gd name="T0" fmla="*/ 89 w 1312"/>
                <a:gd name="T1" fmla="*/ 469 h 469"/>
                <a:gd name="T2" fmla="*/ 0 w 1312"/>
                <a:gd name="T3" fmla="*/ 371 h 469"/>
                <a:gd name="T4" fmla="*/ 0 w 1312"/>
                <a:gd name="T5" fmla="*/ 329 h 469"/>
                <a:gd name="T6" fmla="*/ 63 w 1312"/>
                <a:gd name="T7" fmla="*/ 234 h 469"/>
                <a:gd name="T8" fmla="*/ 48 w 1312"/>
                <a:gd name="T9" fmla="*/ 183 h 469"/>
                <a:gd name="T10" fmla="*/ 48 w 1312"/>
                <a:gd name="T11" fmla="*/ 141 h 469"/>
                <a:gd name="T12" fmla="*/ 145 w 1312"/>
                <a:gd name="T13" fmla="*/ 45 h 469"/>
                <a:gd name="T14" fmla="*/ 151 w 1312"/>
                <a:gd name="T15" fmla="*/ 45 h 469"/>
                <a:gd name="T16" fmla="*/ 1169 w 1312"/>
                <a:gd name="T17" fmla="*/ 105 h 469"/>
                <a:gd name="T18" fmla="*/ 1286 w 1312"/>
                <a:gd name="T19" fmla="*/ 105 h 469"/>
                <a:gd name="T20" fmla="*/ 1312 w 1312"/>
                <a:gd name="T21" fmla="*/ 131 h 469"/>
                <a:gd name="T22" fmla="*/ 1286 w 1312"/>
                <a:gd name="T23" fmla="*/ 158 h 469"/>
                <a:gd name="T24" fmla="*/ 1166 w 1312"/>
                <a:gd name="T25" fmla="*/ 158 h 469"/>
                <a:gd name="T26" fmla="*/ 1160 w 1312"/>
                <a:gd name="T27" fmla="*/ 157 h 469"/>
                <a:gd name="T28" fmla="*/ 154 w 1312"/>
                <a:gd name="T29" fmla="*/ 98 h 469"/>
                <a:gd name="T30" fmla="*/ 145 w 1312"/>
                <a:gd name="T31" fmla="*/ 98 h 469"/>
                <a:gd name="T32" fmla="*/ 101 w 1312"/>
                <a:gd name="T33" fmla="*/ 141 h 469"/>
                <a:gd name="T34" fmla="*/ 101 w 1312"/>
                <a:gd name="T35" fmla="*/ 183 h 469"/>
                <a:gd name="T36" fmla="*/ 144 w 1312"/>
                <a:gd name="T37" fmla="*/ 227 h 469"/>
                <a:gd name="T38" fmla="*/ 146 w 1312"/>
                <a:gd name="T39" fmla="*/ 227 h 469"/>
                <a:gd name="T40" fmla="*/ 172 w 1312"/>
                <a:gd name="T41" fmla="*/ 254 h 469"/>
                <a:gd name="T42" fmla="*/ 143 w 1312"/>
                <a:gd name="T43" fmla="*/ 280 h 469"/>
                <a:gd name="T44" fmla="*/ 97 w 1312"/>
                <a:gd name="T45" fmla="*/ 280 h 469"/>
                <a:gd name="T46" fmla="*/ 53 w 1312"/>
                <a:gd name="T47" fmla="*/ 329 h 469"/>
                <a:gd name="T48" fmla="*/ 53 w 1312"/>
                <a:gd name="T49" fmla="*/ 371 h 469"/>
                <a:gd name="T50" fmla="*/ 89 w 1312"/>
                <a:gd name="T51" fmla="*/ 416 h 469"/>
                <a:gd name="T52" fmla="*/ 116 w 1312"/>
                <a:gd name="T53" fmla="*/ 442 h 469"/>
                <a:gd name="T54" fmla="*/ 89 w 1312"/>
                <a:gd name="T55" fmla="*/ 46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12" h="469">
                  <a:moveTo>
                    <a:pt x="89" y="469"/>
                  </a:moveTo>
                  <a:cubicBezTo>
                    <a:pt x="38" y="469"/>
                    <a:pt x="0" y="428"/>
                    <a:pt x="0" y="371"/>
                  </a:cubicBezTo>
                  <a:cubicBezTo>
                    <a:pt x="0" y="329"/>
                    <a:pt x="0" y="329"/>
                    <a:pt x="0" y="329"/>
                  </a:cubicBezTo>
                  <a:cubicBezTo>
                    <a:pt x="0" y="287"/>
                    <a:pt x="27" y="249"/>
                    <a:pt x="63" y="234"/>
                  </a:cubicBezTo>
                  <a:cubicBezTo>
                    <a:pt x="54" y="219"/>
                    <a:pt x="48" y="202"/>
                    <a:pt x="48" y="183"/>
                  </a:cubicBezTo>
                  <a:cubicBezTo>
                    <a:pt x="48" y="141"/>
                    <a:pt x="48" y="141"/>
                    <a:pt x="48" y="141"/>
                  </a:cubicBezTo>
                  <a:cubicBezTo>
                    <a:pt x="48" y="88"/>
                    <a:pt x="92" y="45"/>
                    <a:pt x="145" y="45"/>
                  </a:cubicBezTo>
                  <a:cubicBezTo>
                    <a:pt x="151" y="45"/>
                    <a:pt x="151" y="45"/>
                    <a:pt x="151" y="45"/>
                  </a:cubicBezTo>
                  <a:cubicBezTo>
                    <a:pt x="155" y="44"/>
                    <a:pt x="735" y="0"/>
                    <a:pt x="1169" y="105"/>
                  </a:cubicBezTo>
                  <a:cubicBezTo>
                    <a:pt x="1286" y="105"/>
                    <a:pt x="1286" y="105"/>
                    <a:pt x="1286" y="105"/>
                  </a:cubicBezTo>
                  <a:cubicBezTo>
                    <a:pt x="1301" y="105"/>
                    <a:pt x="1312" y="117"/>
                    <a:pt x="1312" y="131"/>
                  </a:cubicBezTo>
                  <a:cubicBezTo>
                    <a:pt x="1312" y="146"/>
                    <a:pt x="1301" y="158"/>
                    <a:pt x="1286" y="158"/>
                  </a:cubicBezTo>
                  <a:cubicBezTo>
                    <a:pt x="1166" y="158"/>
                    <a:pt x="1166" y="158"/>
                    <a:pt x="1166" y="158"/>
                  </a:cubicBezTo>
                  <a:cubicBezTo>
                    <a:pt x="1164" y="158"/>
                    <a:pt x="1162" y="157"/>
                    <a:pt x="1160" y="157"/>
                  </a:cubicBezTo>
                  <a:cubicBezTo>
                    <a:pt x="734" y="53"/>
                    <a:pt x="159" y="97"/>
                    <a:pt x="154" y="98"/>
                  </a:cubicBezTo>
                  <a:cubicBezTo>
                    <a:pt x="145" y="98"/>
                    <a:pt x="145" y="98"/>
                    <a:pt x="145" y="98"/>
                  </a:cubicBezTo>
                  <a:cubicBezTo>
                    <a:pt x="121" y="98"/>
                    <a:pt x="101" y="117"/>
                    <a:pt x="101" y="141"/>
                  </a:cubicBezTo>
                  <a:cubicBezTo>
                    <a:pt x="101" y="183"/>
                    <a:pt x="101" y="183"/>
                    <a:pt x="101" y="183"/>
                  </a:cubicBezTo>
                  <a:cubicBezTo>
                    <a:pt x="101" y="207"/>
                    <a:pt x="120" y="227"/>
                    <a:pt x="144" y="227"/>
                  </a:cubicBezTo>
                  <a:cubicBezTo>
                    <a:pt x="146" y="227"/>
                    <a:pt x="146" y="227"/>
                    <a:pt x="146" y="227"/>
                  </a:cubicBezTo>
                  <a:cubicBezTo>
                    <a:pt x="160" y="228"/>
                    <a:pt x="172" y="239"/>
                    <a:pt x="172" y="254"/>
                  </a:cubicBezTo>
                  <a:cubicBezTo>
                    <a:pt x="172" y="269"/>
                    <a:pt x="158" y="281"/>
                    <a:pt x="143" y="280"/>
                  </a:cubicBezTo>
                  <a:cubicBezTo>
                    <a:pt x="97" y="280"/>
                    <a:pt x="97" y="280"/>
                    <a:pt x="97" y="280"/>
                  </a:cubicBezTo>
                  <a:cubicBezTo>
                    <a:pt x="75" y="280"/>
                    <a:pt x="53" y="304"/>
                    <a:pt x="53" y="329"/>
                  </a:cubicBezTo>
                  <a:cubicBezTo>
                    <a:pt x="53" y="371"/>
                    <a:pt x="53" y="371"/>
                    <a:pt x="53" y="371"/>
                  </a:cubicBezTo>
                  <a:cubicBezTo>
                    <a:pt x="53" y="393"/>
                    <a:pt x="64" y="416"/>
                    <a:pt x="89" y="416"/>
                  </a:cubicBezTo>
                  <a:cubicBezTo>
                    <a:pt x="104" y="416"/>
                    <a:pt x="116" y="428"/>
                    <a:pt x="116" y="442"/>
                  </a:cubicBezTo>
                  <a:cubicBezTo>
                    <a:pt x="116" y="457"/>
                    <a:pt x="104" y="469"/>
                    <a:pt x="89" y="4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a:endParaRPr lang="en-IN" sz="1799">
                <a:solidFill>
                  <a:srgbClr val="000000"/>
                </a:solidFill>
                <a:latin typeface="Arial" panose="020B0604020202020204" pitchFamily="34" charset="0"/>
                <a:cs typeface="Arial" panose="020B0604020202020204" pitchFamily="34" charset="0"/>
              </a:endParaRPr>
            </a:p>
          </p:txBody>
        </p:sp>
        <p:sp>
          <p:nvSpPr>
            <p:cNvPr id="49" name="Rectangle 17">
              <a:extLst>
                <a:ext uri="{FF2B5EF4-FFF2-40B4-BE49-F238E27FC236}">
                  <a16:creationId xmlns:a16="http://schemas.microsoft.com/office/drawing/2014/main" id="{11C300CC-F6BC-D61D-5724-7EB2E54AEB3F}"/>
                </a:ext>
              </a:extLst>
            </p:cNvPr>
            <p:cNvSpPr>
              <a:spLocks noChangeArrowheads="1"/>
            </p:cNvSpPr>
            <p:nvPr/>
          </p:nvSpPr>
          <p:spPr bwMode="auto">
            <a:xfrm>
              <a:off x="-1328" y="2963"/>
              <a:ext cx="23" cy="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a:endParaRPr lang="en-IN" sz="1799">
                <a:solidFill>
                  <a:srgbClr val="000000"/>
                </a:solidFill>
                <a:latin typeface="Arial" panose="020B0604020202020204" pitchFamily="34" charset="0"/>
                <a:cs typeface="Arial" panose="020B0604020202020204" pitchFamily="34" charset="0"/>
              </a:endParaRPr>
            </a:p>
          </p:txBody>
        </p:sp>
        <p:sp>
          <p:nvSpPr>
            <p:cNvPr id="50" name="Rectangle 18">
              <a:extLst>
                <a:ext uri="{FF2B5EF4-FFF2-40B4-BE49-F238E27FC236}">
                  <a16:creationId xmlns:a16="http://schemas.microsoft.com/office/drawing/2014/main" id="{08577F9F-3BE6-9DF4-A6D2-689C5B121425}"/>
                </a:ext>
              </a:extLst>
            </p:cNvPr>
            <p:cNvSpPr>
              <a:spLocks noChangeArrowheads="1"/>
            </p:cNvSpPr>
            <p:nvPr/>
          </p:nvSpPr>
          <p:spPr bwMode="auto">
            <a:xfrm>
              <a:off x="-1090" y="2963"/>
              <a:ext cx="24" cy="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a:endParaRPr lang="en-IN" sz="1799">
                <a:solidFill>
                  <a:srgbClr val="000000"/>
                </a:solidFill>
                <a:latin typeface="Arial" panose="020B0604020202020204" pitchFamily="34" charset="0"/>
                <a:cs typeface="Arial" panose="020B0604020202020204" pitchFamily="34" charset="0"/>
              </a:endParaRPr>
            </a:p>
          </p:txBody>
        </p:sp>
        <p:sp>
          <p:nvSpPr>
            <p:cNvPr id="51" name="Rectangle 19">
              <a:extLst>
                <a:ext uri="{FF2B5EF4-FFF2-40B4-BE49-F238E27FC236}">
                  <a16:creationId xmlns:a16="http://schemas.microsoft.com/office/drawing/2014/main" id="{D184A7D2-8562-5DB5-E735-9B3F64C2B72A}"/>
                </a:ext>
              </a:extLst>
            </p:cNvPr>
            <p:cNvSpPr>
              <a:spLocks noChangeArrowheads="1"/>
            </p:cNvSpPr>
            <p:nvPr/>
          </p:nvSpPr>
          <p:spPr bwMode="auto">
            <a:xfrm>
              <a:off x="-1050" y="2395"/>
              <a:ext cx="82"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a:endParaRPr lang="en-IN" sz="1799">
                <a:solidFill>
                  <a:srgbClr val="000000"/>
                </a:solidFill>
                <a:latin typeface="Arial" panose="020B0604020202020204" pitchFamily="34" charset="0"/>
                <a:cs typeface="Arial" panose="020B0604020202020204" pitchFamily="34" charset="0"/>
              </a:endParaRPr>
            </a:p>
          </p:txBody>
        </p:sp>
        <p:sp>
          <p:nvSpPr>
            <p:cNvPr id="52" name="Rectangle 20">
              <a:extLst>
                <a:ext uri="{FF2B5EF4-FFF2-40B4-BE49-F238E27FC236}">
                  <a16:creationId xmlns:a16="http://schemas.microsoft.com/office/drawing/2014/main" id="{0C41AC82-10F9-C210-F07C-FA5F574232DA}"/>
                </a:ext>
              </a:extLst>
            </p:cNvPr>
            <p:cNvSpPr>
              <a:spLocks noChangeArrowheads="1"/>
            </p:cNvSpPr>
            <p:nvPr/>
          </p:nvSpPr>
          <p:spPr bwMode="auto">
            <a:xfrm>
              <a:off x="-1050" y="2158"/>
              <a:ext cx="82"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a:endParaRPr lang="en-IN" sz="1799">
                <a:solidFill>
                  <a:srgbClr val="000000"/>
                </a:solidFill>
                <a:latin typeface="Arial" panose="020B0604020202020204" pitchFamily="34" charset="0"/>
                <a:cs typeface="Arial" panose="020B0604020202020204" pitchFamily="34" charset="0"/>
              </a:endParaRPr>
            </a:p>
          </p:txBody>
        </p:sp>
        <p:sp>
          <p:nvSpPr>
            <p:cNvPr id="53" name="Rectangle 21">
              <a:extLst>
                <a:ext uri="{FF2B5EF4-FFF2-40B4-BE49-F238E27FC236}">
                  <a16:creationId xmlns:a16="http://schemas.microsoft.com/office/drawing/2014/main" id="{39146013-EB89-5DEB-ED52-56BE9248728E}"/>
                </a:ext>
              </a:extLst>
            </p:cNvPr>
            <p:cNvSpPr>
              <a:spLocks noChangeArrowheads="1"/>
            </p:cNvSpPr>
            <p:nvPr/>
          </p:nvSpPr>
          <p:spPr bwMode="auto">
            <a:xfrm>
              <a:off x="-1631" y="2062"/>
              <a:ext cx="23" cy="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a:endParaRPr lang="en-IN" sz="1799">
                <a:solidFill>
                  <a:srgbClr val="000000"/>
                </a:solidFill>
                <a:latin typeface="Arial" panose="020B0604020202020204" pitchFamily="34" charset="0"/>
                <a:cs typeface="Arial" panose="020B0604020202020204" pitchFamily="34" charset="0"/>
              </a:endParaRPr>
            </a:p>
          </p:txBody>
        </p:sp>
        <p:sp>
          <p:nvSpPr>
            <p:cNvPr id="54" name="Rectangle 22">
              <a:extLst>
                <a:ext uri="{FF2B5EF4-FFF2-40B4-BE49-F238E27FC236}">
                  <a16:creationId xmlns:a16="http://schemas.microsoft.com/office/drawing/2014/main" id="{9CE1D78D-1DBC-0042-1E76-C82E060D918F}"/>
                </a:ext>
              </a:extLst>
            </p:cNvPr>
            <p:cNvSpPr>
              <a:spLocks noChangeArrowheads="1"/>
            </p:cNvSpPr>
            <p:nvPr/>
          </p:nvSpPr>
          <p:spPr bwMode="auto">
            <a:xfrm>
              <a:off x="-1870" y="2062"/>
              <a:ext cx="24" cy="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a:endParaRPr lang="en-IN" sz="1799">
                <a:solidFill>
                  <a:srgbClr val="000000"/>
                </a:solidFill>
                <a:latin typeface="Arial" panose="020B0604020202020204" pitchFamily="34" charset="0"/>
                <a:cs typeface="Arial" panose="020B0604020202020204" pitchFamily="34" charset="0"/>
              </a:endParaRPr>
            </a:p>
          </p:txBody>
        </p:sp>
        <p:sp>
          <p:nvSpPr>
            <p:cNvPr id="55" name="Rectangle 23">
              <a:extLst>
                <a:ext uri="{FF2B5EF4-FFF2-40B4-BE49-F238E27FC236}">
                  <a16:creationId xmlns:a16="http://schemas.microsoft.com/office/drawing/2014/main" id="{4C63F02A-7B0D-E50E-35C4-CDAFC698B692}"/>
                </a:ext>
              </a:extLst>
            </p:cNvPr>
            <p:cNvSpPr>
              <a:spLocks noChangeArrowheads="1"/>
            </p:cNvSpPr>
            <p:nvPr/>
          </p:nvSpPr>
          <p:spPr bwMode="auto">
            <a:xfrm>
              <a:off x="-1967" y="2920"/>
              <a:ext cx="8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a:endParaRPr lang="en-IN" sz="1799">
                <a:solidFill>
                  <a:srgbClr val="000000"/>
                </a:solidFill>
                <a:latin typeface="Arial" panose="020B0604020202020204" pitchFamily="34" charset="0"/>
                <a:cs typeface="Arial" panose="020B0604020202020204" pitchFamily="34" charset="0"/>
              </a:endParaRPr>
            </a:p>
          </p:txBody>
        </p:sp>
        <p:sp>
          <p:nvSpPr>
            <p:cNvPr id="56" name="Rectangle 24">
              <a:extLst>
                <a:ext uri="{FF2B5EF4-FFF2-40B4-BE49-F238E27FC236}">
                  <a16:creationId xmlns:a16="http://schemas.microsoft.com/office/drawing/2014/main" id="{885ED207-B458-480E-8005-7A0B4E9CB5DE}"/>
                </a:ext>
              </a:extLst>
            </p:cNvPr>
            <p:cNvSpPr>
              <a:spLocks noChangeArrowheads="1"/>
            </p:cNvSpPr>
            <p:nvPr/>
          </p:nvSpPr>
          <p:spPr bwMode="auto">
            <a:xfrm>
              <a:off x="-1967" y="2682"/>
              <a:ext cx="8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a:endParaRPr lang="en-IN" sz="1799">
                <a:solidFill>
                  <a:srgbClr val="000000"/>
                </a:solidFill>
                <a:latin typeface="Arial" panose="020B0604020202020204" pitchFamily="34" charset="0"/>
                <a:cs typeface="Arial" panose="020B0604020202020204" pitchFamily="34" charset="0"/>
              </a:endParaRPr>
            </a:p>
          </p:txBody>
        </p:sp>
      </p:grpSp>
      <p:grpSp>
        <p:nvGrpSpPr>
          <p:cNvPr id="57" name="Group 4">
            <a:extLst>
              <a:ext uri="{FF2B5EF4-FFF2-40B4-BE49-F238E27FC236}">
                <a16:creationId xmlns:a16="http://schemas.microsoft.com/office/drawing/2014/main" id="{1ACB233B-25BD-B9FE-DBD7-C27B5EB5CE33}"/>
              </a:ext>
            </a:extLst>
          </p:cNvPr>
          <p:cNvGrpSpPr>
            <a:grpSpLocks noChangeAspect="1"/>
          </p:cNvGrpSpPr>
          <p:nvPr/>
        </p:nvGrpSpPr>
        <p:grpSpPr bwMode="auto">
          <a:xfrm>
            <a:off x="10999784" y="3151036"/>
            <a:ext cx="473831" cy="374400"/>
            <a:chOff x="3178352" y="2509555"/>
            <a:chExt cx="851" cy="709"/>
          </a:xfrm>
          <a:solidFill>
            <a:schemeClr val="bg1"/>
          </a:solidFill>
        </p:grpSpPr>
        <p:sp>
          <p:nvSpPr>
            <p:cNvPr id="58" name="Freeform 5">
              <a:extLst>
                <a:ext uri="{FF2B5EF4-FFF2-40B4-BE49-F238E27FC236}">
                  <a16:creationId xmlns:a16="http://schemas.microsoft.com/office/drawing/2014/main" id="{314931C8-9C08-59BB-DC93-4FA632E2506A}"/>
                </a:ext>
              </a:extLst>
            </p:cNvPr>
            <p:cNvSpPr>
              <a:spLocks noEditPoints="1"/>
            </p:cNvSpPr>
            <p:nvPr/>
          </p:nvSpPr>
          <p:spPr bwMode="auto">
            <a:xfrm>
              <a:off x="3178352" y="2509964"/>
              <a:ext cx="851" cy="300"/>
            </a:xfrm>
            <a:custGeom>
              <a:avLst/>
              <a:gdLst>
                <a:gd name="T0" fmla="*/ 1470 w 2709"/>
                <a:gd name="T1" fmla="*/ 960 h 960"/>
                <a:gd name="T2" fmla="*/ 1462 w 2709"/>
                <a:gd name="T3" fmla="*/ 959 h 960"/>
                <a:gd name="T4" fmla="*/ 634 w 2709"/>
                <a:gd name="T5" fmla="*/ 727 h 960"/>
                <a:gd name="T6" fmla="*/ 29 w 2709"/>
                <a:gd name="T7" fmla="*/ 727 h 960"/>
                <a:gd name="T8" fmla="*/ 0 w 2709"/>
                <a:gd name="T9" fmla="*/ 697 h 960"/>
                <a:gd name="T10" fmla="*/ 0 w 2709"/>
                <a:gd name="T11" fmla="*/ 140 h 960"/>
                <a:gd name="T12" fmla="*/ 29 w 2709"/>
                <a:gd name="T13" fmla="*/ 111 h 960"/>
                <a:gd name="T14" fmla="*/ 384 w 2709"/>
                <a:gd name="T15" fmla="*/ 111 h 960"/>
                <a:gd name="T16" fmla="*/ 764 w 2709"/>
                <a:gd name="T17" fmla="*/ 0 h 960"/>
                <a:gd name="T18" fmla="*/ 1307 w 2709"/>
                <a:gd name="T19" fmla="*/ 253 h 960"/>
                <a:gd name="T20" fmla="*/ 1880 w 2709"/>
                <a:gd name="T21" fmla="*/ 253 h 960"/>
                <a:gd name="T22" fmla="*/ 1964 w 2709"/>
                <a:gd name="T23" fmla="*/ 298 h 960"/>
                <a:gd name="T24" fmla="*/ 1977 w 2709"/>
                <a:gd name="T25" fmla="*/ 428 h 960"/>
                <a:gd name="T26" fmla="*/ 1976 w 2709"/>
                <a:gd name="T27" fmla="*/ 431 h 960"/>
                <a:gd name="T28" fmla="*/ 2508 w 2709"/>
                <a:gd name="T29" fmla="*/ 260 h 960"/>
                <a:gd name="T30" fmla="*/ 2697 w 2709"/>
                <a:gd name="T31" fmla="*/ 353 h 960"/>
                <a:gd name="T32" fmla="*/ 2689 w 2709"/>
                <a:gd name="T33" fmla="*/ 466 h 960"/>
                <a:gd name="T34" fmla="*/ 2604 w 2709"/>
                <a:gd name="T35" fmla="*/ 542 h 960"/>
                <a:gd name="T36" fmla="*/ 2571 w 2709"/>
                <a:gd name="T37" fmla="*/ 554 h 960"/>
                <a:gd name="T38" fmla="*/ 1893 w 2709"/>
                <a:gd name="T39" fmla="*/ 806 h 960"/>
                <a:gd name="T40" fmla="*/ 1480 w 2709"/>
                <a:gd name="T41" fmla="*/ 958 h 960"/>
                <a:gd name="T42" fmla="*/ 1470 w 2709"/>
                <a:gd name="T43" fmla="*/ 960 h 960"/>
                <a:gd name="T44" fmla="*/ 59 w 2709"/>
                <a:gd name="T45" fmla="*/ 668 h 960"/>
                <a:gd name="T46" fmla="*/ 639 w 2709"/>
                <a:gd name="T47" fmla="*/ 668 h 960"/>
                <a:gd name="T48" fmla="*/ 646 w 2709"/>
                <a:gd name="T49" fmla="*/ 669 h 960"/>
                <a:gd name="T50" fmla="*/ 1468 w 2709"/>
                <a:gd name="T51" fmla="*/ 899 h 960"/>
                <a:gd name="T52" fmla="*/ 1872 w 2709"/>
                <a:gd name="T53" fmla="*/ 751 h 960"/>
                <a:gd name="T54" fmla="*/ 2584 w 2709"/>
                <a:gd name="T55" fmla="*/ 486 h 960"/>
                <a:gd name="T56" fmla="*/ 2637 w 2709"/>
                <a:gd name="T57" fmla="*/ 440 h 960"/>
                <a:gd name="T58" fmla="*/ 2641 w 2709"/>
                <a:gd name="T59" fmla="*/ 372 h 960"/>
                <a:gd name="T60" fmla="*/ 2527 w 2709"/>
                <a:gd name="T61" fmla="*/ 316 h 960"/>
                <a:gd name="T62" fmla="*/ 1916 w 2709"/>
                <a:gd name="T63" fmla="*/ 512 h 960"/>
                <a:gd name="T64" fmla="*/ 1733 w 2709"/>
                <a:gd name="T65" fmla="*/ 573 h 960"/>
                <a:gd name="T66" fmla="*/ 1099 w 2709"/>
                <a:gd name="T67" fmla="*/ 573 h 960"/>
                <a:gd name="T68" fmla="*/ 1070 w 2709"/>
                <a:gd name="T69" fmla="*/ 544 h 960"/>
                <a:gd name="T70" fmla="*/ 1099 w 2709"/>
                <a:gd name="T71" fmla="*/ 514 h 960"/>
                <a:gd name="T72" fmla="*/ 1733 w 2709"/>
                <a:gd name="T73" fmla="*/ 514 h 960"/>
                <a:gd name="T74" fmla="*/ 1878 w 2709"/>
                <a:gd name="T75" fmla="*/ 467 h 960"/>
                <a:gd name="T76" fmla="*/ 1884 w 2709"/>
                <a:gd name="T77" fmla="*/ 462 h 960"/>
                <a:gd name="T78" fmla="*/ 1923 w 2709"/>
                <a:gd name="T79" fmla="*/ 406 h 960"/>
                <a:gd name="T80" fmla="*/ 1915 w 2709"/>
                <a:gd name="T81" fmla="*/ 331 h 960"/>
                <a:gd name="T82" fmla="*/ 1880 w 2709"/>
                <a:gd name="T83" fmla="*/ 312 h 960"/>
                <a:gd name="T84" fmla="*/ 1293 w 2709"/>
                <a:gd name="T85" fmla="*/ 312 h 960"/>
                <a:gd name="T86" fmla="*/ 1293 w 2709"/>
                <a:gd name="T87" fmla="*/ 312 h 960"/>
                <a:gd name="T88" fmla="*/ 1270 w 2709"/>
                <a:gd name="T89" fmla="*/ 301 h 960"/>
                <a:gd name="T90" fmla="*/ 764 w 2709"/>
                <a:gd name="T91" fmla="*/ 59 h 960"/>
                <a:gd name="T92" fmla="*/ 409 w 2709"/>
                <a:gd name="T93" fmla="*/ 165 h 960"/>
                <a:gd name="T94" fmla="*/ 393 w 2709"/>
                <a:gd name="T95" fmla="*/ 170 h 960"/>
                <a:gd name="T96" fmla="*/ 59 w 2709"/>
                <a:gd name="T97" fmla="*/ 170 h 960"/>
                <a:gd name="T98" fmla="*/ 59 w 2709"/>
                <a:gd name="T99" fmla="*/ 668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09" h="960">
                  <a:moveTo>
                    <a:pt x="1470" y="960"/>
                  </a:moveTo>
                  <a:cubicBezTo>
                    <a:pt x="1467" y="960"/>
                    <a:pt x="1464" y="959"/>
                    <a:pt x="1462" y="959"/>
                  </a:cubicBezTo>
                  <a:cubicBezTo>
                    <a:pt x="634" y="727"/>
                    <a:pt x="634" y="727"/>
                    <a:pt x="634" y="727"/>
                  </a:cubicBezTo>
                  <a:cubicBezTo>
                    <a:pt x="29" y="727"/>
                    <a:pt x="29" y="727"/>
                    <a:pt x="29" y="727"/>
                  </a:cubicBezTo>
                  <a:cubicBezTo>
                    <a:pt x="13" y="727"/>
                    <a:pt x="0" y="713"/>
                    <a:pt x="0" y="697"/>
                  </a:cubicBezTo>
                  <a:cubicBezTo>
                    <a:pt x="0" y="140"/>
                    <a:pt x="0" y="140"/>
                    <a:pt x="0" y="140"/>
                  </a:cubicBezTo>
                  <a:cubicBezTo>
                    <a:pt x="0" y="124"/>
                    <a:pt x="13" y="111"/>
                    <a:pt x="29" y="111"/>
                  </a:cubicBezTo>
                  <a:cubicBezTo>
                    <a:pt x="384" y="111"/>
                    <a:pt x="384" y="111"/>
                    <a:pt x="384" y="111"/>
                  </a:cubicBezTo>
                  <a:cubicBezTo>
                    <a:pt x="498" y="38"/>
                    <a:pt x="629" y="0"/>
                    <a:pt x="764" y="0"/>
                  </a:cubicBezTo>
                  <a:cubicBezTo>
                    <a:pt x="975" y="0"/>
                    <a:pt x="1172" y="92"/>
                    <a:pt x="1307" y="253"/>
                  </a:cubicBezTo>
                  <a:cubicBezTo>
                    <a:pt x="1880" y="253"/>
                    <a:pt x="1880" y="253"/>
                    <a:pt x="1880" y="253"/>
                  </a:cubicBezTo>
                  <a:cubicBezTo>
                    <a:pt x="1914" y="253"/>
                    <a:pt x="1944" y="269"/>
                    <a:pt x="1964" y="298"/>
                  </a:cubicBezTo>
                  <a:cubicBezTo>
                    <a:pt x="1988" y="334"/>
                    <a:pt x="1993" y="388"/>
                    <a:pt x="1977" y="428"/>
                  </a:cubicBezTo>
                  <a:cubicBezTo>
                    <a:pt x="1977" y="429"/>
                    <a:pt x="1976" y="430"/>
                    <a:pt x="1976" y="431"/>
                  </a:cubicBezTo>
                  <a:cubicBezTo>
                    <a:pt x="2508" y="260"/>
                    <a:pt x="2508" y="260"/>
                    <a:pt x="2508" y="260"/>
                  </a:cubicBezTo>
                  <a:cubicBezTo>
                    <a:pt x="2585" y="234"/>
                    <a:pt x="2670" y="275"/>
                    <a:pt x="2697" y="353"/>
                  </a:cubicBezTo>
                  <a:cubicBezTo>
                    <a:pt x="2709" y="390"/>
                    <a:pt x="2707" y="431"/>
                    <a:pt x="2689" y="466"/>
                  </a:cubicBezTo>
                  <a:cubicBezTo>
                    <a:pt x="2672" y="502"/>
                    <a:pt x="2642" y="529"/>
                    <a:pt x="2604" y="542"/>
                  </a:cubicBezTo>
                  <a:cubicBezTo>
                    <a:pt x="2571" y="554"/>
                    <a:pt x="2571" y="554"/>
                    <a:pt x="2571" y="554"/>
                  </a:cubicBezTo>
                  <a:cubicBezTo>
                    <a:pt x="1893" y="806"/>
                    <a:pt x="1893" y="806"/>
                    <a:pt x="1893" y="806"/>
                  </a:cubicBezTo>
                  <a:cubicBezTo>
                    <a:pt x="1480" y="958"/>
                    <a:pt x="1480" y="958"/>
                    <a:pt x="1480" y="958"/>
                  </a:cubicBezTo>
                  <a:cubicBezTo>
                    <a:pt x="1476" y="959"/>
                    <a:pt x="1473" y="960"/>
                    <a:pt x="1470" y="960"/>
                  </a:cubicBezTo>
                  <a:close/>
                  <a:moveTo>
                    <a:pt x="59" y="668"/>
                  </a:moveTo>
                  <a:cubicBezTo>
                    <a:pt x="639" y="668"/>
                    <a:pt x="639" y="668"/>
                    <a:pt x="639" y="668"/>
                  </a:cubicBezTo>
                  <a:cubicBezTo>
                    <a:pt x="641" y="668"/>
                    <a:pt x="644" y="668"/>
                    <a:pt x="646" y="669"/>
                  </a:cubicBezTo>
                  <a:cubicBezTo>
                    <a:pt x="1468" y="899"/>
                    <a:pt x="1468" y="899"/>
                    <a:pt x="1468" y="899"/>
                  </a:cubicBezTo>
                  <a:cubicBezTo>
                    <a:pt x="1872" y="751"/>
                    <a:pt x="1872" y="751"/>
                    <a:pt x="1872" y="751"/>
                  </a:cubicBezTo>
                  <a:cubicBezTo>
                    <a:pt x="2584" y="486"/>
                    <a:pt x="2584" y="486"/>
                    <a:pt x="2584" y="486"/>
                  </a:cubicBezTo>
                  <a:cubicBezTo>
                    <a:pt x="2608" y="478"/>
                    <a:pt x="2626" y="462"/>
                    <a:pt x="2637" y="440"/>
                  </a:cubicBezTo>
                  <a:cubicBezTo>
                    <a:pt x="2647" y="419"/>
                    <a:pt x="2649" y="394"/>
                    <a:pt x="2641" y="372"/>
                  </a:cubicBezTo>
                  <a:cubicBezTo>
                    <a:pt x="2625" y="325"/>
                    <a:pt x="2574" y="300"/>
                    <a:pt x="2527" y="316"/>
                  </a:cubicBezTo>
                  <a:cubicBezTo>
                    <a:pt x="1916" y="512"/>
                    <a:pt x="1916" y="512"/>
                    <a:pt x="1916" y="512"/>
                  </a:cubicBezTo>
                  <a:cubicBezTo>
                    <a:pt x="1878" y="545"/>
                    <a:pt x="1820" y="573"/>
                    <a:pt x="1733" y="573"/>
                  </a:cubicBezTo>
                  <a:cubicBezTo>
                    <a:pt x="1099" y="573"/>
                    <a:pt x="1099" y="573"/>
                    <a:pt x="1099" y="573"/>
                  </a:cubicBezTo>
                  <a:cubicBezTo>
                    <a:pt x="1083" y="573"/>
                    <a:pt x="1070" y="560"/>
                    <a:pt x="1070" y="544"/>
                  </a:cubicBezTo>
                  <a:cubicBezTo>
                    <a:pt x="1070" y="527"/>
                    <a:pt x="1083" y="514"/>
                    <a:pt x="1099" y="514"/>
                  </a:cubicBezTo>
                  <a:cubicBezTo>
                    <a:pt x="1733" y="514"/>
                    <a:pt x="1733" y="514"/>
                    <a:pt x="1733" y="514"/>
                  </a:cubicBezTo>
                  <a:cubicBezTo>
                    <a:pt x="1803" y="514"/>
                    <a:pt x="1849" y="492"/>
                    <a:pt x="1878" y="467"/>
                  </a:cubicBezTo>
                  <a:cubicBezTo>
                    <a:pt x="1880" y="465"/>
                    <a:pt x="1882" y="463"/>
                    <a:pt x="1884" y="462"/>
                  </a:cubicBezTo>
                  <a:cubicBezTo>
                    <a:pt x="1906" y="441"/>
                    <a:pt x="1917" y="419"/>
                    <a:pt x="1923" y="406"/>
                  </a:cubicBezTo>
                  <a:cubicBezTo>
                    <a:pt x="1932" y="383"/>
                    <a:pt x="1928" y="351"/>
                    <a:pt x="1915" y="331"/>
                  </a:cubicBezTo>
                  <a:cubicBezTo>
                    <a:pt x="1906" y="318"/>
                    <a:pt x="1895" y="312"/>
                    <a:pt x="1880" y="312"/>
                  </a:cubicBezTo>
                  <a:cubicBezTo>
                    <a:pt x="1293" y="312"/>
                    <a:pt x="1293" y="312"/>
                    <a:pt x="1293" y="312"/>
                  </a:cubicBezTo>
                  <a:cubicBezTo>
                    <a:pt x="1293" y="312"/>
                    <a:pt x="1293" y="312"/>
                    <a:pt x="1293" y="312"/>
                  </a:cubicBezTo>
                  <a:cubicBezTo>
                    <a:pt x="1284" y="312"/>
                    <a:pt x="1275" y="308"/>
                    <a:pt x="1270" y="301"/>
                  </a:cubicBezTo>
                  <a:cubicBezTo>
                    <a:pt x="1146" y="147"/>
                    <a:pt x="962" y="59"/>
                    <a:pt x="764" y="59"/>
                  </a:cubicBezTo>
                  <a:cubicBezTo>
                    <a:pt x="638" y="59"/>
                    <a:pt x="515" y="95"/>
                    <a:pt x="409" y="165"/>
                  </a:cubicBezTo>
                  <a:cubicBezTo>
                    <a:pt x="404" y="168"/>
                    <a:pt x="399" y="170"/>
                    <a:pt x="393" y="170"/>
                  </a:cubicBezTo>
                  <a:cubicBezTo>
                    <a:pt x="59" y="170"/>
                    <a:pt x="59" y="170"/>
                    <a:pt x="59" y="170"/>
                  </a:cubicBezTo>
                  <a:lnTo>
                    <a:pt x="59" y="6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59" name="Freeform 6">
              <a:extLst>
                <a:ext uri="{FF2B5EF4-FFF2-40B4-BE49-F238E27FC236}">
                  <a16:creationId xmlns:a16="http://schemas.microsoft.com/office/drawing/2014/main" id="{8C5F99AC-D23F-8B53-3027-E8524662D9F2}"/>
                </a:ext>
              </a:extLst>
            </p:cNvPr>
            <p:cNvSpPr>
              <a:spLocks/>
            </p:cNvSpPr>
            <p:nvPr/>
          </p:nvSpPr>
          <p:spPr bwMode="auto">
            <a:xfrm>
              <a:off x="3178692" y="2509907"/>
              <a:ext cx="400" cy="175"/>
            </a:xfrm>
            <a:custGeom>
              <a:avLst/>
              <a:gdLst>
                <a:gd name="T0" fmla="*/ 1256 w 1274"/>
                <a:gd name="T1" fmla="*/ 558 h 558"/>
                <a:gd name="T2" fmla="*/ 1197 w 1274"/>
                <a:gd name="T3" fmla="*/ 552 h 558"/>
                <a:gd name="T4" fmla="*/ 1201 w 1274"/>
                <a:gd name="T5" fmla="*/ 522 h 558"/>
                <a:gd name="T6" fmla="*/ 1126 w 1274"/>
                <a:gd name="T7" fmla="*/ 254 h 558"/>
                <a:gd name="T8" fmla="*/ 634 w 1274"/>
                <a:gd name="T9" fmla="*/ 70 h 558"/>
                <a:gd name="T10" fmla="*/ 66 w 1274"/>
                <a:gd name="T11" fmla="*/ 320 h 558"/>
                <a:gd name="T12" fmla="*/ 52 w 1274"/>
                <a:gd name="T13" fmla="*/ 346 h 558"/>
                <a:gd name="T14" fmla="*/ 0 w 1274"/>
                <a:gd name="T15" fmla="*/ 318 h 558"/>
                <a:gd name="T16" fmla="*/ 14 w 1274"/>
                <a:gd name="T17" fmla="*/ 292 h 558"/>
                <a:gd name="T18" fmla="*/ 635 w 1274"/>
                <a:gd name="T19" fmla="*/ 11 h 558"/>
                <a:gd name="T20" fmla="*/ 1170 w 1274"/>
                <a:gd name="T21" fmla="*/ 215 h 558"/>
                <a:gd name="T22" fmla="*/ 1259 w 1274"/>
                <a:gd name="T23" fmla="*/ 529 h 558"/>
                <a:gd name="T24" fmla="*/ 1256 w 1274"/>
                <a:gd name="T25" fmla="*/ 55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4" h="558">
                  <a:moveTo>
                    <a:pt x="1256" y="558"/>
                  </a:moveTo>
                  <a:cubicBezTo>
                    <a:pt x="1197" y="552"/>
                    <a:pt x="1197" y="552"/>
                    <a:pt x="1197" y="552"/>
                  </a:cubicBezTo>
                  <a:cubicBezTo>
                    <a:pt x="1201" y="522"/>
                    <a:pt x="1201" y="522"/>
                    <a:pt x="1201" y="522"/>
                  </a:cubicBezTo>
                  <a:cubicBezTo>
                    <a:pt x="1213" y="415"/>
                    <a:pt x="1188" y="325"/>
                    <a:pt x="1126" y="254"/>
                  </a:cubicBezTo>
                  <a:cubicBezTo>
                    <a:pt x="971" y="77"/>
                    <a:pt x="637" y="70"/>
                    <a:pt x="634" y="70"/>
                  </a:cubicBezTo>
                  <a:cubicBezTo>
                    <a:pt x="213" y="60"/>
                    <a:pt x="72" y="310"/>
                    <a:pt x="66" y="320"/>
                  </a:cubicBezTo>
                  <a:cubicBezTo>
                    <a:pt x="52" y="346"/>
                    <a:pt x="52" y="346"/>
                    <a:pt x="52" y="346"/>
                  </a:cubicBezTo>
                  <a:cubicBezTo>
                    <a:pt x="0" y="318"/>
                    <a:pt x="0" y="318"/>
                    <a:pt x="0" y="318"/>
                  </a:cubicBezTo>
                  <a:cubicBezTo>
                    <a:pt x="14" y="292"/>
                    <a:pt x="14" y="292"/>
                    <a:pt x="14" y="292"/>
                  </a:cubicBezTo>
                  <a:cubicBezTo>
                    <a:pt x="20" y="280"/>
                    <a:pt x="176" y="0"/>
                    <a:pt x="635" y="11"/>
                  </a:cubicBezTo>
                  <a:cubicBezTo>
                    <a:pt x="649" y="11"/>
                    <a:pt x="998" y="19"/>
                    <a:pt x="1170" y="215"/>
                  </a:cubicBezTo>
                  <a:cubicBezTo>
                    <a:pt x="1244" y="299"/>
                    <a:pt x="1274" y="405"/>
                    <a:pt x="1259" y="529"/>
                  </a:cubicBezTo>
                  <a:lnTo>
                    <a:pt x="1256" y="5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60" name="Freeform 7">
              <a:extLst>
                <a:ext uri="{FF2B5EF4-FFF2-40B4-BE49-F238E27FC236}">
                  <a16:creationId xmlns:a16="http://schemas.microsoft.com/office/drawing/2014/main" id="{F5793C72-6CAC-F556-FE80-74556C22F287}"/>
                </a:ext>
              </a:extLst>
            </p:cNvPr>
            <p:cNvSpPr>
              <a:spLocks/>
            </p:cNvSpPr>
            <p:nvPr/>
          </p:nvSpPr>
          <p:spPr bwMode="auto">
            <a:xfrm>
              <a:off x="3178775" y="2509690"/>
              <a:ext cx="125" cy="236"/>
            </a:xfrm>
            <a:custGeom>
              <a:avLst/>
              <a:gdLst>
                <a:gd name="T0" fmla="*/ 397 w 397"/>
                <a:gd name="T1" fmla="*/ 757 h 757"/>
                <a:gd name="T2" fmla="*/ 339 w 397"/>
                <a:gd name="T3" fmla="*/ 757 h 757"/>
                <a:gd name="T4" fmla="*/ 339 w 397"/>
                <a:gd name="T5" fmla="*/ 413 h 757"/>
                <a:gd name="T6" fmla="*/ 0 w 397"/>
                <a:gd name="T7" fmla="*/ 39 h 757"/>
                <a:gd name="T8" fmla="*/ 44 w 397"/>
                <a:gd name="T9" fmla="*/ 0 h 757"/>
                <a:gd name="T10" fmla="*/ 390 w 397"/>
                <a:gd name="T11" fmla="*/ 382 h 757"/>
                <a:gd name="T12" fmla="*/ 397 w 397"/>
                <a:gd name="T13" fmla="*/ 401 h 757"/>
                <a:gd name="T14" fmla="*/ 397 w 397"/>
                <a:gd name="T15" fmla="*/ 757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7" h="757">
                  <a:moveTo>
                    <a:pt x="397" y="757"/>
                  </a:moveTo>
                  <a:cubicBezTo>
                    <a:pt x="339" y="757"/>
                    <a:pt x="339" y="757"/>
                    <a:pt x="339" y="757"/>
                  </a:cubicBezTo>
                  <a:cubicBezTo>
                    <a:pt x="339" y="413"/>
                    <a:pt x="339" y="413"/>
                    <a:pt x="339" y="413"/>
                  </a:cubicBezTo>
                  <a:cubicBezTo>
                    <a:pt x="0" y="39"/>
                    <a:pt x="0" y="39"/>
                    <a:pt x="0" y="39"/>
                  </a:cubicBezTo>
                  <a:cubicBezTo>
                    <a:pt x="44" y="0"/>
                    <a:pt x="44" y="0"/>
                    <a:pt x="44" y="0"/>
                  </a:cubicBezTo>
                  <a:cubicBezTo>
                    <a:pt x="390" y="382"/>
                    <a:pt x="390" y="382"/>
                    <a:pt x="390" y="382"/>
                  </a:cubicBezTo>
                  <a:cubicBezTo>
                    <a:pt x="395" y="387"/>
                    <a:pt x="397" y="394"/>
                    <a:pt x="397" y="401"/>
                  </a:cubicBezTo>
                  <a:lnTo>
                    <a:pt x="397" y="7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61" name="Freeform 8">
              <a:extLst>
                <a:ext uri="{FF2B5EF4-FFF2-40B4-BE49-F238E27FC236}">
                  <a16:creationId xmlns:a16="http://schemas.microsoft.com/office/drawing/2014/main" id="{5447F9D9-39EA-4F74-5BE7-6543D7C1AAAA}"/>
                </a:ext>
              </a:extLst>
            </p:cNvPr>
            <p:cNvSpPr>
              <a:spLocks/>
            </p:cNvSpPr>
            <p:nvPr/>
          </p:nvSpPr>
          <p:spPr bwMode="auto">
            <a:xfrm>
              <a:off x="3178878" y="2509690"/>
              <a:ext cx="128" cy="138"/>
            </a:xfrm>
            <a:custGeom>
              <a:avLst/>
              <a:gdLst>
                <a:gd name="T0" fmla="*/ 14 w 128"/>
                <a:gd name="T1" fmla="*/ 138 h 138"/>
                <a:gd name="T2" fmla="*/ 0 w 128"/>
                <a:gd name="T3" fmla="*/ 125 h 138"/>
                <a:gd name="T4" fmla="*/ 114 w 128"/>
                <a:gd name="T5" fmla="*/ 0 h 138"/>
                <a:gd name="T6" fmla="*/ 128 w 128"/>
                <a:gd name="T7" fmla="*/ 12 h 138"/>
                <a:gd name="T8" fmla="*/ 14 w 128"/>
                <a:gd name="T9" fmla="*/ 138 h 138"/>
              </a:gdLst>
              <a:ahLst/>
              <a:cxnLst>
                <a:cxn ang="0">
                  <a:pos x="T0" y="T1"/>
                </a:cxn>
                <a:cxn ang="0">
                  <a:pos x="T2" y="T3"/>
                </a:cxn>
                <a:cxn ang="0">
                  <a:pos x="T4" y="T5"/>
                </a:cxn>
                <a:cxn ang="0">
                  <a:pos x="T6" y="T7"/>
                </a:cxn>
                <a:cxn ang="0">
                  <a:pos x="T8" y="T9"/>
                </a:cxn>
              </a:cxnLst>
              <a:rect l="0" t="0" r="r" b="b"/>
              <a:pathLst>
                <a:path w="128" h="138">
                  <a:moveTo>
                    <a:pt x="14" y="138"/>
                  </a:moveTo>
                  <a:lnTo>
                    <a:pt x="0" y="125"/>
                  </a:lnTo>
                  <a:lnTo>
                    <a:pt x="114" y="0"/>
                  </a:lnTo>
                  <a:lnTo>
                    <a:pt x="128" y="12"/>
                  </a:lnTo>
                  <a:lnTo>
                    <a:pt x="14"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62" name="Freeform 9">
              <a:extLst>
                <a:ext uri="{FF2B5EF4-FFF2-40B4-BE49-F238E27FC236}">
                  <a16:creationId xmlns:a16="http://schemas.microsoft.com/office/drawing/2014/main" id="{CA077692-9D16-1ABC-298A-F9A140823CBB}"/>
                </a:ext>
              </a:extLst>
            </p:cNvPr>
            <p:cNvSpPr>
              <a:spLocks noEditPoints="1"/>
            </p:cNvSpPr>
            <p:nvPr/>
          </p:nvSpPr>
          <p:spPr bwMode="auto">
            <a:xfrm>
              <a:off x="3178877" y="2509555"/>
              <a:ext cx="267" cy="227"/>
            </a:xfrm>
            <a:custGeom>
              <a:avLst/>
              <a:gdLst>
                <a:gd name="T0" fmla="*/ 376 w 850"/>
                <a:gd name="T1" fmla="*/ 727 h 727"/>
                <a:gd name="T2" fmla="*/ 197 w 850"/>
                <a:gd name="T3" fmla="*/ 664 h 727"/>
                <a:gd name="T4" fmla="*/ 195 w 850"/>
                <a:gd name="T5" fmla="*/ 662 h 727"/>
                <a:gd name="T6" fmla="*/ 176 w 850"/>
                <a:gd name="T7" fmla="*/ 265 h 727"/>
                <a:gd name="T8" fmla="*/ 322 w 850"/>
                <a:gd name="T9" fmla="*/ 132 h 727"/>
                <a:gd name="T10" fmla="*/ 413 w 850"/>
                <a:gd name="T11" fmla="*/ 84 h 727"/>
                <a:gd name="T12" fmla="*/ 554 w 850"/>
                <a:gd name="T13" fmla="*/ 46 h 727"/>
                <a:gd name="T14" fmla="*/ 850 w 850"/>
                <a:gd name="T15" fmla="*/ 0 h 727"/>
                <a:gd name="T16" fmla="*/ 798 w 850"/>
                <a:gd name="T17" fmla="*/ 275 h 727"/>
                <a:gd name="T18" fmla="*/ 674 w 850"/>
                <a:gd name="T19" fmla="*/ 548 h 727"/>
                <a:gd name="T20" fmla="*/ 605 w 850"/>
                <a:gd name="T21" fmla="*/ 614 h 727"/>
                <a:gd name="T22" fmla="*/ 481 w 850"/>
                <a:gd name="T23" fmla="*/ 706 h 727"/>
                <a:gd name="T24" fmla="*/ 478 w 850"/>
                <a:gd name="T25" fmla="*/ 708 h 727"/>
                <a:gd name="T26" fmla="*/ 376 w 850"/>
                <a:gd name="T27" fmla="*/ 727 h 727"/>
                <a:gd name="T28" fmla="*/ 237 w 850"/>
                <a:gd name="T29" fmla="*/ 620 h 727"/>
                <a:gd name="T30" fmla="*/ 455 w 850"/>
                <a:gd name="T31" fmla="*/ 654 h 727"/>
                <a:gd name="T32" fmla="*/ 563 w 850"/>
                <a:gd name="T33" fmla="*/ 573 h 727"/>
                <a:gd name="T34" fmla="*/ 633 w 850"/>
                <a:gd name="T35" fmla="*/ 505 h 727"/>
                <a:gd name="T36" fmla="*/ 741 w 850"/>
                <a:gd name="T37" fmla="*/ 263 h 727"/>
                <a:gd name="T38" fmla="*/ 777 w 850"/>
                <a:gd name="T39" fmla="*/ 71 h 727"/>
                <a:gd name="T40" fmla="*/ 563 w 850"/>
                <a:gd name="T41" fmla="*/ 105 h 727"/>
                <a:gd name="T42" fmla="*/ 433 w 850"/>
                <a:gd name="T43" fmla="*/ 139 h 727"/>
                <a:gd name="T44" fmla="*/ 354 w 850"/>
                <a:gd name="T45" fmla="*/ 181 h 727"/>
                <a:gd name="T46" fmla="*/ 217 w 850"/>
                <a:gd name="T47" fmla="*/ 307 h 727"/>
                <a:gd name="T48" fmla="*/ 237 w 850"/>
                <a:gd name="T49" fmla="*/ 620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50" h="727">
                  <a:moveTo>
                    <a:pt x="376" y="727"/>
                  </a:moveTo>
                  <a:cubicBezTo>
                    <a:pt x="272" y="727"/>
                    <a:pt x="201" y="667"/>
                    <a:pt x="197" y="664"/>
                  </a:cubicBezTo>
                  <a:cubicBezTo>
                    <a:pt x="195" y="662"/>
                    <a:pt x="195" y="662"/>
                    <a:pt x="195" y="662"/>
                  </a:cubicBezTo>
                  <a:cubicBezTo>
                    <a:pt x="0" y="456"/>
                    <a:pt x="174" y="267"/>
                    <a:pt x="176" y="265"/>
                  </a:cubicBezTo>
                  <a:cubicBezTo>
                    <a:pt x="322" y="132"/>
                    <a:pt x="322" y="132"/>
                    <a:pt x="322" y="132"/>
                  </a:cubicBezTo>
                  <a:cubicBezTo>
                    <a:pt x="345" y="118"/>
                    <a:pt x="385" y="94"/>
                    <a:pt x="413" y="84"/>
                  </a:cubicBezTo>
                  <a:cubicBezTo>
                    <a:pt x="494" y="54"/>
                    <a:pt x="552" y="47"/>
                    <a:pt x="554" y="46"/>
                  </a:cubicBezTo>
                  <a:cubicBezTo>
                    <a:pt x="850" y="0"/>
                    <a:pt x="850" y="0"/>
                    <a:pt x="850" y="0"/>
                  </a:cubicBezTo>
                  <a:cubicBezTo>
                    <a:pt x="798" y="275"/>
                    <a:pt x="798" y="275"/>
                    <a:pt x="798" y="275"/>
                  </a:cubicBezTo>
                  <a:cubicBezTo>
                    <a:pt x="755" y="467"/>
                    <a:pt x="677" y="544"/>
                    <a:pt x="674" y="548"/>
                  </a:cubicBezTo>
                  <a:cubicBezTo>
                    <a:pt x="605" y="614"/>
                    <a:pt x="605" y="614"/>
                    <a:pt x="605" y="614"/>
                  </a:cubicBezTo>
                  <a:cubicBezTo>
                    <a:pt x="556" y="665"/>
                    <a:pt x="484" y="705"/>
                    <a:pt x="481" y="706"/>
                  </a:cubicBezTo>
                  <a:cubicBezTo>
                    <a:pt x="478" y="708"/>
                    <a:pt x="478" y="708"/>
                    <a:pt x="478" y="708"/>
                  </a:cubicBezTo>
                  <a:cubicBezTo>
                    <a:pt x="441" y="722"/>
                    <a:pt x="407" y="727"/>
                    <a:pt x="376" y="727"/>
                  </a:cubicBezTo>
                  <a:close/>
                  <a:moveTo>
                    <a:pt x="237" y="620"/>
                  </a:moveTo>
                  <a:cubicBezTo>
                    <a:pt x="247" y="629"/>
                    <a:pt x="337" y="697"/>
                    <a:pt x="455" y="654"/>
                  </a:cubicBezTo>
                  <a:cubicBezTo>
                    <a:pt x="465" y="648"/>
                    <a:pt x="524" y="614"/>
                    <a:pt x="563" y="573"/>
                  </a:cubicBezTo>
                  <a:cubicBezTo>
                    <a:pt x="633" y="505"/>
                    <a:pt x="633" y="505"/>
                    <a:pt x="633" y="505"/>
                  </a:cubicBezTo>
                  <a:cubicBezTo>
                    <a:pt x="633" y="505"/>
                    <a:pt x="702" y="435"/>
                    <a:pt x="741" y="263"/>
                  </a:cubicBezTo>
                  <a:cubicBezTo>
                    <a:pt x="777" y="71"/>
                    <a:pt x="777" y="71"/>
                    <a:pt x="777" y="71"/>
                  </a:cubicBezTo>
                  <a:cubicBezTo>
                    <a:pt x="563" y="105"/>
                    <a:pt x="563" y="105"/>
                    <a:pt x="563" y="105"/>
                  </a:cubicBezTo>
                  <a:cubicBezTo>
                    <a:pt x="561" y="105"/>
                    <a:pt x="508" y="112"/>
                    <a:pt x="433" y="139"/>
                  </a:cubicBezTo>
                  <a:cubicBezTo>
                    <a:pt x="411" y="147"/>
                    <a:pt x="375" y="168"/>
                    <a:pt x="354" y="181"/>
                  </a:cubicBezTo>
                  <a:cubicBezTo>
                    <a:pt x="217" y="307"/>
                    <a:pt x="217" y="307"/>
                    <a:pt x="217" y="307"/>
                  </a:cubicBezTo>
                  <a:cubicBezTo>
                    <a:pt x="213" y="312"/>
                    <a:pt x="82" y="456"/>
                    <a:pt x="237" y="6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sp>
          <p:nvSpPr>
            <p:cNvPr id="63" name="Freeform 10">
              <a:extLst>
                <a:ext uri="{FF2B5EF4-FFF2-40B4-BE49-F238E27FC236}">
                  <a16:creationId xmlns:a16="http://schemas.microsoft.com/office/drawing/2014/main" id="{6F456193-8530-EB02-FD39-3925F36A8FCC}"/>
                </a:ext>
              </a:extLst>
            </p:cNvPr>
            <p:cNvSpPr>
              <a:spLocks noEditPoints="1"/>
            </p:cNvSpPr>
            <p:nvPr/>
          </p:nvSpPr>
          <p:spPr bwMode="auto">
            <a:xfrm>
              <a:off x="3178630" y="2509555"/>
              <a:ext cx="267" cy="227"/>
            </a:xfrm>
            <a:custGeom>
              <a:avLst/>
              <a:gdLst>
                <a:gd name="T0" fmla="*/ 473 w 850"/>
                <a:gd name="T1" fmla="*/ 727 h 727"/>
                <a:gd name="T2" fmla="*/ 372 w 850"/>
                <a:gd name="T3" fmla="*/ 708 h 727"/>
                <a:gd name="T4" fmla="*/ 369 w 850"/>
                <a:gd name="T5" fmla="*/ 706 h 727"/>
                <a:gd name="T6" fmla="*/ 244 w 850"/>
                <a:gd name="T7" fmla="*/ 613 h 727"/>
                <a:gd name="T8" fmla="*/ 176 w 850"/>
                <a:gd name="T9" fmla="*/ 548 h 727"/>
                <a:gd name="T10" fmla="*/ 52 w 850"/>
                <a:gd name="T11" fmla="*/ 276 h 727"/>
                <a:gd name="T12" fmla="*/ 0 w 850"/>
                <a:gd name="T13" fmla="*/ 0 h 727"/>
                <a:gd name="T14" fmla="*/ 296 w 850"/>
                <a:gd name="T15" fmla="*/ 46 h 727"/>
                <a:gd name="T16" fmla="*/ 436 w 850"/>
                <a:gd name="T17" fmla="*/ 84 h 727"/>
                <a:gd name="T18" fmla="*/ 528 w 850"/>
                <a:gd name="T19" fmla="*/ 132 h 727"/>
                <a:gd name="T20" fmla="*/ 533 w 850"/>
                <a:gd name="T21" fmla="*/ 135 h 727"/>
                <a:gd name="T22" fmla="*/ 672 w 850"/>
                <a:gd name="T23" fmla="*/ 264 h 727"/>
                <a:gd name="T24" fmla="*/ 654 w 850"/>
                <a:gd name="T25" fmla="*/ 662 h 727"/>
                <a:gd name="T26" fmla="*/ 652 w 850"/>
                <a:gd name="T27" fmla="*/ 664 h 727"/>
                <a:gd name="T28" fmla="*/ 473 w 850"/>
                <a:gd name="T29" fmla="*/ 727 h 727"/>
                <a:gd name="T30" fmla="*/ 395 w 850"/>
                <a:gd name="T31" fmla="*/ 654 h 727"/>
                <a:gd name="T32" fmla="*/ 613 w 850"/>
                <a:gd name="T33" fmla="*/ 620 h 727"/>
                <a:gd name="T34" fmla="*/ 631 w 850"/>
                <a:gd name="T35" fmla="*/ 306 h 727"/>
                <a:gd name="T36" fmla="*/ 495 w 850"/>
                <a:gd name="T37" fmla="*/ 181 h 727"/>
                <a:gd name="T38" fmla="*/ 416 w 850"/>
                <a:gd name="T39" fmla="*/ 139 h 727"/>
                <a:gd name="T40" fmla="*/ 288 w 850"/>
                <a:gd name="T41" fmla="*/ 105 h 727"/>
                <a:gd name="T42" fmla="*/ 73 w 850"/>
                <a:gd name="T43" fmla="*/ 71 h 727"/>
                <a:gd name="T44" fmla="*/ 109 w 850"/>
                <a:gd name="T45" fmla="*/ 264 h 727"/>
                <a:gd name="T46" fmla="*/ 217 w 850"/>
                <a:gd name="T47" fmla="*/ 505 h 727"/>
                <a:gd name="T48" fmla="*/ 286 w 850"/>
                <a:gd name="T49" fmla="*/ 572 h 727"/>
                <a:gd name="T50" fmla="*/ 395 w 850"/>
                <a:gd name="T51" fmla="*/ 654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50" h="727">
                  <a:moveTo>
                    <a:pt x="473" y="727"/>
                  </a:moveTo>
                  <a:cubicBezTo>
                    <a:pt x="442" y="727"/>
                    <a:pt x="408" y="722"/>
                    <a:pt x="372" y="708"/>
                  </a:cubicBezTo>
                  <a:cubicBezTo>
                    <a:pt x="369" y="706"/>
                    <a:pt x="369" y="706"/>
                    <a:pt x="369" y="706"/>
                  </a:cubicBezTo>
                  <a:cubicBezTo>
                    <a:pt x="366" y="705"/>
                    <a:pt x="293" y="665"/>
                    <a:pt x="244" y="613"/>
                  </a:cubicBezTo>
                  <a:cubicBezTo>
                    <a:pt x="176" y="548"/>
                    <a:pt x="176" y="548"/>
                    <a:pt x="176" y="548"/>
                  </a:cubicBezTo>
                  <a:cubicBezTo>
                    <a:pt x="173" y="544"/>
                    <a:pt x="95" y="467"/>
                    <a:pt x="52" y="276"/>
                  </a:cubicBezTo>
                  <a:cubicBezTo>
                    <a:pt x="0" y="0"/>
                    <a:pt x="0" y="0"/>
                    <a:pt x="0" y="0"/>
                  </a:cubicBezTo>
                  <a:cubicBezTo>
                    <a:pt x="296" y="46"/>
                    <a:pt x="296" y="46"/>
                    <a:pt x="296" y="46"/>
                  </a:cubicBezTo>
                  <a:cubicBezTo>
                    <a:pt x="298" y="47"/>
                    <a:pt x="355" y="54"/>
                    <a:pt x="436" y="84"/>
                  </a:cubicBezTo>
                  <a:cubicBezTo>
                    <a:pt x="465" y="94"/>
                    <a:pt x="504" y="118"/>
                    <a:pt x="528" y="132"/>
                  </a:cubicBezTo>
                  <a:cubicBezTo>
                    <a:pt x="533" y="135"/>
                    <a:pt x="533" y="135"/>
                    <a:pt x="533" y="135"/>
                  </a:cubicBezTo>
                  <a:cubicBezTo>
                    <a:pt x="672" y="264"/>
                    <a:pt x="672" y="264"/>
                    <a:pt x="672" y="264"/>
                  </a:cubicBezTo>
                  <a:cubicBezTo>
                    <a:pt x="676" y="267"/>
                    <a:pt x="850" y="456"/>
                    <a:pt x="654" y="662"/>
                  </a:cubicBezTo>
                  <a:cubicBezTo>
                    <a:pt x="652" y="664"/>
                    <a:pt x="652" y="664"/>
                    <a:pt x="652" y="664"/>
                  </a:cubicBezTo>
                  <a:cubicBezTo>
                    <a:pt x="649" y="667"/>
                    <a:pt x="578" y="727"/>
                    <a:pt x="473" y="727"/>
                  </a:cubicBezTo>
                  <a:close/>
                  <a:moveTo>
                    <a:pt x="395" y="654"/>
                  </a:moveTo>
                  <a:cubicBezTo>
                    <a:pt x="513" y="697"/>
                    <a:pt x="603" y="628"/>
                    <a:pt x="613" y="620"/>
                  </a:cubicBezTo>
                  <a:cubicBezTo>
                    <a:pt x="769" y="455"/>
                    <a:pt x="637" y="312"/>
                    <a:pt x="631" y="306"/>
                  </a:cubicBezTo>
                  <a:cubicBezTo>
                    <a:pt x="495" y="181"/>
                    <a:pt x="495" y="181"/>
                    <a:pt x="495" y="181"/>
                  </a:cubicBezTo>
                  <a:cubicBezTo>
                    <a:pt x="474" y="168"/>
                    <a:pt x="439" y="147"/>
                    <a:pt x="416" y="139"/>
                  </a:cubicBezTo>
                  <a:cubicBezTo>
                    <a:pt x="342" y="112"/>
                    <a:pt x="288" y="105"/>
                    <a:pt x="288" y="105"/>
                  </a:cubicBezTo>
                  <a:cubicBezTo>
                    <a:pt x="73" y="71"/>
                    <a:pt x="73" y="71"/>
                    <a:pt x="73" y="71"/>
                  </a:cubicBezTo>
                  <a:cubicBezTo>
                    <a:pt x="109" y="264"/>
                    <a:pt x="109" y="264"/>
                    <a:pt x="109" y="264"/>
                  </a:cubicBezTo>
                  <a:cubicBezTo>
                    <a:pt x="148" y="435"/>
                    <a:pt x="216" y="505"/>
                    <a:pt x="217" y="505"/>
                  </a:cubicBezTo>
                  <a:cubicBezTo>
                    <a:pt x="286" y="572"/>
                    <a:pt x="286" y="572"/>
                    <a:pt x="286" y="572"/>
                  </a:cubicBezTo>
                  <a:cubicBezTo>
                    <a:pt x="326" y="614"/>
                    <a:pt x="384" y="648"/>
                    <a:pt x="395" y="6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latin typeface="Arial" panose="020B0604020202020204" pitchFamily="34" charset="0"/>
                <a:cs typeface="Arial" panose="020B0604020202020204" pitchFamily="34" charset="0"/>
              </a:endParaRPr>
            </a:p>
          </p:txBody>
        </p:sp>
      </p:grpSp>
      <p:cxnSp>
        <p:nvCxnSpPr>
          <p:cNvPr id="64" name="Gerade Verbindung mit Pfeil 12">
            <a:extLst>
              <a:ext uri="{FF2B5EF4-FFF2-40B4-BE49-F238E27FC236}">
                <a16:creationId xmlns:a16="http://schemas.microsoft.com/office/drawing/2014/main" id="{C8049293-019C-0AB4-6F1F-E922D3563746}"/>
              </a:ext>
            </a:extLst>
          </p:cNvPr>
          <p:cNvCxnSpPr>
            <a:cxnSpLocks/>
          </p:cNvCxnSpPr>
          <p:nvPr/>
        </p:nvCxnSpPr>
        <p:spPr bwMode="gray">
          <a:xfrm>
            <a:off x="2494287" y="6540500"/>
            <a:ext cx="9753600" cy="0"/>
          </a:xfrm>
          <a:prstGeom prst="straightConnector1">
            <a:avLst/>
          </a:prstGeom>
          <a:ln>
            <a:solidFill>
              <a:schemeClr val="tx1"/>
            </a:solidFill>
            <a:headEnd type="none" w="med" len="med"/>
            <a:tailEnd type="triangle"/>
          </a:ln>
        </p:spPr>
        <p:style>
          <a:lnRef idx="2">
            <a:schemeClr val="accent1"/>
          </a:lnRef>
          <a:fillRef idx="0">
            <a:schemeClr val="accent1"/>
          </a:fillRef>
          <a:effectRef idx="1">
            <a:schemeClr val="accent1"/>
          </a:effectRef>
          <a:fontRef idx="minor">
            <a:schemeClr val="tx1"/>
          </a:fontRef>
        </p:style>
      </p:cxnSp>
      <p:sp>
        <p:nvSpPr>
          <p:cNvPr id="65" name="Textfeld 14">
            <a:extLst>
              <a:ext uri="{FF2B5EF4-FFF2-40B4-BE49-F238E27FC236}">
                <a16:creationId xmlns:a16="http://schemas.microsoft.com/office/drawing/2014/main" id="{F12385B8-E3AD-95DF-F9FC-3B833A4DBD73}"/>
              </a:ext>
            </a:extLst>
          </p:cNvPr>
          <p:cNvSpPr txBox="1"/>
          <p:nvPr/>
        </p:nvSpPr>
        <p:spPr bwMode="gray">
          <a:xfrm>
            <a:off x="4832076" y="6306449"/>
            <a:ext cx="4638588" cy="184666"/>
          </a:xfrm>
          <a:prstGeom prst="rect">
            <a:avLst/>
          </a:prstGeom>
          <a:noFill/>
        </p:spPr>
        <p:txBody>
          <a:bodyPr wrap="square" lIns="0" tIns="0" rIns="0" bIns="0" rtlCol="0" anchor="ctr">
            <a:spAutoFit/>
          </a:bodyPr>
          <a:lstStyle/>
          <a:p>
            <a:pPr algn="ctr">
              <a:spcAft>
                <a:spcPts val="600"/>
              </a:spcAft>
            </a:pPr>
            <a:r>
              <a:rPr lang="de-DE" sz="1200" kern="0">
                <a:latin typeface="Arial" panose="020B0604020202020204" pitchFamily="34" charset="0"/>
                <a:cs typeface="Arial" pitchFamily="34" charset="0"/>
              </a:rPr>
              <a:t>Steigende Anforderungen</a:t>
            </a:r>
          </a:p>
        </p:txBody>
      </p:sp>
      <p:sp>
        <p:nvSpPr>
          <p:cNvPr id="66" name="Ellipse 16">
            <a:extLst>
              <a:ext uri="{FF2B5EF4-FFF2-40B4-BE49-F238E27FC236}">
                <a16:creationId xmlns:a16="http://schemas.microsoft.com/office/drawing/2014/main" id="{5689F192-FF96-020F-5DC3-E1F8E50EC581}"/>
              </a:ext>
            </a:extLst>
          </p:cNvPr>
          <p:cNvSpPr/>
          <p:nvPr/>
        </p:nvSpPr>
        <p:spPr bwMode="gray">
          <a:xfrm>
            <a:off x="1841864" y="2698981"/>
            <a:ext cx="1197042" cy="394610"/>
          </a:xfrm>
          <a:prstGeom prst="ellipse">
            <a:avLst/>
          </a:prstGeom>
          <a:solidFill>
            <a:schemeClr val="tx2">
              <a:lumMod val="40000"/>
              <a:lumOff val="60000"/>
            </a:schemeClr>
          </a:solidFill>
          <a:ln w="3175" cap="flat" cmpd="sng" algn="ctr">
            <a:solidFill>
              <a:schemeClr val="tx2">
                <a:lumMod val="40000"/>
                <a:lumOff val="60000"/>
              </a:schemeClr>
            </a:solidFill>
            <a:prstDash val="solid"/>
            <a:round/>
            <a:headEnd type="none" w="med" len="med"/>
            <a:tailEnd type="none" w="med" len="med"/>
          </a:ln>
          <a:effectLst/>
        </p:spPr>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ctr" eaLnBrk="0" fontAlgn="base" hangingPunct="0">
              <a:spcAft>
                <a:spcPts val="600"/>
              </a:spcAft>
            </a:pPr>
            <a:r>
              <a:rPr lang="de-DE" sz="1000">
                <a:solidFill>
                  <a:schemeClr val="bg2"/>
                </a:solidFill>
                <a:latin typeface="Arial" panose="020B0604020202020204" pitchFamily="34" charset="0"/>
                <a:cs typeface="Arial" panose="020B0604020202020204" pitchFamily="34" charset="0"/>
              </a:rPr>
              <a:t>Neue Kategorie</a:t>
            </a:r>
          </a:p>
        </p:txBody>
      </p:sp>
      <p:sp>
        <p:nvSpPr>
          <p:cNvPr id="68" name="Rectangle 67">
            <a:extLst>
              <a:ext uri="{FF2B5EF4-FFF2-40B4-BE49-F238E27FC236}">
                <a16:creationId xmlns:a16="http://schemas.microsoft.com/office/drawing/2014/main" id="{1D727309-F90C-3C1F-9F77-0412497371D4}"/>
              </a:ext>
            </a:extLst>
          </p:cNvPr>
          <p:cNvSpPr/>
          <p:nvPr/>
        </p:nvSpPr>
        <p:spPr>
          <a:xfrm>
            <a:off x="11856244" y="5565068"/>
            <a:ext cx="506927" cy="590400"/>
          </a:xfrm>
          <a:prstGeom prst="rect">
            <a:avLst/>
          </a:prstGeom>
          <a:noFill/>
          <a:ln w="12700" cap="sq" cmpd="sng" algn="ctr">
            <a:noFill/>
            <a:prstDash val="solid"/>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2800" b="1" kern="0" dirty="0">
                <a:solidFill>
                  <a:schemeClr val="tx2"/>
                </a:solidFill>
                <a:latin typeface="Arial" panose="020B0604020202020204" pitchFamily="34" charset="0"/>
                <a:cs typeface="Arial" panose="020B0604020202020204" pitchFamily="34" charset="0"/>
              </a:rPr>
              <a:t>?</a:t>
            </a:r>
          </a:p>
        </p:txBody>
      </p:sp>
      <p:sp>
        <p:nvSpPr>
          <p:cNvPr id="69" name="Rectangle 68">
            <a:extLst>
              <a:ext uri="{FF2B5EF4-FFF2-40B4-BE49-F238E27FC236}">
                <a16:creationId xmlns:a16="http://schemas.microsoft.com/office/drawing/2014/main" id="{26E03E89-BB85-25F5-0B9E-FEA3BAC24984}"/>
              </a:ext>
            </a:extLst>
          </p:cNvPr>
          <p:cNvSpPr/>
          <p:nvPr/>
        </p:nvSpPr>
        <p:spPr>
          <a:xfrm>
            <a:off x="678199" y="1833526"/>
            <a:ext cx="11569688" cy="676127"/>
          </a:xfrm>
          <a:prstGeom prst="rect">
            <a:avLst/>
          </a:prstGeom>
          <a:noFill/>
          <a:ln w="12700" cap="sq" cmpd="sng" algn="ctr">
            <a:noFill/>
            <a:prstDash val="solid"/>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100" dirty="0">
                <a:latin typeface="Arial" panose="020B0604020202020204" pitchFamily="34" charset="0"/>
                <a:cs typeface="Arial" panose="020B0604020202020204" pitchFamily="34" charset="0"/>
              </a:rPr>
              <a:t>“</a:t>
            </a:r>
            <a:r>
              <a:rPr lang="en-US" sz="1100" dirty="0" err="1">
                <a:latin typeface="Arial" panose="020B0604020202020204" pitchFamily="34" charset="0"/>
                <a:cs typeface="Arial" panose="020B0604020202020204" pitchFamily="34" charset="0"/>
              </a:rPr>
              <a:t>Fondsnamen</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solten</a:t>
            </a:r>
            <a:r>
              <a:rPr lang="en-US" sz="1100" dirty="0">
                <a:latin typeface="Arial" panose="020B0604020202020204" pitchFamily="34" charset="0"/>
                <a:cs typeface="Arial" panose="020B0604020202020204" pitchFamily="34" charset="0"/>
              </a:rPr>
              <a:t> </a:t>
            </a:r>
            <a:r>
              <a:rPr lang="en-US" sz="1100" b="1" dirty="0" err="1">
                <a:latin typeface="Arial" panose="020B0604020202020204" pitchFamily="34" charset="0"/>
                <a:cs typeface="Arial" panose="020B0604020202020204" pitchFamily="34" charset="0"/>
              </a:rPr>
              <a:t>nicht</a:t>
            </a:r>
            <a:r>
              <a:rPr lang="en-US" sz="1100" b="1" dirty="0">
                <a:latin typeface="Arial" panose="020B0604020202020204" pitchFamily="34" charset="0"/>
                <a:cs typeface="Arial" panose="020B0604020202020204" pitchFamily="34" charset="0"/>
              </a:rPr>
              <a:t> </a:t>
            </a:r>
            <a:r>
              <a:rPr lang="en-US" sz="1100" b="1" dirty="0" err="1">
                <a:latin typeface="Arial" panose="020B0604020202020204" pitchFamily="34" charset="0"/>
                <a:cs typeface="Arial" panose="020B0604020202020204" pitchFamily="34" charset="0"/>
              </a:rPr>
              <a:t>irreführend</a:t>
            </a:r>
            <a:r>
              <a:rPr lang="en-US" sz="1100" b="1" dirty="0">
                <a:latin typeface="Arial" panose="020B0604020202020204" pitchFamily="34" charset="0"/>
                <a:cs typeface="Arial" panose="020B0604020202020204" pitchFamily="34" charset="0"/>
              </a:rPr>
              <a:t> </a:t>
            </a:r>
            <a:r>
              <a:rPr lang="en-US" sz="1100" dirty="0">
                <a:latin typeface="Arial" panose="020B0604020202020204" pitchFamily="34" charset="0"/>
                <a:cs typeface="Arial" panose="020B0604020202020204" pitchFamily="34" charset="0"/>
              </a:rPr>
              <a:t>sein. Die </a:t>
            </a:r>
            <a:r>
              <a:rPr lang="en-US" sz="1100" dirty="0" err="1">
                <a:latin typeface="Arial" panose="020B0604020202020204" pitchFamily="34" charset="0"/>
                <a:cs typeface="Arial" panose="020B0604020202020204" pitchFamily="34" charset="0"/>
              </a:rPr>
              <a:t>Verwendung</a:t>
            </a:r>
            <a:r>
              <a:rPr lang="en-US" sz="1100" dirty="0">
                <a:latin typeface="Arial" panose="020B0604020202020204" pitchFamily="34" charset="0"/>
                <a:cs typeface="Arial" panose="020B0604020202020204" pitchFamily="34" charset="0"/>
              </a:rPr>
              <a:t> von ESG- und </a:t>
            </a:r>
            <a:r>
              <a:rPr lang="en-US" sz="1100" dirty="0" err="1">
                <a:latin typeface="Arial" panose="020B0604020202020204" pitchFamily="34" charset="0"/>
                <a:cs typeface="Arial" panose="020B0604020202020204" pitchFamily="34" charset="0"/>
              </a:rPr>
              <a:t>nachhaltigkeitsbezogenen</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Begroffen</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sollte</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sich</a:t>
            </a:r>
            <a:r>
              <a:rPr lang="en-US" sz="1100" dirty="0">
                <a:latin typeface="Arial" panose="020B0604020202020204" pitchFamily="34" charset="0"/>
                <a:cs typeface="Arial" panose="020B0604020202020204" pitchFamily="34" charset="0"/>
              </a:rPr>
              <a:t> in der </a:t>
            </a:r>
            <a:r>
              <a:rPr lang="en-US" sz="1100" dirty="0" err="1">
                <a:latin typeface="Arial" panose="020B0604020202020204" pitchFamily="34" charset="0"/>
                <a:cs typeface="Arial" panose="020B0604020202020204" pitchFamily="34" charset="0"/>
              </a:rPr>
              <a:t>Berücksichtigung</a:t>
            </a:r>
            <a:r>
              <a:rPr lang="en-US" sz="1100" dirty="0">
                <a:latin typeface="Arial" panose="020B0604020202020204" pitchFamily="34" charset="0"/>
                <a:cs typeface="Arial" panose="020B0604020202020204" pitchFamily="34" charset="0"/>
              </a:rPr>
              <a:t> von </a:t>
            </a:r>
            <a:r>
              <a:rPr lang="en-US" sz="1100" dirty="0" err="1">
                <a:latin typeface="Arial" panose="020B0604020202020204" pitchFamily="34" charset="0"/>
                <a:cs typeface="Arial" panose="020B0604020202020204" pitchFamily="34" charset="0"/>
              </a:rPr>
              <a:t>angemessenen</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Nachhaltigkeitsmerkmalen</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bzw</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zielen</a:t>
            </a:r>
            <a:r>
              <a:rPr lang="en-US" sz="1100" dirty="0">
                <a:latin typeface="Arial" panose="020B0604020202020204" pitchFamily="34" charset="0"/>
                <a:cs typeface="Arial" panose="020B0604020202020204" pitchFamily="34" charset="0"/>
              </a:rPr>
              <a:t> in den </a:t>
            </a:r>
            <a:r>
              <a:rPr lang="en-US" sz="1100" b="1" dirty="0" err="1">
                <a:latin typeface="Arial" panose="020B0604020202020204" pitchFamily="34" charset="0"/>
                <a:cs typeface="Arial" panose="020B0604020202020204" pitchFamily="34" charset="0"/>
              </a:rPr>
              <a:t>Anlagezielen</a:t>
            </a:r>
            <a:r>
              <a:rPr lang="en-US" sz="1100" dirty="0">
                <a:latin typeface="Arial" panose="020B0604020202020204" pitchFamily="34" charset="0"/>
                <a:cs typeface="Arial" panose="020B0604020202020204" pitchFamily="34" charset="0"/>
              </a:rPr>
              <a:t> und der </a:t>
            </a:r>
            <a:r>
              <a:rPr lang="en-US" sz="1100" b="1" dirty="0" err="1">
                <a:latin typeface="Arial" panose="020B0604020202020204" pitchFamily="34" charset="0"/>
                <a:cs typeface="Arial" panose="020B0604020202020204" pitchFamily="34" charset="0"/>
              </a:rPr>
              <a:t>Anlagepolitik</a:t>
            </a:r>
            <a:r>
              <a:rPr lang="en-US" sz="1100" dirty="0">
                <a:latin typeface="Arial" panose="020B0604020202020204" pitchFamily="34" charset="0"/>
                <a:cs typeface="Arial" panose="020B0604020202020204" pitchFamily="34" charset="0"/>
              </a:rPr>
              <a:t> des Fonds, </a:t>
            </a:r>
            <a:r>
              <a:rPr lang="en-US" sz="1100" dirty="0" err="1">
                <a:latin typeface="Arial" panose="020B0604020202020204" pitchFamily="34" charset="0"/>
                <a:cs typeface="Arial" panose="020B0604020202020204" pitchFamily="34" charset="0"/>
              </a:rPr>
              <a:t>sowie</a:t>
            </a:r>
            <a:r>
              <a:rPr lang="en-US" sz="1100" dirty="0">
                <a:latin typeface="Arial" panose="020B0604020202020204" pitchFamily="34" charset="0"/>
                <a:cs typeface="Arial" panose="020B0604020202020204" pitchFamily="34" charset="0"/>
              </a:rPr>
              <a:t> der </a:t>
            </a:r>
            <a:r>
              <a:rPr lang="en-US" sz="1100" b="1" dirty="0" err="1">
                <a:latin typeface="Arial" panose="020B0604020202020204" pitchFamily="34" charset="0"/>
                <a:cs typeface="Arial" panose="020B0604020202020204" pitchFamily="34" charset="0"/>
              </a:rPr>
              <a:t>Investitionsstrategie</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wiederspiegeln</a:t>
            </a:r>
            <a:r>
              <a:rPr lang="en-US" sz="1100" dirty="0">
                <a:latin typeface="Arial" panose="020B0604020202020204" pitchFamily="34" charset="0"/>
                <a:cs typeface="Arial" panose="020B0604020202020204" pitchFamily="34" charset="0"/>
              </a:rPr>
              <a:t>. ”</a:t>
            </a:r>
            <a:endParaRPr lang="de-DE" sz="1100"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7287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a:extLst>
              <a:ext uri="{FF2B5EF4-FFF2-40B4-BE49-F238E27FC236}">
                <a16:creationId xmlns:a16="http://schemas.microsoft.com/office/drawing/2014/main" id="{9C1AFA30-460C-4909-ADD1-2E1AA261EED7}"/>
              </a:ext>
            </a:extLst>
          </p:cNvPr>
          <p:cNvPicPr preferRelativeResize="0">
            <a:picLocks/>
          </p:cNvPicPr>
          <p:nvPr/>
        </p:nvPicPr>
        <p:blipFill>
          <a:blip r:embed="rId3" cstate="print">
            <a:extLst>
              <a:ext uri="{28A0092B-C50C-407E-A947-70E740481C1C}">
                <a14:useLocalDpi xmlns:a14="http://schemas.microsoft.com/office/drawing/2010/main" val="0"/>
              </a:ext>
            </a:extLst>
          </a:blip>
          <a:stretch>
            <a:fillRect/>
          </a:stretch>
        </p:blipFill>
        <p:spPr>
          <a:xfrm>
            <a:off x="0" y="871200"/>
            <a:ext cx="13503600" cy="6717600"/>
          </a:xfrm>
          <a:prstGeom prst="rect">
            <a:avLst/>
          </a:prstGeom>
        </p:spPr>
      </p:pic>
      <p:sp>
        <p:nvSpPr>
          <p:cNvPr id="95" name="object 6">
            <a:extLst>
              <a:ext uri="{FF2B5EF4-FFF2-40B4-BE49-F238E27FC236}">
                <a16:creationId xmlns:a16="http://schemas.microsoft.com/office/drawing/2014/main" id="{EAD9E78F-AAEA-4657-AE1C-79025A0B68D4}"/>
              </a:ext>
            </a:extLst>
          </p:cNvPr>
          <p:cNvSpPr/>
          <p:nvPr/>
        </p:nvSpPr>
        <p:spPr>
          <a:xfrm flipH="1">
            <a:off x="1" y="871200"/>
            <a:ext cx="13501687" cy="6717412"/>
          </a:xfrm>
          <a:prstGeom prst="rect">
            <a:avLst/>
          </a:prstGeom>
          <a:blipFill dpi="0" rotWithShape="1">
            <a:blip r:embed="rId4" cstate="print">
              <a:alphaModFix amt="40000"/>
            </a:blip>
            <a:srcRect/>
            <a:stretch>
              <a:fillRect/>
            </a:stretch>
          </a:blipFill>
        </p:spPr>
        <p:txBody>
          <a:bodyPr wrap="square" lIns="0" tIns="0" rIns="0" bIns="0" rtlCol="0"/>
          <a:lstStyle/>
          <a:p>
            <a:endParaRPr dirty="0">
              <a:solidFill>
                <a:srgbClr val="000000"/>
              </a:solidFill>
              <a:latin typeface="EYInterstate Light" panose="02000506000000020004" pitchFamily="2" charset="0"/>
            </a:endParaRPr>
          </a:p>
        </p:txBody>
      </p:sp>
      <p:sp>
        <p:nvSpPr>
          <p:cNvPr id="9" name="Date Placeholder 8">
            <a:extLst>
              <a:ext uri="{FF2B5EF4-FFF2-40B4-BE49-F238E27FC236}">
                <a16:creationId xmlns:a16="http://schemas.microsoft.com/office/drawing/2014/main" id="{92AD18EC-CC30-44AD-BB33-25E5DD4645CA}"/>
              </a:ext>
            </a:extLst>
          </p:cNvPr>
          <p:cNvSpPr>
            <a:spLocks noGrp="1"/>
          </p:cNvSpPr>
          <p:nvPr>
            <p:ph type="dt" sz="half" idx="2"/>
          </p:nvPr>
        </p:nvSpPr>
        <p:spPr/>
        <p:txBody>
          <a:bodyPr/>
          <a:lstStyle/>
          <a:p>
            <a:pPr marL="38099" defTabSz="1012607">
              <a:spcBef>
                <a:spcPts val="65"/>
              </a:spcBef>
            </a:pPr>
            <a:fld id="{090DDBCD-0F74-44C3-8B39-302D1C815F47}" type="datetime1">
              <a:rPr lang="de-DE" smtClean="0"/>
              <a:t>27.05.24</a:t>
            </a:fld>
            <a:endParaRPr lang="de-DE"/>
          </a:p>
        </p:txBody>
      </p:sp>
      <p:sp>
        <p:nvSpPr>
          <p:cNvPr id="65" name="object 18">
            <a:extLst>
              <a:ext uri="{FF2B5EF4-FFF2-40B4-BE49-F238E27FC236}">
                <a16:creationId xmlns:a16="http://schemas.microsoft.com/office/drawing/2014/main" id="{34A2D1A9-3117-48D7-8A29-813544B6C7CA}"/>
              </a:ext>
            </a:extLst>
          </p:cNvPr>
          <p:cNvSpPr txBox="1"/>
          <p:nvPr/>
        </p:nvSpPr>
        <p:spPr>
          <a:xfrm>
            <a:off x="6369844" y="2197100"/>
            <a:ext cx="5410200" cy="1995418"/>
          </a:xfrm>
          <a:prstGeom prst="rect">
            <a:avLst/>
          </a:prstGeom>
        </p:spPr>
        <p:txBody>
          <a:bodyPr vert="horz" wrap="square" lIns="0" tIns="12700" rIns="0" bIns="0" rtlCol="0" anchor="t">
            <a:spAutoFit/>
          </a:bodyPr>
          <a:lstStyle/>
          <a:p>
            <a:pPr marL="12700">
              <a:spcBef>
                <a:spcPts val="95"/>
              </a:spcBef>
            </a:pPr>
            <a:r>
              <a:rPr lang="de-DE" sz="3200" spc="-10" dirty="0">
                <a:solidFill>
                  <a:srgbClr val="FFFFFF"/>
                </a:solidFill>
                <a:latin typeface="EYInterstate Light"/>
              </a:rPr>
              <a:t>ESMA Konsultation zur Berücksichtigung von ESG-Faktoren in Bonitätsratings </a:t>
            </a:r>
          </a:p>
          <a:p>
            <a:pPr marL="12700">
              <a:spcBef>
                <a:spcPts val="95"/>
              </a:spcBef>
            </a:pPr>
            <a:endParaRPr lang="de-DE" sz="3200" spc="-10" dirty="0">
              <a:solidFill>
                <a:srgbClr val="FFFFFF"/>
              </a:solidFill>
              <a:latin typeface="EYInterstate Light"/>
            </a:endParaRPr>
          </a:p>
        </p:txBody>
      </p:sp>
      <p:sp>
        <p:nvSpPr>
          <p:cNvPr id="66" name="Title 34">
            <a:extLst>
              <a:ext uri="{FF2B5EF4-FFF2-40B4-BE49-F238E27FC236}">
                <a16:creationId xmlns:a16="http://schemas.microsoft.com/office/drawing/2014/main" id="{010B1C6A-7E15-4AAD-86BC-BED88C26D694}"/>
              </a:ext>
            </a:extLst>
          </p:cNvPr>
          <p:cNvSpPr txBox="1">
            <a:spLocks/>
          </p:cNvSpPr>
          <p:nvPr/>
        </p:nvSpPr>
        <p:spPr>
          <a:xfrm>
            <a:off x="2057765" y="1037428"/>
            <a:ext cx="4312078" cy="7091685"/>
          </a:xfrm>
          <a:prstGeom prst="rect">
            <a:avLst/>
          </a:prstGeom>
          <a:noFill/>
        </p:spPr>
        <p:txBody>
          <a:bodyPr wrap="none" lIns="0" tIns="0" rIns="0" bIns="0" anchor="ctr">
            <a:spAutoFit/>
          </a:bodyPr>
          <a:lstStyle>
            <a:lvl1pPr algn="l" defTabSz="914400" rtl="0" eaLnBrk="1" latinLnBrk="0" hangingPunct="1">
              <a:lnSpc>
                <a:spcPct val="85000"/>
              </a:lnSpc>
              <a:spcBef>
                <a:spcPct val="0"/>
              </a:spcBef>
              <a:buNone/>
              <a:defRPr sz="4000" b="0" kern="1200">
                <a:solidFill>
                  <a:schemeClr val="tx2"/>
                </a:solidFill>
                <a:latin typeface="EYInterstate" panose="02000503020000020004" pitchFamily="2" charset="0"/>
                <a:ea typeface="+mj-ea"/>
                <a:cs typeface="Arial" pitchFamily="34" charset="0"/>
              </a:defRPr>
            </a:lvl1pPr>
          </a:lstStyle>
          <a:p>
            <a:pPr algn="r"/>
            <a:r>
              <a:rPr lang="de-DE" sz="54216" b="1" dirty="0">
                <a:solidFill>
                  <a:schemeClr val="bg1">
                    <a:lumMod val="95000"/>
                    <a:alpha val="51000"/>
                  </a:schemeClr>
                </a:solidFill>
                <a:latin typeface="EYInterstate Light" panose="02000506000000020004" pitchFamily="2" charset="0"/>
              </a:rPr>
              <a:t>2</a:t>
            </a:r>
          </a:p>
        </p:txBody>
      </p:sp>
    </p:spTree>
    <p:extLst>
      <p:ext uri="{BB962C8B-B14F-4D97-AF65-F5344CB8AC3E}">
        <p14:creationId xmlns:p14="http://schemas.microsoft.com/office/powerpoint/2010/main" val="730957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5A06C-300E-0C02-4737-D6C9C7DD7E0F}"/>
              </a:ext>
            </a:extLst>
          </p:cNvPr>
          <p:cNvSpPr>
            <a:spLocks noGrp="1"/>
          </p:cNvSpPr>
          <p:nvPr>
            <p:ph type="title"/>
          </p:nvPr>
        </p:nvSpPr>
        <p:spPr>
          <a:xfrm>
            <a:off x="618650" y="1037822"/>
            <a:ext cx="11048742" cy="430800"/>
          </a:xfrm>
        </p:spPr>
        <p:txBody>
          <a:bodyPr/>
          <a:lstStyle/>
          <a:p>
            <a:r>
              <a:rPr lang="de-DE" sz="1890" dirty="0"/>
              <a:t>Hintergrund des Konsultationspapiers der ESMA</a:t>
            </a:r>
            <a:endParaRPr lang="de-DE" sz="1890" dirty="0">
              <a:solidFill>
                <a:srgbClr val="FF0000"/>
              </a:solidFill>
            </a:endParaRPr>
          </a:p>
        </p:txBody>
      </p:sp>
      <p:sp>
        <p:nvSpPr>
          <p:cNvPr id="3" name="Date Placeholder 2">
            <a:extLst>
              <a:ext uri="{FF2B5EF4-FFF2-40B4-BE49-F238E27FC236}">
                <a16:creationId xmlns:a16="http://schemas.microsoft.com/office/drawing/2014/main" id="{71791235-13BF-D084-DFE3-E5EF12808BA5}"/>
              </a:ext>
            </a:extLst>
          </p:cNvPr>
          <p:cNvSpPr>
            <a:spLocks noGrp="1"/>
          </p:cNvSpPr>
          <p:nvPr>
            <p:ph type="dt" sz="half" idx="2"/>
          </p:nvPr>
        </p:nvSpPr>
        <p:spPr/>
        <p:txBody>
          <a:bodyPr/>
          <a:lstStyle/>
          <a:p>
            <a:pPr marL="38099" marR="0" lvl="0" indent="0" algn="l" defTabSz="1012607" rtl="0" eaLnBrk="1" fontAlgn="auto" latinLnBrk="0" hangingPunct="1">
              <a:lnSpc>
                <a:spcPct val="100000"/>
              </a:lnSpc>
              <a:spcBef>
                <a:spcPts val="65"/>
              </a:spcBef>
              <a:spcAft>
                <a:spcPts val="0"/>
              </a:spcAft>
              <a:buClrTx/>
              <a:buSzTx/>
              <a:buFontTx/>
              <a:buNone/>
              <a:tabLst/>
              <a:defRPr/>
            </a:pPr>
            <a:fld id="{369577F8-56F7-44CE-8AEB-E5FA8DFBAEFC}" type="datetime1">
              <a:rPr kumimoji="0" lang="de-DE" sz="700" b="0" i="0" u="none" strike="noStrike" kern="1200" cap="none" spc="-6" normalizeH="0" baseline="0" noProof="0" smtClean="0">
                <a:ln>
                  <a:noFill/>
                </a:ln>
                <a:solidFill>
                  <a:srgbClr val="2D2D38"/>
                </a:solidFill>
                <a:effectLst/>
                <a:uLnTx/>
                <a:uFillTx/>
                <a:latin typeface="EYInterstate"/>
                <a:ea typeface="+mn-ea"/>
              </a:rPr>
              <a:pPr marL="38099" marR="0" lvl="0" indent="0" algn="l" defTabSz="1012607" rtl="0" eaLnBrk="1" fontAlgn="auto" latinLnBrk="0" hangingPunct="1">
                <a:lnSpc>
                  <a:spcPct val="100000"/>
                </a:lnSpc>
                <a:spcBef>
                  <a:spcPts val="65"/>
                </a:spcBef>
                <a:spcAft>
                  <a:spcPts val="0"/>
                </a:spcAft>
                <a:buClrTx/>
                <a:buSzTx/>
                <a:buFontTx/>
                <a:buNone/>
                <a:tabLst/>
                <a:defRPr/>
              </a:pPr>
              <a:t>27.05.24</a:t>
            </a:fld>
            <a:endParaRPr kumimoji="0" lang="de-DE" sz="700" b="0" i="0" u="none" strike="noStrike" kern="1200" cap="none" spc="-6" normalizeH="0" baseline="0" noProof="0">
              <a:ln>
                <a:noFill/>
              </a:ln>
              <a:solidFill>
                <a:srgbClr val="2D2D38"/>
              </a:solidFill>
              <a:effectLst/>
              <a:uLnTx/>
              <a:uFillTx/>
              <a:latin typeface="EYInterstate"/>
              <a:ea typeface="+mn-ea"/>
            </a:endParaRPr>
          </a:p>
        </p:txBody>
      </p:sp>
      <p:sp>
        <p:nvSpPr>
          <p:cNvPr id="5" name="TextBox 20">
            <a:extLst>
              <a:ext uri="{FF2B5EF4-FFF2-40B4-BE49-F238E27FC236}">
                <a16:creationId xmlns:a16="http://schemas.microsoft.com/office/drawing/2014/main" id="{B3837AEE-4A03-D4E8-715F-048826C42291}"/>
              </a:ext>
            </a:extLst>
          </p:cNvPr>
          <p:cNvSpPr txBox="1">
            <a:spLocks/>
          </p:cNvSpPr>
          <p:nvPr/>
        </p:nvSpPr>
        <p:spPr>
          <a:xfrm>
            <a:off x="8369681" y="2477940"/>
            <a:ext cx="3452241" cy="3355182"/>
          </a:xfrm>
          <a:prstGeom prst="rect">
            <a:avLst/>
          </a:prstGeom>
          <a:noFill/>
          <a:ln w="12700" cap="sq">
            <a:noFill/>
            <a:miter lim="800000"/>
          </a:ln>
        </p:spPr>
        <p:txBody>
          <a:bodyPr wrap="square" lIns="0" tIns="0" rIns="0" bIns="0" rtlCol="0">
            <a:noAutofit/>
          </a:bodyPr>
          <a:lstStyle/>
          <a:p>
            <a:pPr>
              <a:lnSpc>
                <a:spcPct val="150000"/>
              </a:lnSpc>
              <a:defRPr/>
            </a:pPr>
            <a:r>
              <a:rPr kumimoji="0" lang="de-DE" sz="1200" b="0" i="0" u="none" strike="noStrike" kern="1200" cap="none" spc="0" normalizeH="0" baseline="0" noProof="0" dirty="0">
                <a:ln>
                  <a:noFill/>
                </a:ln>
                <a:solidFill>
                  <a:srgbClr val="2E2E38"/>
                </a:solidFill>
                <a:effectLst/>
                <a:uLnTx/>
                <a:uFillTx/>
                <a:latin typeface="EYInterstate Light"/>
                <a:ea typeface="+mn-ea"/>
                <a:cs typeface="+mn-cs"/>
              </a:rPr>
              <a:t>Die Europäische Kommission fordert ESMA im Juni 2023 auf, einen </a:t>
            </a:r>
            <a:r>
              <a:rPr kumimoji="0" lang="de-DE" sz="1200" b="1" i="0" u="none" strike="noStrike" kern="1200" cap="none" spc="0" normalizeH="0" baseline="0" noProof="0" dirty="0">
                <a:ln>
                  <a:noFill/>
                </a:ln>
                <a:solidFill>
                  <a:srgbClr val="2E2E38"/>
                </a:solidFill>
                <a:effectLst/>
                <a:uLnTx/>
                <a:uFillTx/>
                <a:latin typeface="EYInterstate Light"/>
                <a:ea typeface="+mn-ea"/>
                <a:cs typeface="+mn-cs"/>
              </a:rPr>
              <a:t>Technical Advice </a:t>
            </a:r>
            <a:r>
              <a:rPr kumimoji="0" lang="de-DE" sz="1200" b="0" i="0" u="none" strike="noStrike" kern="1200" cap="none" spc="0" normalizeH="0" baseline="0" noProof="0" dirty="0">
                <a:ln>
                  <a:noFill/>
                </a:ln>
                <a:solidFill>
                  <a:srgbClr val="2E2E38"/>
                </a:solidFill>
                <a:effectLst/>
                <a:uLnTx/>
                <a:uFillTx/>
                <a:latin typeface="EYInterstate Light"/>
                <a:ea typeface="+mn-ea"/>
                <a:cs typeface="+mn-cs"/>
              </a:rPr>
              <a:t>zur Berücksichtigung von ESG-Faktoren in Ratings zu erarbeiten.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2E2E38"/>
                </a:solidFill>
                <a:effectLst/>
                <a:uLnTx/>
                <a:uFillTx/>
                <a:latin typeface="EYInterstate Light"/>
                <a:ea typeface="+mn-ea"/>
                <a:cs typeface="+mn-cs"/>
              </a:rPr>
              <a:t>Konsultation enthält</a:t>
            </a:r>
            <a:r>
              <a:rPr kumimoji="0" lang="de-DE" sz="1200" b="1" i="0" u="none" strike="noStrike" kern="1200" cap="none" spc="0" normalizeH="0" baseline="0" noProof="0" dirty="0">
                <a:ln>
                  <a:noFill/>
                </a:ln>
                <a:solidFill>
                  <a:srgbClr val="2E2E38"/>
                </a:solidFill>
                <a:effectLst/>
                <a:uLnTx/>
                <a:uFillTx/>
                <a:latin typeface="EYInterstate Light"/>
                <a:ea typeface="+mn-ea"/>
                <a:cs typeface="+mn-cs"/>
              </a:rPr>
              <a:t>:</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de-DE" sz="1200" b="1" i="0" u="none" strike="noStrike" kern="1200" cap="none" spc="0" normalizeH="0" baseline="0" noProof="0" dirty="0">
                <a:ln>
                  <a:noFill/>
                </a:ln>
                <a:solidFill>
                  <a:srgbClr val="2E2E38"/>
                </a:solidFill>
                <a:effectLst/>
                <a:uLnTx/>
                <a:uFillTx/>
                <a:latin typeface="EYInterstate Light"/>
                <a:ea typeface="+mn-ea"/>
                <a:cs typeface="+mn-cs"/>
              </a:rPr>
              <a:t>Anpassung der </a:t>
            </a:r>
            <a:r>
              <a:rPr kumimoji="0" lang="de-DE" sz="1200" b="1" i="0" u="none" strike="noStrike" kern="1200" cap="none" spc="0" normalizeH="0" baseline="0" noProof="0" dirty="0">
                <a:ln>
                  <a:noFill/>
                </a:ln>
                <a:effectLst/>
                <a:uLnTx/>
                <a:uFillTx/>
                <a:latin typeface="EYInterstate Light"/>
                <a:ea typeface="+mn-ea"/>
                <a:cs typeface="+mn-cs"/>
              </a:rPr>
              <a:t>CRA-Verordnung </a:t>
            </a:r>
            <a:r>
              <a:rPr kumimoji="0" lang="de-DE" sz="1200" i="0" u="none" strike="noStrike" kern="1200" cap="none" spc="0" normalizeH="0" baseline="0" noProof="0" dirty="0">
                <a:ln>
                  <a:noFill/>
                </a:ln>
                <a:effectLst/>
                <a:uLnTx/>
                <a:uFillTx/>
                <a:latin typeface="EYInterstate Light"/>
                <a:ea typeface="+mn-ea"/>
                <a:cs typeface="+mn-cs"/>
              </a:rPr>
              <a:t>s</a:t>
            </a:r>
            <a:r>
              <a:rPr kumimoji="0" lang="de-DE" sz="1200" i="0" u="none" strike="noStrike" kern="1200" cap="none" spc="0" normalizeH="0" baseline="0" noProof="0" dirty="0">
                <a:ln>
                  <a:noFill/>
                </a:ln>
                <a:solidFill>
                  <a:srgbClr val="2E2E38"/>
                </a:solidFill>
                <a:effectLst/>
                <a:uLnTx/>
                <a:uFillTx/>
                <a:latin typeface="EYInterstate Light"/>
                <a:ea typeface="+mn-ea"/>
                <a:cs typeface="+mn-cs"/>
              </a:rPr>
              <a:t>owie der </a:t>
            </a:r>
            <a:r>
              <a:rPr kumimoji="0" lang="de-DE" sz="1200" b="1" i="0" u="none" strike="noStrike" kern="1200" cap="none" spc="0" normalizeH="0" baseline="0" noProof="0" dirty="0">
                <a:ln>
                  <a:noFill/>
                </a:ln>
                <a:solidFill>
                  <a:srgbClr val="2E2E38"/>
                </a:solidFill>
                <a:effectLst/>
                <a:uLnTx/>
                <a:uFillTx/>
                <a:latin typeface="EYInterstate Light"/>
                <a:ea typeface="+mn-ea"/>
                <a:cs typeface="+mn-cs"/>
              </a:rPr>
              <a:t>Delegierten Verordnung (EU) 447/2012</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de-DE" sz="1200" b="0" i="0" u="none" strike="noStrike" kern="1200" cap="none" spc="0" normalizeH="0" baseline="0" noProof="0" dirty="0">
                <a:ln>
                  <a:noFill/>
                </a:ln>
                <a:solidFill>
                  <a:srgbClr val="2E2E38"/>
                </a:solidFill>
                <a:effectLst/>
                <a:uLnTx/>
                <a:uFillTx/>
                <a:latin typeface="EYInterstate Light"/>
                <a:ea typeface="+mn-ea"/>
                <a:cs typeface="+mn-cs"/>
              </a:rPr>
              <a:t>Ziel ist eine bessere </a:t>
            </a:r>
            <a:r>
              <a:rPr kumimoji="0" lang="de-DE" sz="1200" b="1" i="0" u="none" strike="noStrike" kern="1200" cap="none" spc="0" normalizeH="0" baseline="0" noProof="0" dirty="0">
                <a:ln>
                  <a:noFill/>
                </a:ln>
                <a:solidFill>
                  <a:srgbClr val="2E2E38"/>
                </a:solidFill>
                <a:effectLst/>
                <a:uLnTx/>
                <a:uFillTx/>
                <a:latin typeface="EYInterstate Light"/>
                <a:ea typeface="+mn-ea"/>
                <a:cs typeface="+mn-cs"/>
              </a:rPr>
              <a:t>Einbeziehung von ESG-Faktoren in die Methoden </a:t>
            </a:r>
            <a:r>
              <a:rPr kumimoji="0" lang="de-DE" sz="1200" b="0" i="0" u="none" strike="noStrike" kern="1200" cap="none" spc="0" normalizeH="0" baseline="0" noProof="0" dirty="0">
                <a:ln>
                  <a:noFill/>
                </a:ln>
                <a:solidFill>
                  <a:srgbClr val="2E2E38"/>
                </a:solidFill>
                <a:effectLst/>
                <a:uLnTx/>
                <a:uFillTx/>
                <a:latin typeface="EYInterstate Light"/>
                <a:ea typeface="+mn-ea"/>
                <a:cs typeface="+mn-cs"/>
              </a:rPr>
              <a:t>und den Ratingprozess sowie die weitere </a:t>
            </a:r>
            <a:r>
              <a:rPr kumimoji="0" lang="de-DE" sz="1200" b="1" i="0" u="none" strike="noStrike" kern="1200" cap="none" spc="0" normalizeH="0" baseline="0" noProof="0" dirty="0">
                <a:ln>
                  <a:noFill/>
                </a:ln>
                <a:solidFill>
                  <a:srgbClr val="2E2E38"/>
                </a:solidFill>
                <a:effectLst/>
                <a:uLnTx/>
                <a:uFillTx/>
                <a:latin typeface="EYInterstate Light"/>
                <a:ea typeface="+mn-ea"/>
                <a:cs typeface="+mn-cs"/>
              </a:rPr>
              <a:t>Offenlegung</a:t>
            </a:r>
            <a:r>
              <a:rPr kumimoji="0" lang="de-DE" sz="1200" b="0" i="0" u="none" strike="noStrike" kern="1200" cap="none" spc="0" normalizeH="0" baseline="0" noProof="0" dirty="0">
                <a:ln>
                  <a:noFill/>
                </a:ln>
                <a:solidFill>
                  <a:srgbClr val="2E2E38"/>
                </a:solidFill>
                <a:effectLst/>
                <a:uLnTx/>
                <a:uFillTx/>
                <a:latin typeface="EYInterstate Light"/>
                <a:ea typeface="+mn-ea"/>
                <a:cs typeface="+mn-cs"/>
              </a:rPr>
              <a:t> gegenüber der Öffentlichkeit zu gewährleisten</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de-DE" sz="1200" b="1" i="0" u="none" strike="noStrike" kern="1200" cap="none" spc="0" normalizeH="0" baseline="0" noProof="0" dirty="0">
                <a:ln>
                  <a:noFill/>
                </a:ln>
                <a:solidFill>
                  <a:srgbClr val="2E2E38"/>
                </a:solidFill>
                <a:effectLst/>
                <a:uLnTx/>
                <a:uFillTx/>
                <a:latin typeface="EYInterstate Light"/>
                <a:ea typeface="+mn-ea"/>
                <a:cs typeface="+mn-cs"/>
              </a:rPr>
              <a:t>Transparenz</a:t>
            </a:r>
            <a:r>
              <a:rPr kumimoji="0" lang="de-DE" sz="1200" b="0" i="0" u="none" strike="noStrike" kern="1200" cap="none" spc="0" normalizeH="0" baseline="0" noProof="0" dirty="0">
                <a:ln>
                  <a:noFill/>
                </a:ln>
                <a:solidFill>
                  <a:srgbClr val="2E2E38"/>
                </a:solidFill>
                <a:effectLst/>
                <a:uLnTx/>
                <a:uFillTx/>
                <a:latin typeface="EYInterstate Light"/>
                <a:ea typeface="+mn-ea"/>
                <a:cs typeface="+mn-cs"/>
              </a:rPr>
              <a:t> in Bezug auf die Berücksichtigung von ESG-Faktoren und ihre </a:t>
            </a:r>
            <a:r>
              <a:rPr kumimoji="0" lang="de-DE" sz="1200" b="1" i="0" u="none" strike="noStrike" kern="1200" cap="none" spc="0" normalizeH="0" baseline="0" noProof="0" dirty="0">
                <a:ln>
                  <a:noFill/>
                </a:ln>
                <a:solidFill>
                  <a:srgbClr val="2E2E38"/>
                </a:solidFill>
                <a:effectLst/>
                <a:uLnTx/>
                <a:uFillTx/>
                <a:latin typeface="EYInterstate Light"/>
                <a:ea typeface="+mn-ea"/>
                <a:cs typeface="+mn-cs"/>
              </a:rPr>
              <a:t>systematischere Einbeziehung </a:t>
            </a:r>
            <a:r>
              <a:rPr kumimoji="0" lang="de-DE" sz="1200" b="0" i="0" u="none" strike="noStrike" kern="1200" cap="none" spc="0" normalizeH="0" baseline="0" noProof="0" dirty="0">
                <a:ln>
                  <a:noFill/>
                </a:ln>
                <a:solidFill>
                  <a:srgbClr val="2E2E38"/>
                </a:solidFill>
                <a:effectLst/>
                <a:uLnTx/>
                <a:uFillTx/>
                <a:latin typeface="EYInterstate Light"/>
                <a:ea typeface="+mn-ea"/>
                <a:cs typeface="+mn-cs"/>
              </a:rPr>
              <a:t>in den Ratingprozess zu verbessern</a:t>
            </a:r>
          </a:p>
          <a:p>
            <a:pPr marL="285750" marR="0" lvl="0" indent="-285750" algn="l" defTabSz="1012058" rtl="0" eaLnBrk="1" fontAlgn="auto" latinLnBrk="0" hangingPunct="1">
              <a:lnSpc>
                <a:spcPct val="110000"/>
              </a:lnSpc>
              <a:spcBef>
                <a:spcPts val="0"/>
              </a:spcBef>
              <a:spcAft>
                <a:spcPts val="0"/>
              </a:spcAft>
              <a:buClrTx/>
              <a:buSzTx/>
              <a:buFont typeface="Arial" panose="020B0604020202020204" pitchFamily="34" charset="0"/>
              <a:buChar char="•"/>
              <a:tabLst/>
              <a:defRPr/>
            </a:pPr>
            <a:endParaRPr kumimoji="0" lang="de-DE" sz="1200" b="0" i="0" u="none" strike="noStrike" kern="1200" cap="none" spc="0" normalizeH="0" baseline="0" noProof="0" dirty="0">
              <a:ln>
                <a:noFill/>
              </a:ln>
              <a:solidFill>
                <a:srgbClr val="2E2E38"/>
              </a:solidFill>
              <a:effectLst/>
              <a:uLnTx/>
              <a:uFillTx/>
              <a:latin typeface="EYInterstate Light"/>
              <a:ea typeface="+mn-ea"/>
              <a:cs typeface="+mn-cs"/>
            </a:endParaRPr>
          </a:p>
        </p:txBody>
      </p:sp>
      <p:sp>
        <p:nvSpPr>
          <p:cNvPr id="7" name="TextBox 20">
            <a:extLst>
              <a:ext uri="{FF2B5EF4-FFF2-40B4-BE49-F238E27FC236}">
                <a16:creationId xmlns:a16="http://schemas.microsoft.com/office/drawing/2014/main" id="{79461A6B-4F82-0341-38F6-535530897FA9}"/>
              </a:ext>
            </a:extLst>
          </p:cNvPr>
          <p:cNvSpPr txBox="1">
            <a:spLocks/>
          </p:cNvSpPr>
          <p:nvPr/>
        </p:nvSpPr>
        <p:spPr>
          <a:xfrm>
            <a:off x="4773789" y="2477940"/>
            <a:ext cx="3348655" cy="2919560"/>
          </a:xfrm>
          <a:prstGeom prst="rect">
            <a:avLst/>
          </a:prstGeom>
          <a:noFill/>
          <a:ln w="12700" cap="sq">
            <a:noFill/>
            <a:miter lim="800000"/>
          </a:ln>
        </p:spPr>
        <p:txBody>
          <a:bodyPr wrap="square" lIns="0" tIns="0" rIns="0" bIns="0" rtlCol="0">
            <a:noAutofit/>
          </a:bodyPr>
          <a:lstStyle/>
          <a:p>
            <a:pPr marL="0" marR="0" lvl="0" indent="0" algn="l" defTabSz="1012058" rtl="0" eaLnBrk="1" fontAlgn="auto" latinLnBrk="0" hangingPunct="1">
              <a:lnSpc>
                <a:spcPct val="150000"/>
              </a:lnSpc>
              <a:spcBef>
                <a:spcPts val="0"/>
              </a:spcBef>
              <a:spcAft>
                <a:spcPts val="0"/>
              </a:spcAft>
              <a:buClrTx/>
              <a:buSzTx/>
              <a:buFontTx/>
              <a:buNone/>
              <a:tabLst/>
              <a:defRPr/>
            </a:pPr>
            <a:r>
              <a:rPr lang="de-DE" sz="1200" dirty="0">
                <a:solidFill>
                  <a:srgbClr val="2E2E38"/>
                </a:solidFill>
                <a:latin typeface="EYInterstate Light"/>
              </a:rPr>
              <a:t>Um sicherzustellen, dass die Methoden der Bonitätsratings die geforderten </a:t>
            </a:r>
            <a:r>
              <a:rPr lang="de-DE" sz="1200" b="1" dirty="0">
                <a:solidFill>
                  <a:srgbClr val="2E2E38"/>
                </a:solidFill>
                <a:latin typeface="EYInterstate Light"/>
              </a:rPr>
              <a:t>Qualitätsanforderungen</a:t>
            </a:r>
            <a:r>
              <a:rPr lang="de-DE" sz="1200" dirty="0">
                <a:solidFill>
                  <a:srgbClr val="2E2E38"/>
                </a:solidFill>
                <a:latin typeface="EYInterstate Light"/>
              </a:rPr>
              <a:t> der CRA-Verordnung erfüllen, umfasst der</a:t>
            </a:r>
            <a:r>
              <a:rPr kumimoji="0" lang="de-DE" sz="1200" b="0" i="0" u="none" strike="noStrike" kern="1200" cap="none" spc="0" normalizeH="0" baseline="0" noProof="0" dirty="0">
                <a:ln>
                  <a:noFill/>
                </a:ln>
                <a:solidFill>
                  <a:srgbClr val="2E2E38"/>
                </a:solidFill>
                <a:effectLst/>
                <a:uLnTx/>
                <a:uFillTx/>
                <a:latin typeface="EYInterstate Light"/>
                <a:ea typeface="+mn-ea"/>
                <a:cs typeface="+mn-cs"/>
              </a:rPr>
              <a:t> Rechtsrahmen den </a:t>
            </a:r>
            <a:r>
              <a:rPr lang="de-DE" sz="1200" b="1" dirty="0">
                <a:solidFill>
                  <a:srgbClr val="2E2E38"/>
                </a:solidFill>
                <a:latin typeface="EYInterstate Light"/>
              </a:rPr>
              <a:t>D</a:t>
            </a:r>
            <a:r>
              <a:rPr kumimoji="0" lang="de-DE" sz="1200" b="1" i="0" u="none" strike="noStrike" kern="1200" cap="none" spc="0" normalizeH="0" baseline="0" noProof="0" dirty="0" err="1">
                <a:ln>
                  <a:noFill/>
                </a:ln>
                <a:solidFill>
                  <a:srgbClr val="2E2E38"/>
                </a:solidFill>
                <a:effectLst/>
                <a:uLnTx/>
                <a:uFillTx/>
                <a:latin typeface="EYInterstate Light"/>
                <a:ea typeface="+mn-ea"/>
                <a:cs typeface="+mn-cs"/>
              </a:rPr>
              <a:t>elegierten</a:t>
            </a:r>
            <a:r>
              <a:rPr kumimoji="0" lang="de-DE" sz="1200" b="1" i="0" u="none" strike="noStrike" kern="1200" cap="none" spc="0" normalizeH="0" baseline="0" noProof="0" dirty="0">
                <a:ln>
                  <a:noFill/>
                </a:ln>
                <a:solidFill>
                  <a:srgbClr val="2E2E38"/>
                </a:solidFill>
                <a:effectLst/>
                <a:uLnTx/>
                <a:uFillTx/>
                <a:latin typeface="EYInterstate Light"/>
                <a:ea typeface="+mn-ea"/>
                <a:cs typeface="+mn-cs"/>
              </a:rPr>
              <a:t> Rechtsakt (EU) Nr. 447/2012</a:t>
            </a:r>
            <a:r>
              <a:rPr kumimoji="0" lang="de-DE" sz="1200" i="0" u="none" strike="noStrike" kern="1200" cap="none" spc="0" normalizeH="0" baseline="0" noProof="0" dirty="0">
                <a:ln>
                  <a:noFill/>
                </a:ln>
                <a:solidFill>
                  <a:srgbClr val="2E2E38"/>
                </a:solidFill>
                <a:effectLst/>
                <a:uLnTx/>
                <a:uFillTx/>
                <a:latin typeface="EYInterstate Light"/>
                <a:ea typeface="+mn-ea"/>
                <a:cs typeface="+mn-cs"/>
              </a:rPr>
              <a:t>: </a:t>
            </a:r>
          </a:p>
          <a:p>
            <a:pPr marL="285750" marR="0" lvl="0" indent="-285750" algn="l" defTabSz="1012058"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de-DE" sz="1200" b="0" i="0" u="none" strike="noStrike" kern="1200" cap="none" spc="0" normalizeH="0" baseline="0" noProof="0" dirty="0">
                <a:ln>
                  <a:noFill/>
                </a:ln>
                <a:solidFill>
                  <a:srgbClr val="2E2E38"/>
                </a:solidFill>
                <a:effectLst/>
                <a:uLnTx/>
                <a:uFillTx/>
                <a:latin typeface="EYInterstate Light"/>
                <a:ea typeface="+mn-ea"/>
                <a:cs typeface="+mn-cs"/>
              </a:rPr>
              <a:t>detailliertere Angaben darüber, wie Ratingagenturen nachweisen können, dass ihre Ratingmethode </a:t>
            </a:r>
            <a:r>
              <a:rPr kumimoji="0" lang="de-DE" sz="1200" b="1" i="0" u="none" strike="noStrike" kern="1200" cap="none" spc="0" normalizeH="0" baseline="0" noProof="0" dirty="0">
                <a:ln>
                  <a:noFill/>
                </a:ln>
                <a:solidFill>
                  <a:srgbClr val="2E2E38"/>
                </a:solidFill>
                <a:effectLst/>
                <a:uLnTx/>
                <a:uFillTx/>
                <a:latin typeface="EYInterstate Light"/>
                <a:ea typeface="+mn-ea"/>
                <a:cs typeface="+mn-cs"/>
              </a:rPr>
              <a:t>solide, systematisch und kontinuierlich</a:t>
            </a:r>
            <a:r>
              <a:rPr kumimoji="0" lang="de-DE" sz="1200" b="0" i="0" u="none" strike="noStrike" kern="1200" cap="none" spc="0" normalizeH="0" baseline="0" noProof="0" dirty="0">
                <a:ln>
                  <a:noFill/>
                </a:ln>
                <a:solidFill>
                  <a:srgbClr val="2E2E38"/>
                </a:solidFill>
                <a:effectLst/>
                <a:uLnTx/>
                <a:uFillTx/>
                <a:latin typeface="EYInterstate Light"/>
                <a:ea typeface="+mn-ea"/>
                <a:cs typeface="+mn-cs"/>
              </a:rPr>
              <a:t> angewandt wird und einer </a:t>
            </a:r>
            <a:r>
              <a:rPr kumimoji="0" lang="de-DE" sz="1200" b="1" i="0" u="none" strike="noStrike" kern="1200" cap="none" spc="0" normalizeH="0" baseline="0" noProof="0" dirty="0">
                <a:ln>
                  <a:noFill/>
                </a:ln>
                <a:solidFill>
                  <a:srgbClr val="2E2E38"/>
                </a:solidFill>
                <a:effectLst/>
                <a:uLnTx/>
                <a:uFillTx/>
                <a:latin typeface="EYInterstate Light"/>
                <a:ea typeface="+mn-ea"/>
                <a:cs typeface="+mn-cs"/>
              </a:rPr>
              <a:t>Validierung</a:t>
            </a:r>
            <a:r>
              <a:rPr kumimoji="0" lang="de-DE" sz="1200" b="0" i="0" u="none" strike="noStrike" kern="1200" cap="none" spc="0" normalizeH="0" baseline="0" noProof="0" dirty="0">
                <a:ln>
                  <a:noFill/>
                </a:ln>
                <a:solidFill>
                  <a:srgbClr val="2E2E38"/>
                </a:solidFill>
                <a:effectLst/>
                <a:uLnTx/>
                <a:uFillTx/>
                <a:latin typeface="EYInterstate Light"/>
                <a:ea typeface="+mn-ea"/>
                <a:cs typeface="+mn-cs"/>
              </a:rPr>
              <a:t> unterliegt.</a:t>
            </a:r>
            <a:endParaRPr kumimoji="0" lang="en-US" sz="1200" b="0" i="0" u="none" strike="noStrike" kern="1200" cap="none" spc="0" normalizeH="0" baseline="0" noProof="0" dirty="0">
              <a:ln>
                <a:noFill/>
              </a:ln>
              <a:solidFill>
                <a:srgbClr val="2E2E38"/>
              </a:solidFill>
              <a:effectLst/>
              <a:uLnTx/>
              <a:uFillTx/>
              <a:latin typeface="EYInterstate Light"/>
              <a:ea typeface="+mn-ea"/>
              <a:cs typeface="+mn-cs"/>
            </a:endParaRPr>
          </a:p>
        </p:txBody>
      </p:sp>
      <p:grpSp>
        <p:nvGrpSpPr>
          <p:cNvPr id="24" name="Group 23">
            <a:extLst>
              <a:ext uri="{FF2B5EF4-FFF2-40B4-BE49-F238E27FC236}">
                <a16:creationId xmlns:a16="http://schemas.microsoft.com/office/drawing/2014/main" id="{28ACE826-EDE7-AEC5-1C64-A105385232F7}"/>
              </a:ext>
            </a:extLst>
          </p:cNvPr>
          <p:cNvGrpSpPr/>
          <p:nvPr/>
        </p:nvGrpSpPr>
        <p:grpSpPr>
          <a:xfrm>
            <a:off x="1112043" y="2477940"/>
            <a:ext cx="3452241" cy="4214960"/>
            <a:chOff x="618649" y="3025505"/>
            <a:chExt cx="3452241" cy="4214960"/>
          </a:xfrm>
        </p:grpSpPr>
        <p:sp>
          <p:nvSpPr>
            <p:cNvPr id="9" name="TextBox 20">
              <a:extLst>
                <a:ext uri="{FF2B5EF4-FFF2-40B4-BE49-F238E27FC236}">
                  <a16:creationId xmlns:a16="http://schemas.microsoft.com/office/drawing/2014/main" id="{F647C372-C9E3-3E93-7625-454A98C246F3}"/>
                </a:ext>
              </a:extLst>
            </p:cNvPr>
            <p:cNvSpPr txBox="1">
              <a:spLocks/>
            </p:cNvSpPr>
            <p:nvPr/>
          </p:nvSpPr>
          <p:spPr>
            <a:xfrm>
              <a:off x="618649" y="4192465"/>
              <a:ext cx="3452241" cy="3048000"/>
            </a:xfrm>
            <a:prstGeom prst="rect">
              <a:avLst/>
            </a:prstGeom>
            <a:noFill/>
            <a:ln w="12700" cap="sq">
              <a:noFill/>
              <a:miter lim="800000"/>
            </a:ln>
          </p:spPr>
          <p:txBody>
            <a:bodyPr wrap="square" lIns="0" tIns="0" rIns="0" bIns="0" rtlCol="0">
              <a:noAutofit/>
            </a:bodyPr>
            <a:lstStyle/>
            <a:p>
              <a:pPr marL="0" marR="0" lvl="0" indent="0" algn="l" defTabSz="1012058" rtl="0" eaLnBrk="1" fontAlgn="auto" latinLnBrk="0" hangingPunct="1">
                <a:lnSpc>
                  <a:spcPct val="11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2E2E38"/>
                  </a:solidFill>
                  <a:effectLst/>
                  <a:uLnTx/>
                  <a:uFillTx/>
                  <a:latin typeface="EYInterstate Light"/>
                  <a:ea typeface="+mn-ea"/>
                  <a:cs typeface="+mn-cs"/>
                </a:rPr>
                <a:t>Die </a:t>
              </a:r>
              <a:r>
                <a:rPr kumimoji="0" lang="de-DE" sz="1200" i="0" u="none" strike="noStrike" kern="1200" cap="none" spc="0" normalizeH="0" baseline="0" noProof="0" dirty="0">
                  <a:ln>
                    <a:noFill/>
                  </a:ln>
                  <a:solidFill>
                    <a:srgbClr val="2E2E38"/>
                  </a:solidFill>
                  <a:effectLst/>
                  <a:uLnTx/>
                  <a:uFillTx/>
                  <a:latin typeface="EYInterstate Light"/>
                  <a:ea typeface="+mn-ea"/>
                  <a:cs typeface="+mn-cs"/>
                </a:rPr>
                <a:t>Verordnung enthält </a:t>
              </a:r>
              <a:r>
                <a:rPr kumimoji="0" lang="de-DE" sz="1200" b="1" i="0" u="none" strike="noStrike" kern="1200" cap="none" spc="0" normalizeH="0" baseline="0" noProof="0" dirty="0">
                  <a:ln>
                    <a:noFill/>
                  </a:ln>
                  <a:solidFill>
                    <a:srgbClr val="2E2E38"/>
                  </a:solidFill>
                  <a:effectLst/>
                  <a:uLnTx/>
                  <a:uFillTx/>
                  <a:latin typeface="EYInterstate Light"/>
                  <a:ea typeface="+mn-ea"/>
                  <a:cs typeface="+mn-cs"/>
                </a:rPr>
                <a:t>detaillierte Anforderungen: </a:t>
              </a:r>
            </a:p>
            <a:p>
              <a:pPr marL="228600" marR="0" lvl="0" indent="-228600" algn="l" defTabSz="1012058" rtl="0" eaLnBrk="1" fontAlgn="auto" latinLnBrk="0" hangingPunct="1">
                <a:lnSpc>
                  <a:spcPct val="150000"/>
                </a:lnSpc>
                <a:spcBef>
                  <a:spcPts val="0"/>
                </a:spcBef>
                <a:spcAft>
                  <a:spcPts val="0"/>
                </a:spcAft>
                <a:buClrTx/>
                <a:buSzTx/>
                <a:buFontTx/>
                <a:buAutoNum type="arabicPeriod"/>
                <a:tabLst/>
                <a:defRPr/>
              </a:pPr>
              <a:r>
                <a:rPr kumimoji="0" lang="de-DE" sz="1200" b="0" i="0" u="none" strike="noStrike" kern="1200" cap="none" spc="0" normalizeH="0" baseline="0" noProof="0" dirty="0">
                  <a:ln>
                    <a:noFill/>
                  </a:ln>
                  <a:solidFill>
                    <a:srgbClr val="2E2E38"/>
                  </a:solidFill>
                  <a:effectLst/>
                  <a:uLnTx/>
                  <a:uFillTx/>
                  <a:latin typeface="EYInterstate Light"/>
                  <a:ea typeface="+mn-ea"/>
                  <a:cs typeface="+mn-cs"/>
                </a:rPr>
                <a:t>Schutz vor Interessenkonflikten </a:t>
              </a:r>
            </a:p>
            <a:p>
              <a:pPr marL="228600" marR="0" lvl="0" indent="-228600" algn="l" defTabSz="1012058" rtl="0" eaLnBrk="1" fontAlgn="auto" latinLnBrk="0" hangingPunct="1">
                <a:lnSpc>
                  <a:spcPct val="150000"/>
                </a:lnSpc>
                <a:spcBef>
                  <a:spcPts val="0"/>
                </a:spcBef>
                <a:spcAft>
                  <a:spcPts val="0"/>
                </a:spcAft>
                <a:buClrTx/>
                <a:buSzTx/>
                <a:buFontTx/>
                <a:buAutoNum type="arabicPeriod"/>
                <a:tabLst/>
                <a:defRPr/>
              </a:pPr>
              <a:r>
                <a:rPr kumimoji="0" lang="de-DE" sz="1200" b="0" i="0" u="none" strike="noStrike" kern="1200" cap="none" spc="0" normalizeH="0" baseline="0" noProof="0" dirty="0">
                  <a:ln>
                    <a:noFill/>
                  </a:ln>
                  <a:solidFill>
                    <a:srgbClr val="2E2E38"/>
                  </a:solidFill>
                  <a:effectLst/>
                  <a:uLnTx/>
                  <a:uFillTx/>
                  <a:latin typeface="EYInterstate Light"/>
                  <a:ea typeface="+mn-ea"/>
                  <a:cs typeface="+mn-cs"/>
                </a:rPr>
                <a:t>Gewährleistung hoher Qualität der Methoden </a:t>
              </a:r>
            </a:p>
            <a:p>
              <a:pPr marL="228600" marR="0" lvl="0" indent="-228600" algn="l" defTabSz="1012058" rtl="0" eaLnBrk="1" fontAlgn="auto" latinLnBrk="0" hangingPunct="1">
                <a:lnSpc>
                  <a:spcPct val="150000"/>
                </a:lnSpc>
                <a:spcBef>
                  <a:spcPts val="0"/>
                </a:spcBef>
                <a:spcAft>
                  <a:spcPts val="0"/>
                </a:spcAft>
                <a:buClrTx/>
                <a:buSzTx/>
                <a:buFontTx/>
                <a:buAutoNum type="arabicPeriod"/>
                <a:tabLst/>
                <a:defRPr/>
              </a:pPr>
              <a:r>
                <a:rPr kumimoji="0" lang="de-DE" sz="1200" b="0" i="0" u="none" strike="noStrike" kern="1200" cap="none" spc="0" normalizeH="0" baseline="0" noProof="0" dirty="0">
                  <a:ln>
                    <a:noFill/>
                  </a:ln>
                  <a:solidFill>
                    <a:srgbClr val="2E2E38"/>
                  </a:solidFill>
                  <a:effectLst/>
                  <a:uLnTx/>
                  <a:uFillTx/>
                  <a:latin typeface="EYInterstate Light"/>
                  <a:ea typeface="+mn-ea"/>
                  <a:cs typeface="+mn-cs"/>
                </a:rPr>
                <a:t>Schaffung von Transparenz für </a:t>
              </a:r>
              <a:r>
                <a:rPr kumimoji="0" lang="de-DE" sz="1200" b="0" i="0" u="none" strike="noStrike" kern="1200" cap="none" spc="0" normalizeH="0" baseline="0" noProof="0" dirty="0" err="1">
                  <a:ln>
                    <a:noFill/>
                  </a:ln>
                  <a:solidFill>
                    <a:srgbClr val="2E2E38"/>
                  </a:solidFill>
                  <a:effectLst/>
                  <a:uLnTx/>
                  <a:uFillTx/>
                  <a:latin typeface="EYInterstate Light"/>
                  <a:ea typeface="+mn-ea"/>
                  <a:cs typeface="+mn-cs"/>
                </a:rPr>
                <a:t>Investor:innen</a:t>
              </a:r>
              <a:r>
                <a:rPr kumimoji="0" lang="de-DE" sz="1200" b="0" i="0" u="none" strike="noStrike" kern="1200" cap="none" spc="0" normalizeH="0" baseline="0" noProof="0" dirty="0">
                  <a:ln>
                    <a:noFill/>
                  </a:ln>
                  <a:solidFill>
                    <a:srgbClr val="2E2E38"/>
                  </a:solidFill>
                  <a:effectLst/>
                  <a:uLnTx/>
                  <a:uFillTx/>
                  <a:latin typeface="EYInterstate Light"/>
                  <a:ea typeface="+mn-ea"/>
                  <a:cs typeface="+mn-cs"/>
                </a:rPr>
                <a:t> und den Markt</a:t>
              </a:r>
            </a:p>
            <a:p>
              <a:pPr marR="0" lvl="0" algn="l" defTabSz="1012058" rtl="0" eaLnBrk="1" fontAlgn="auto" latinLnBrk="0" hangingPunct="1">
                <a:lnSpc>
                  <a:spcPct val="150000"/>
                </a:lnSpc>
                <a:spcBef>
                  <a:spcPts val="0"/>
                </a:spcBef>
                <a:spcAft>
                  <a:spcPts val="0"/>
                </a:spcAft>
                <a:buClrTx/>
                <a:buSzTx/>
                <a:tabLst/>
                <a:defRPr/>
              </a:pPr>
              <a:endParaRPr kumimoji="0" lang="en-US" sz="1200" b="0" i="0" u="none" strike="noStrike" kern="1200" cap="none" spc="0" normalizeH="0" baseline="0" noProof="0" dirty="0">
                <a:ln>
                  <a:noFill/>
                </a:ln>
                <a:solidFill>
                  <a:srgbClr val="2E2E38"/>
                </a:solidFill>
                <a:effectLst/>
                <a:uLnTx/>
                <a:uFillTx/>
                <a:latin typeface="EYInterstate Light"/>
                <a:ea typeface="+mn-ea"/>
                <a:cs typeface="+mn-cs"/>
              </a:endParaRPr>
            </a:p>
            <a:p>
              <a:pPr marR="0" lvl="0" algn="l" defTabSz="1012058" rtl="0" eaLnBrk="1" fontAlgn="auto" latinLnBrk="0" hangingPunct="1">
                <a:lnSpc>
                  <a:spcPct val="150000"/>
                </a:lnSpc>
                <a:spcBef>
                  <a:spcPts val="0"/>
                </a:spcBef>
                <a:spcAft>
                  <a:spcPts val="0"/>
                </a:spcAft>
                <a:buClrTx/>
                <a:buSzTx/>
                <a:tabLst/>
                <a:defRPr/>
              </a:pPr>
              <a:endParaRPr lang="en-US" sz="1200" dirty="0">
                <a:solidFill>
                  <a:srgbClr val="2E2E38"/>
                </a:solidFill>
                <a:latin typeface="EYInterstate Light"/>
              </a:endParaRPr>
            </a:p>
            <a:p>
              <a:pPr marR="0" lvl="0" algn="l" defTabSz="1012058" rtl="0" eaLnBrk="1" fontAlgn="auto" latinLnBrk="0" hangingPunct="1">
                <a:lnSpc>
                  <a:spcPct val="150000"/>
                </a:lnSpc>
                <a:spcBef>
                  <a:spcPts val="0"/>
                </a:spcBef>
                <a:spcAft>
                  <a:spcPts val="0"/>
                </a:spcAft>
                <a:buClrTx/>
                <a:buSzTx/>
                <a:tabLst/>
                <a:defRPr/>
              </a:pPr>
              <a:r>
                <a:rPr kumimoji="0" lang="en-US" sz="1200" b="1" i="0" u="none" strike="noStrike" kern="1200" cap="none" spc="0" normalizeH="0" baseline="0" noProof="0" dirty="0">
                  <a:ln>
                    <a:noFill/>
                  </a:ln>
                  <a:solidFill>
                    <a:srgbClr val="2E2E38"/>
                  </a:solidFill>
                  <a:effectLst/>
                  <a:uLnTx/>
                  <a:uFillTx/>
                  <a:latin typeface="EYInterstate Light"/>
                  <a:ea typeface="+mn-ea"/>
                  <a:cs typeface="+mn-cs"/>
                </a:rPr>
                <a:t>Annex I </a:t>
              </a:r>
              <a:r>
                <a:rPr kumimoji="0" lang="en-US" sz="1200" b="0" i="0" u="none" strike="noStrike" kern="1200" cap="none" spc="0" normalizeH="0" baseline="0" noProof="0" dirty="0">
                  <a:ln>
                    <a:noFill/>
                  </a:ln>
                  <a:solidFill>
                    <a:srgbClr val="2E2E38"/>
                  </a:solidFill>
                  <a:effectLst/>
                  <a:uLnTx/>
                  <a:uFillTx/>
                  <a:latin typeface="EYInterstate Light"/>
                  <a:ea typeface="+mn-ea"/>
                  <a:cs typeface="+mn-cs"/>
                </a:rPr>
                <a:t>der CRA-</a:t>
              </a:r>
              <a:r>
                <a:rPr kumimoji="0" lang="en-US" sz="1200" b="0" i="0" u="none" strike="noStrike" kern="1200" cap="none" spc="0" normalizeH="0" baseline="0" noProof="0" dirty="0" err="1">
                  <a:ln>
                    <a:noFill/>
                  </a:ln>
                  <a:solidFill>
                    <a:srgbClr val="2E2E38"/>
                  </a:solidFill>
                  <a:effectLst/>
                  <a:uLnTx/>
                  <a:uFillTx/>
                  <a:latin typeface="EYInterstate Light"/>
                  <a:ea typeface="+mn-ea"/>
                  <a:cs typeface="+mn-cs"/>
                </a:rPr>
                <a:t>Verordnung</a:t>
              </a:r>
              <a:r>
                <a:rPr kumimoji="0" lang="en-US" sz="1200" b="0" i="0" u="none" strike="noStrike" kern="1200" cap="none" spc="0" normalizeH="0" baseline="0" noProof="0" dirty="0">
                  <a:ln>
                    <a:noFill/>
                  </a:ln>
                  <a:solidFill>
                    <a:srgbClr val="2E2E38"/>
                  </a:solidFill>
                  <a:effectLst/>
                  <a:uLnTx/>
                  <a:uFillTx/>
                  <a:latin typeface="EYInterstate Light"/>
                  <a:ea typeface="+mn-ea"/>
                  <a:cs typeface="+mn-cs"/>
                </a:rPr>
                <a:t> </a:t>
              </a:r>
              <a:r>
                <a:rPr kumimoji="0" lang="en-US" sz="1200" b="0" i="0" u="none" strike="noStrike" kern="1200" cap="none" spc="0" normalizeH="0" baseline="0" noProof="0" dirty="0" err="1">
                  <a:ln>
                    <a:noFill/>
                  </a:ln>
                  <a:solidFill>
                    <a:srgbClr val="2E2E38"/>
                  </a:solidFill>
                  <a:effectLst/>
                  <a:uLnTx/>
                  <a:uFillTx/>
                  <a:latin typeface="EYInterstate Light"/>
                  <a:ea typeface="+mn-ea"/>
                  <a:cs typeface="+mn-cs"/>
                </a:rPr>
                <a:t>enthält</a:t>
              </a:r>
              <a:r>
                <a:rPr kumimoji="0" lang="en-US" sz="1200" b="0" i="0" u="none" strike="noStrike" kern="1200" cap="none" spc="0" normalizeH="0" baseline="0" noProof="0" dirty="0">
                  <a:ln>
                    <a:noFill/>
                  </a:ln>
                  <a:solidFill>
                    <a:srgbClr val="2E2E38"/>
                  </a:solidFill>
                  <a:effectLst/>
                  <a:uLnTx/>
                  <a:uFillTx/>
                  <a:latin typeface="EYInterstate Light"/>
                  <a:ea typeface="+mn-ea"/>
                  <a:cs typeface="+mn-cs"/>
                </a:rPr>
                <a:t> </a:t>
              </a:r>
              <a:r>
                <a:rPr kumimoji="0" lang="en-US" sz="1200" b="0" i="0" u="none" strike="noStrike" kern="1200" cap="none" spc="0" normalizeH="0" baseline="0" noProof="0" dirty="0" err="1">
                  <a:ln>
                    <a:noFill/>
                  </a:ln>
                  <a:solidFill>
                    <a:srgbClr val="2E2E38"/>
                  </a:solidFill>
                  <a:effectLst/>
                  <a:uLnTx/>
                  <a:uFillTx/>
                  <a:latin typeface="EYInterstate Light"/>
                  <a:ea typeface="+mn-ea"/>
                  <a:cs typeface="+mn-cs"/>
                </a:rPr>
                <a:t>Anforderungen</a:t>
              </a:r>
              <a:r>
                <a:rPr kumimoji="0" lang="en-US" sz="1200" b="0" i="0" u="none" strike="noStrike" kern="1200" cap="none" spc="0" normalizeH="0" baseline="0" noProof="0" dirty="0">
                  <a:ln>
                    <a:noFill/>
                  </a:ln>
                  <a:solidFill>
                    <a:srgbClr val="2E2E38"/>
                  </a:solidFill>
                  <a:effectLst/>
                  <a:uLnTx/>
                  <a:uFillTx/>
                  <a:latin typeface="EYInterstate Light"/>
                  <a:ea typeface="+mn-ea"/>
                  <a:cs typeface="+mn-cs"/>
                </a:rPr>
                <a:t> an die </a:t>
              </a:r>
              <a:r>
                <a:rPr kumimoji="0" lang="en-US" sz="1200" b="1" i="0" u="none" strike="noStrike" kern="1200" cap="none" spc="0" normalizeH="0" baseline="0" noProof="0" dirty="0" err="1">
                  <a:ln>
                    <a:noFill/>
                  </a:ln>
                  <a:solidFill>
                    <a:srgbClr val="2E2E38"/>
                  </a:solidFill>
                  <a:effectLst/>
                  <a:uLnTx/>
                  <a:uFillTx/>
                  <a:latin typeface="EYInterstate Light"/>
                  <a:ea typeface="+mn-ea"/>
                  <a:cs typeface="+mn-cs"/>
                </a:rPr>
                <a:t>Offenlegung</a:t>
              </a:r>
              <a:r>
                <a:rPr kumimoji="0" lang="en-US" sz="1200" b="1" i="0" u="none" strike="noStrike" kern="1200" cap="none" spc="0" normalizeH="0" baseline="0" noProof="0" dirty="0">
                  <a:ln>
                    <a:noFill/>
                  </a:ln>
                  <a:solidFill>
                    <a:srgbClr val="2E2E38"/>
                  </a:solidFill>
                  <a:effectLst/>
                  <a:uLnTx/>
                  <a:uFillTx/>
                  <a:latin typeface="EYInterstate Light"/>
                  <a:ea typeface="+mn-ea"/>
                  <a:cs typeface="+mn-cs"/>
                </a:rPr>
                <a:t> der </a:t>
              </a:r>
              <a:r>
                <a:rPr kumimoji="0" lang="en-US" sz="1200" b="1" i="0" u="none" strike="noStrike" kern="1200" cap="none" spc="0" normalizeH="0" baseline="0" noProof="0" dirty="0" err="1">
                  <a:ln>
                    <a:noFill/>
                  </a:ln>
                  <a:solidFill>
                    <a:srgbClr val="2E2E38"/>
                  </a:solidFill>
                  <a:effectLst/>
                  <a:uLnTx/>
                  <a:uFillTx/>
                  <a:latin typeface="EYInterstate Light"/>
                  <a:ea typeface="+mn-ea"/>
                  <a:cs typeface="+mn-cs"/>
                </a:rPr>
                <a:t>Methoden</a:t>
              </a:r>
              <a:r>
                <a:rPr kumimoji="0" lang="en-US" sz="1200" b="1" i="0" u="none" strike="noStrike" kern="1200" cap="none" spc="0" normalizeH="0" baseline="0" noProof="0" dirty="0">
                  <a:ln>
                    <a:noFill/>
                  </a:ln>
                  <a:solidFill>
                    <a:srgbClr val="2E2E38"/>
                  </a:solidFill>
                  <a:effectLst/>
                  <a:uLnTx/>
                  <a:uFillTx/>
                  <a:latin typeface="EYInterstate Light"/>
                  <a:ea typeface="+mn-ea"/>
                  <a:cs typeface="+mn-cs"/>
                </a:rPr>
                <a:t> des </a:t>
              </a:r>
              <a:r>
                <a:rPr kumimoji="0" lang="en-US" sz="1200" b="1" i="0" u="none" strike="noStrike" kern="1200" cap="none" spc="0" normalizeH="0" baseline="0" noProof="0" dirty="0" err="1">
                  <a:ln>
                    <a:noFill/>
                  </a:ln>
                  <a:solidFill>
                    <a:srgbClr val="2E2E38"/>
                  </a:solidFill>
                  <a:effectLst/>
                  <a:uLnTx/>
                  <a:uFillTx/>
                  <a:latin typeface="EYInterstate Light"/>
                  <a:ea typeface="+mn-ea"/>
                  <a:cs typeface="+mn-cs"/>
                </a:rPr>
                <a:t>Bonitätsratings</a:t>
              </a:r>
              <a:r>
                <a:rPr kumimoji="0" lang="en-US" sz="1200" b="0" i="0" u="none" strike="noStrike" kern="1200" cap="none" spc="0" normalizeH="0" baseline="0" noProof="0" dirty="0">
                  <a:ln>
                    <a:noFill/>
                  </a:ln>
                  <a:solidFill>
                    <a:srgbClr val="2E2E38"/>
                  </a:solidFill>
                  <a:effectLst/>
                  <a:uLnTx/>
                  <a:uFillTx/>
                  <a:latin typeface="EYInterstate Light"/>
                  <a:ea typeface="+mn-ea"/>
                  <a:cs typeface="+mn-cs"/>
                </a:rPr>
                <a:t> von </a:t>
              </a:r>
              <a:r>
                <a:rPr kumimoji="0" lang="en-US" sz="1200" b="0" i="0" u="none" strike="noStrike" kern="1200" cap="none" spc="0" normalizeH="0" baseline="0" noProof="0" dirty="0" err="1">
                  <a:ln>
                    <a:noFill/>
                  </a:ln>
                  <a:solidFill>
                    <a:srgbClr val="2E2E38"/>
                  </a:solidFill>
                  <a:effectLst/>
                  <a:uLnTx/>
                  <a:uFillTx/>
                  <a:latin typeface="EYInterstate Light"/>
                  <a:ea typeface="+mn-ea"/>
                  <a:cs typeface="+mn-cs"/>
                </a:rPr>
                <a:t>Ratingagenturen</a:t>
              </a:r>
              <a:r>
                <a:rPr kumimoji="0" lang="en-US" sz="1200" b="0" i="0" u="none" strike="noStrike" kern="1200" cap="none" spc="0" normalizeH="0" baseline="0" noProof="0" dirty="0">
                  <a:ln>
                    <a:noFill/>
                  </a:ln>
                  <a:solidFill>
                    <a:srgbClr val="2E2E38"/>
                  </a:solidFill>
                  <a:effectLst/>
                  <a:uLnTx/>
                  <a:uFillTx/>
                  <a:latin typeface="EYInterstate Light"/>
                  <a:ea typeface="+mn-ea"/>
                  <a:cs typeface="+mn-cs"/>
                </a:rPr>
                <a:t> fest </a:t>
              </a:r>
            </a:p>
            <a:p>
              <a:pPr marL="0" marR="0" lvl="0" indent="0" algn="l" defTabSz="1012058" rtl="0" eaLnBrk="1" fontAlgn="auto" latinLnBrk="0" hangingPunct="1">
                <a:lnSpc>
                  <a:spcPct val="13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2E2E38"/>
                </a:solidFill>
                <a:effectLst/>
                <a:uLnTx/>
                <a:uFillTx/>
                <a:latin typeface="EYInterstate Light"/>
                <a:ea typeface="+mn-ea"/>
                <a:cs typeface="+mn-cs"/>
              </a:endParaRPr>
            </a:p>
          </p:txBody>
        </p:sp>
        <p:sp>
          <p:nvSpPr>
            <p:cNvPr id="11" name="TextBox 20">
              <a:extLst>
                <a:ext uri="{FF2B5EF4-FFF2-40B4-BE49-F238E27FC236}">
                  <a16:creationId xmlns:a16="http://schemas.microsoft.com/office/drawing/2014/main" id="{187759E9-F864-300D-CA2E-840AF6A368D8}"/>
                </a:ext>
              </a:extLst>
            </p:cNvPr>
            <p:cNvSpPr txBox="1">
              <a:spLocks/>
            </p:cNvSpPr>
            <p:nvPr/>
          </p:nvSpPr>
          <p:spPr>
            <a:xfrm>
              <a:off x="618650" y="3025505"/>
              <a:ext cx="3429000" cy="1670669"/>
            </a:xfrm>
            <a:prstGeom prst="rect">
              <a:avLst/>
            </a:prstGeom>
            <a:noFill/>
            <a:ln w="12700" cap="sq">
              <a:noFill/>
              <a:miter lim="800000"/>
            </a:ln>
          </p:spPr>
          <p:txBody>
            <a:bodyPr wrap="square" lIns="0" tIns="0" rIns="0" bIns="0" rtlCol="0">
              <a:noAutofit/>
            </a:bodyPr>
            <a:lstStyle/>
            <a:p>
              <a:pPr marL="0" marR="0" lvl="0" indent="0" algn="l" defTabSz="1012058" rtl="0" eaLnBrk="1" fontAlgn="auto" latinLnBrk="0" hangingPunct="1">
                <a:lnSpc>
                  <a:spcPct val="15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2E2E38"/>
                  </a:solidFill>
                  <a:effectLst/>
                  <a:uLnTx/>
                  <a:uFillTx/>
                  <a:latin typeface="EYInterstate Light"/>
                  <a:ea typeface="+mn-ea"/>
                  <a:cs typeface="+mn-cs"/>
                </a:rPr>
                <a:t>Der </a:t>
              </a:r>
              <a:r>
                <a:rPr kumimoji="0" lang="de-DE" sz="1200" i="0" u="none" strike="noStrike" kern="1200" cap="none" spc="0" normalizeH="0" baseline="0" noProof="0" dirty="0">
                  <a:ln>
                    <a:noFill/>
                  </a:ln>
                  <a:solidFill>
                    <a:srgbClr val="2E2E38"/>
                  </a:solidFill>
                  <a:effectLst/>
                  <a:uLnTx/>
                  <a:uFillTx/>
                  <a:latin typeface="EYInterstate Light"/>
                  <a:ea typeface="+mn-ea"/>
                  <a:cs typeface="+mn-cs"/>
                </a:rPr>
                <a:t>Rechtsrahmen für </a:t>
              </a:r>
              <a:r>
                <a:rPr kumimoji="0" lang="de-DE" sz="1200" b="1" i="0" u="none" strike="noStrike" kern="1200" cap="none" spc="0" normalizeH="0" baseline="0" noProof="0" dirty="0">
                  <a:ln>
                    <a:noFill/>
                  </a:ln>
                  <a:solidFill>
                    <a:srgbClr val="2E2E38"/>
                  </a:solidFill>
                  <a:effectLst/>
                  <a:uLnTx/>
                  <a:uFillTx/>
                  <a:latin typeface="EYInterstate Light"/>
                  <a:ea typeface="+mn-ea"/>
                  <a:cs typeface="+mn-cs"/>
                </a:rPr>
                <a:t>EU-Ratingagenturen </a:t>
              </a:r>
              <a:r>
                <a:rPr kumimoji="0" lang="de-DE" sz="1200" b="0" i="0" u="none" strike="noStrike" kern="1200" cap="none" spc="0" normalizeH="0" baseline="0" noProof="0" dirty="0">
                  <a:ln>
                    <a:noFill/>
                  </a:ln>
                  <a:solidFill>
                    <a:srgbClr val="2E2E38"/>
                  </a:solidFill>
                  <a:effectLst/>
                  <a:uLnTx/>
                  <a:uFillTx/>
                  <a:latin typeface="EYInterstate Light"/>
                  <a:ea typeface="+mn-ea"/>
                  <a:cs typeface="+mn-cs"/>
                </a:rPr>
                <a:t>wurde mit der Einführung der Verordnung (EG) Nr. 1060/2009 (die </a:t>
              </a:r>
              <a:r>
                <a:rPr kumimoji="0" lang="de-DE" sz="1200" b="1" i="0" u="none" strike="noStrike" kern="1200" cap="none" spc="0" normalizeH="0" baseline="0" noProof="0" dirty="0">
                  <a:ln>
                    <a:noFill/>
                  </a:ln>
                  <a:solidFill>
                    <a:srgbClr val="2E2E38"/>
                  </a:solidFill>
                  <a:effectLst/>
                  <a:uLnTx/>
                  <a:uFillTx/>
                  <a:latin typeface="EYInterstate Light"/>
                  <a:ea typeface="+mn-ea"/>
                  <a:cs typeface="+mn-cs"/>
                </a:rPr>
                <a:t>CRA-Verordnung</a:t>
              </a:r>
              <a:r>
                <a:rPr kumimoji="0" lang="de-DE" sz="1200" b="0" i="0" u="none" strike="noStrike" kern="1200" cap="none" spc="0" normalizeH="0" baseline="0" noProof="0" dirty="0">
                  <a:ln>
                    <a:noFill/>
                  </a:ln>
                  <a:solidFill>
                    <a:srgbClr val="2E2E38"/>
                  </a:solidFill>
                  <a:effectLst/>
                  <a:uLnTx/>
                  <a:uFillTx/>
                  <a:latin typeface="EYInterstate Light"/>
                  <a:ea typeface="+mn-ea"/>
                  <a:cs typeface="+mn-cs"/>
                </a:rPr>
                <a:t>) geschaffen.</a:t>
              </a:r>
            </a:p>
          </p:txBody>
        </p:sp>
      </p:grpSp>
      <p:sp>
        <p:nvSpPr>
          <p:cNvPr id="20" name="Rectangle 19">
            <a:extLst>
              <a:ext uri="{FF2B5EF4-FFF2-40B4-BE49-F238E27FC236}">
                <a16:creationId xmlns:a16="http://schemas.microsoft.com/office/drawing/2014/main" id="{D01282B4-7B42-959D-B9B6-7B1517D5FB5F}"/>
              </a:ext>
            </a:extLst>
          </p:cNvPr>
          <p:cNvSpPr/>
          <p:nvPr/>
        </p:nvSpPr>
        <p:spPr>
          <a:xfrm>
            <a:off x="1112043" y="1816100"/>
            <a:ext cx="3429000" cy="604885"/>
          </a:xfrm>
          <a:prstGeom prst="rect">
            <a:avLst/>
          </a:prstGeom>
          <a:solidFill>
            <a:schemeClr val="bg2">
              <a:lumMod val="50000"/>
              <a:lumOff val="50000"/>
            </a:schemeClr>
          </a:solidFill>
          <a:ln w="12700" cap="sq" cmpd="sng" algn="ctr">
            <a:noFill/>
            <a:prstDash val="solid"/>
            <a:miter lim="800000"/>
            <a:tailEnd type="none"/>
          </a:ln>
          <a:effectLst/>
        </p:spPr>
        <p:txBody>
          <a:bodyPr rot="0" spcFirstLastPara="0" vertOverflow="overflow" horzOverflow="overflow" vert="horz" wrap="square" lIns="63145" tIns="63145" rIns="63145" bIns="63145" numCol="1" spcCol="0" rtlCol="0" fromWordArt="0" anchor="ctr" anchorCtr="0" forceAA="0" compatLnSpc="1">
            <a:prstTxWarp prst="textNoShape">
              <a:avLst/>
            </a:prstTxWarp>
            <a:noAutofit/>
          </a:bodyPr>
          <a:lstStyle/>
          <a:p>
            <a:pPr marL="0" marR="0" lvl="0" indent="0" algn="ctr" defTabSz="914034" rtl="0" eaLnBrk="1" fontAlgn="auto" latinLnBrk="0" hangingPunct="1">
              <a:lnSpc>
                <a:spcPct val="100000"/>
              </a:lnSpc>
              <a:spcBef>
                <a:spcPts val="0"/>
              </a:spcBef>
              <a:spcAft>
                <a:spcPts val="0"/>
              </a:spcAft>
              <a:buClrTx/>
              <a:buSzTx/>
              <a:buFontTx/>
              <a:buNone/>
              <a:tabLst/>
              <a:defRPr/>
            </a:pPr>
            <a:r>
              <a:rPr kumimoji="0" lang="de-DE" sz="1400" b="1" i="0" u="none" strike="noStrike" kern="0" cap="none" spc="0" normalizeH="0" baseline="0" noProof="0" dirty="0">
                <a:ln>
                  <a:noFill/>
                </a:ln>
                <a:solidFill>
                  <a:srgbClr val="FFE600"/>
                </a:solidFill>
                <a:effectLst/>
                <a:uLnTx/>
                <a:uFillTx/>
                <a:latin typeface="EYInterstate Light" panose="02000506000000020004" pitchFamily="2" charset="0"/>
                <a:ea typeface="+mn-ea"/>
                <a:cs typeface="+mn-cs"/>
              </a:rPr>
              <a:t>Regulatorischer Rechtsrahmen</a:t>
            </a:r>
          </a:p>
        </p:txBody>
      </p:sp>
      <p:sp>
        <p:nvSpPr>
          <p:cNvPr id="22" name="Rectangle 21">
            <a:extLst>
              <a:ext uri="{FF2B5EF4-FFF2-40B4-BE49-F238E27FC236}">
                <a16:creationId xmlns:a16="http://schemas.microsoft.com/office/drawing/2014/main" id="{D2D3F796-52DB-78FC-C526-5B6E9A206A17}"/>
              </a:ext>
            </a:extLst>
          </p:cNvPr>
          <p:cNvSpPr/>
          <p:nvPr/>
        </p:nvSpPr>
        <p:spPr>
          <a:xfrm>
            <a:off x="4740863" y="1816101"/>
            <a:ext cx="3429000" cy="604885"/>
          </a:xfrm>
          <a:prstGeom prst="rect">
            <a:avLst/>
          </a:prstGeom>
          <a:solidFill>
            <a:schemeClr val="bg2">
              <a:lumMod val="50000"/>
              <a:lumOff val="50000"/>
            </a:schemeClr>
          </a:solidFill>
          <a:ln w="12700" cap="sq" cmpd="sng" algn="ctr">
            <a:noFill/>
            <a:prstDash val="solid"/>
            <a:miter lim="800000"/>
            <a:tailEnd type="none"/>
          </a:ln>
          <a:effectLst/>
        </p:spPr>
        <p:txBody>
          <a:bodyPr rot="0" spcFirstLastPara="0" vertOverflow="overflow" horzOverflow="overflow" vert="horz" wrap="square" lIns="63145" tIns="63145" rIns="63145" bIns="63145" numCol="1" spcCol="0" rtlCol="0" fromWordArt="0" anchor="ctr" anchorCtr="0" forceAA="0" compatLnSpc="1">
            <a:prstTxWarp prst="textNoShape">
              <a:avLst/>
            </a:prstTxWarp>
            <a:noAutofit/>
          </a:bodyPr>
          <a:lstStyle/>
          <a:p>
            <a:pPr marL="0" marR="0" lvl="0" indent="0" algn="ctr" defTabSz="914034"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err="1">
                <a:ln>
                  <a:noFill/>
                </a:ln>
                <a:solidFill>
                  <a:srgbClr val="FFE600"/>
                </a:solidFill>
                <a:effectLst/>
                <a:uLnTx/>
                <a:uFillTx/>
                <a:latin typeface="EYInterstate Light" panose="02000506000000020004" pitchFamily="2" charset="0"/>
                <a:ea typeface="+mn-ea"/>
                <a:cs typeface="+mn-cs"/>
              </a:rPr>
              <a:t>Sicherstellung</a:t>
            </a:r>
            <a:r>
              <a:rPr kumimoji="0" lang="en-US" sz="1400" b="1" i="0" u="none" strike="noStrike" kern="0" cap="none" spc="0" normalizeH="0" baseline="0" noProof="0" dirty="0">
                <a:ln>
                  <a:noFill/>
                </a:ln>
                <a:solidFill>
                  <a:srgbClr val="FFE600"/>
                </a:solidFill>
                <a:effectLst/>
                <a:uLnTx/>
                <a:uFillTx/>
                <a:latin typeface="EYInterstate Light" panose="02000506000000020004" pitchFamily="2" charset="0"/>
                <a:ea typeface="+mn-ea"/>
                <a:cs typeface="+mn-cs"/>
              </a:rPr>
              <a:t> der </a:t>
            </a:r>
            <a:r>
              <a:rPr kumimoji="0" lang="en-US" sz="1400" b="1" i="0" u="none" strike="noStrike" kern="0" cap="none" spc="0" normalizeH="0" baseline="0" noProof="0" dirty="0" err="1">
                <a:ln>
                  <a:noFill/>
                </a:ln>
                <a:solidFill>
                  <a:srgbClr val="FFE600"/>
                </a:solidFill>
                <a:effectLst/>
                <a:uLnTx/>
                <a:uFillTx/>
                <a:latin typeface="EYInterstate Light" panose="02000506000000020004" pitchFamily="2" charset="0"/>
                <a:ea typeface="+mn-ea"/>
                <a:cs typeface="+mn-cs"/>
              </a:rPr>
              <a:t>Qualitätsanforderungen</a:t>
            </a:r>
            <a:endParaRPr kumimoji="0" lang="en-US" sz="1400" b="1" i="0" u="none" strike="noStrike" kern="0" cap="none" spc="0" normalizeH="0" baseline="0" noProof="0" dirty="0">
              <a:ln>
                <a:noFill/>
              </a:ln>
              <a:solidFill>
                <a:srgbClr val="FFE600"/>
              </a:solidFill>
              <a:effectLst/>
              <a:uLnTx/>
              <a:uFillTx/>
              <a:latin typeface="EYInterstate Light" panose="02000506000000020004" pitchFamily="2" charset="0"/>
              <a:ea typeface="+mn-ea"/>
              <a:cs typeface="+mn-cs"/>
            </a:endParaRPr>
          </a:p>
        </p:txBody>
      </p:sp>
      <p:sp>
        <p:nvSpPr>
          <p:cNvPr id="23" name="Rectangle 22">
            <a:extLst>
              <a:ext uri="{FF2B5EF4-FFF2-40B4-BE49-F238E27FC236}">
                <a16:creationId xmlns:a16="http://schemas.microsoft.com/office/drawing/2014/main" id="{E547F31E-F7FD-66C8-214C-5A37321C6A31}"/>
              </a:ext>
            </a:extLst>
          </p:cNvPr>
          <p:cNvSpPr/>
          <p:nvPr/>
        </p:nvSpPr>
        <p:spPr>
          <a:xfrm>
            <a:off x="8369681" y="1821963"/>
            <a:ext cx="3429000" cy="604885"/>
          </a:xfrm>
          <a:prstGeom prst="rect">
            <a:avLst/>
          </a:prstGeom>
          <a:solidFill>
            <a:schemeClr val="bg2">
              <a:lumMod val="50000"/>
              <a:lumOff val="50000"/>
            </a:schemeClr>
          </a:solidFill>
          <a:ln w="12700" cap="sq" cmpd="sng" algn="ctr">
            <a:noFill/>
            <a:prstDash val="solid"/>
            <a:miter lim="800000"/>
            <a:tailEnd type="none"/>
          </a:ln>
          <a:effectLst/>
        </p:spPr>
        <p:txBody>
          <a:bodyPr rot="0" spcFirstLastPara="0" vertOverflow="overflow" horzOverflow="overflow" vert="horz" wrap="square" lIns="63145" tIns="63145" rIns="63145" bIns="63145" numCol="1" spcCol="0" rtlCol="0" fromWordArt="0" anchor="ctr" anchorCtr="0" forceAA="0" compatLnSpc="1">
            <a:prstTxWarp prst="textNoShape">
              <a:avLst/>
            </a:prstTxWarp>
            <a:noAutofit/>
          </a:bodyPr>
          <a:lstStyle/>
          <a:p>
            <a:pPr marL="0" marR="0" lvl="0" indent="0" algn="ctr" defTabSz="914034"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err="1">
                <a:ln>
                  <a:noFill/>
                </a:ln>
                <a:solidFill>
                  <a:srgbClr val="FFE600"/>
                </a:solidFill>
                <a:effectLst/>
                <a:uLnTx/>
                <a:uFillTx/>
                <a:latin typeface="EYInterstate Light" panose="02000506000000020004" pitchFamily="2" charset="0"/>
                <a:ea typeface="+mn-ea"/>
                <a:cs typeface="+mn-cs"/>
              </a:rPr>
              <a:t>Ziel</a:t>
            </a:r>
            <a:r>
              <a:rPr kumimoji="0" lang="en-US" sz="1400" b="1" i="0" u="none" strike="noStrike" kern="0" cap="none" spc="0" normalizeH="0" baseline="0" noProof="0" dirty="0">
                <a:ln>
                  <a:noFill/>
                </a:ln>
                <a:solidFill>
                  <a:srgbClr val="FFE600"/>
                </a:solidFill>
                <a:effectLst/>
                <a:uLnTx/>
                <a:uFillTx/>
                <a:latin typeface="EYInterstate Light" panose="02000506000000020004" pitchFamily="2" charset="0"/>
                <a:ea typeface="+mn-ea"/>
                <a:cs typeface="+mn-cs"/>
              </a:rPr>
              <a:t> des </a:t>
            </a:r>
            <a:r>
              <a:rPr lang="en-US" sz="1400" b="1" kern="0" dirty="0" err="1">
                <a:solidFill>
                  <a:srgbClr val="FFE600"/>
                </a:solidFill>
                <a:latin typeface="EYInterstate Light" panose="02000506000000020004" pitchFamily="2" charset="0"/>
              </a:rPr>
              <a:t>Konsultationspapiers</a:t>
            </a:r>
            <a:endParaRPr kumimoji="0" lang="en-US" sz="1400" b="1" i="0" u="none" strike="noStrike" kern="0" cap="none" spc="0" normalizeH="0" baseline="0" noProof="0" dirty="0">
              <a:ln>
                <a:noFill/>
              </a:ln>
              <a:solidFill>
                <a:srgbClr val="FFE600"/>
              </a:solidFill>
              <a:effectLst/>
              <a:uLnTx/>
              <a:uFillTx/>
              <a:latin typeface="EYInterstate Light" panose="02000506000000020004" pitchFamily="2" charset="0"/>
              <a:ea typeface="+mn-ea"/>
              <a:cs typeface="+mn-cs"/>
            </a:endParaRPr>
          </a:p>
        </p:txBody>
      </p:sp>
      <p:sp>
        <p:nvSpPr>
          <p:cNvPr id="4" name="Arrow: Down 3">
            <a:extLst>
              <a:ext uri="{FF2B5EF4-FFF2-40B4-BE49-F238E27FC236}">
                <a16:creationId xmlns:a16="http://schemas.microsoft.com/office/drawing/2014/main" id="{4B001594-9C3D-36C8-C43C-C8B190FA898B}"/>
              </a:ext>
            </a:extLst>
          </p:cNvPr>
          <p:cNvSpPr/>
          <p:nvPr/>
        </p:nvSpPr>
        <p:spPr>
          <a:xfrm>
            <a:off x="2712244" y="5245100"/>
            <a:ext cx="152400" cy="304800"/>
          </a:xfrm>
          <a:prstGeom prst="downArrow">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73453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DCAEC31-6910-D2C8-E7BC-F0D9C320F531}"/>
              </a:ext>
            </a:extLst>
          </p:cNvPr>
          <p:cNvSpPr>
            <a:spLocks noGrp="1"/>
          </p:cNvSpPr>
          <p:nvPr>
            <p:ph type="dt" sz="half" idx="2"/>
          </p:nvPr>
        </p:nvSpPr>
        <p:spPr/>
        <p:txBody>
          <a:bodyPr/>
          <a:lstStyle/>
          <a:p>
            <a:pPr marL="38099" marR="0" lvl="0" indent="0" algn="l" defTabSz="1012607" rtl="0" eaLnBrk="1" fontAlgn="auto" latinLnBrk="0" hangingPunct="1">
              <a:lnSpc>
                <a:spcPct val="100000"/>
              </a:lnSpc>
              <a:spcBef>
                <a:spcPts val="65"/>
              </a:spcBef>
              <a:spcAft>
                <a:spcPts val="0"/>
              </a:spcAft>
              <a:buClrTx/>
              <a:buSzTx/>
              <a:buFontTx/>
              <a:buNone/>
              <a:tabLst/>
              <a:defRPr/>
            </a:pPr>
            <a:fld id="{369577F8-56F7-44CE-8AEB-E5FA8DFBAEFC}" type="datetime1">
              <a:rPr kumimoji="0" lang="de-DE" sz="700" b="0" i="0" u="none" strike="noStrike" kern="1200" cap="none" spc="-6" normalizeH="0" baseline="0" noProof="0" smtClean="0">
                <a:ln>
                  <a:noFill/>
                </a:ln>
                <a:solidFill>
                  <a:srgbClr val="2D2D38"/>
                </a:solidFill>
                <a:effectLst/>
                <a:uLnTx/>
                <a:uFillTx/>
                <a:latin typeface="EYInterstate"/>
                <a:ea typeface="+mn-ea"/>
              </a:rPr>
              <a:pPr marL="38099" marR="0" lvl="0" indent="0" algn="l" defTabSz="1012607" rtl="0" eaLnBrk="1" fontAlgn="auto" latinLnBrk="0" hangingPunct="1">
                <a:lnSpc>
                  <a:spcPct val="100000"/>
                </a:lnSpc>
                <a:spcBef>
                  <a:spcPts val="65"/>
                </a:spcBef>
                <a:spcAft>
                  <a:spcPts val="0"/>
                </a:spcAft>
                <a:buClrTx/>
                <a:buSzTx/>
                <a:buFontTx/>
                <a:buNone/>
                <a:tabLst/>
                <a:defRPr/>
              </a:pPr>
              <a:t>27.05.24</a:t>
            </a:fld>
            <a:endParaRPr kumimoji="0" lang="de-DE" sz="700" b="0" i="0" u="none" strike="noStrike" kern="1200" cap="none" spc="-6" normalizeH="0" baseline="0" noProof="0">
              <a:ln>
                <a:noFill/>
              </a:ln>
              <a:solidFill>
                <a:srgbClr val="2D2D38"/>
              </a:solidFill>
              <a:effectLst/>
              <a:uLnTx/>
              <a:uFillTx/>
              <a:latin typeface="EYInterstate"/>
              <a:ea typeface="+mn-ea"/>
            </a:endParaRPr>
          </a:p>
        </p:txBody>
      </p:sp>
      <p:sp>
        <p:nvSpPr>
          <p:cNvPr id="6" name="Title 1">
            <a:extLst>
              <a:ext uri="{FF2B5EF4-FFF2-40B4-BE49-F238E27FC236}">
                <a16:creationId xmlns:a16="http://schemas.microsoft.com/office/drawing/2014/main" id="{18D77FA3-D44F-96A7-B9C8-793C7BC7B10B}"/>
              </a:ext>
            </a:extLst>
          </p:cNvPr>
          <p:cNvSpPr txBox="1">
            <a:spLocks/>
          </p:cNvSpPr>
          <p:nvPr/>
        </p:nvSpPr>
        <p:spPr>
          <a:xfrm>
            <a:off x="652707" y="982784"/>
            <a:ext cx="12380594" cy="430800"/>
          </a:xfrm>
          <a:prstGeom prst="rect">
            <a:avLst/>
          </a:prstGeom>
        </p:spPr>
        <p:txBody>
          <a:bodyPr vert="horz" lIns="0" tIns="0" rIns="0" bIns="0" rtlCol="0" anchor="ctr">
            <a:noAutofit/>
          </a:bodyPr>
          <a:lstStyle>
            <a:defPPr>
              <a:defRPr lang="de-DE"/>
            </a:defPPr>
            <a:lvl1pPr>
              <a:defRPr sz="1890" b="1" i="0">
                <a:solidFill>
                  <a:srgbClr val="2D2D38"/>
                </a:solidFill>
                <a:latin typeface="EYInterstate Light"/>
                <a:ea typeface="+mj-ea"/>
                <a:cs typeface="EYInterstate Light"/>
              </a:defRPr>
            </a:lvl1pPr>
          </a:lstStyle>
          <a:p>
            <a:r>
              <a:rPr lang="de-DE" dirty="0"/>
              <a:t>Vorschläge der ESMA zur Integration von ESG-Faktoren in Bonitätsratings</a:t>
            </a:r>
          </a:p>
        </p:txBody>
      </p:sp>
      <p:sp>
        <p:nvSpPr>
          <p:cNvPr id="16" name="TextBox 15">
            <a:extLst>
              <a:ext uri="{FF2B5EF4-FFF2-40B4-BE49-F238E27FC236}">
                <a16:creationId xmlns:a16="http://schemas.microsoft.com/office/drawing/2014/main" id="{721061E5-FEF5-669A-A457-12B8CD41C1E5}"/>
              </a:ext>
            </a:extLst>
          </p:cNvPr>
          <p:cNvSpPr txBox="1"/>
          <p:nvPr/>
        </p:nvSpPr>
        <p:spPr>
          <a:xfrm>
            <a:off x="652707" y="5927512"/>
            <a:ext cx="11660737" cy="612988"/>
          </a:xfrm>
          <a:prstGeom prst="rect">
            <a:avLst/>
          </a:prstGeom>
          <a:noFill/>
        </p:spPr>
        <p:txBody>
          <a:bodyPr wrap="square">
            <a:spAutoFit/>
          </a:bodyPr>
          <a:lstStyle/>
          <a:p>
            <a:pPr marL="196896" marR="0" lvl="1" indent="-196896" defTabSz="759050" fontAlgn="auto">
              <a:spcBef>
                <a:spcPts val="664"/>
              </a:spcBef>
              <a:spcAft>
                <a:spcPts val="0"/>
              </a:spcAft>
              <a:buClr>
                <a:srgbClr val="FFE600"/>
              </a:buClr>
              <a:buSzPct val="70000"/>
              <a:buFont typeface="Arial" panose="020B0604020202020204" pitchFamily="34" charset="0"/>
              <a:buChar char="►"/>
              <a:tabLst/>
              <a:defRPr/>
            </a:pPr>
            <a:r>
              <a:rPr lang="de-DE" sz="1400" dirty="0">
                <a:solidFill>
                  <a:srgbClr val="2E2E38"/>
                </a:solidFill>
                <a:latin typeface="EYInterstate Light"/>
              </a:rPr>
              <a:t>Frist der Konsultation: 21. Juni 2024</a:t>
            </a:r>
          </a:p>
          <a:p>
            <a:pPr marL="196896" marR="0" lvl="1" indent="-196896" defTabSz="759050" fontAlgn="auto">
              <a:spcBef>
                <a:spcPts val="664"/>
              </a:spcBef>
              <a:spcAft>
                <a:spcPts val="0"/>
              </a:spcAft>
              <a:buClr>
                <a:srgbClr val="FFE600"/>
              </a:buClr>
              <a:buSzPct val="70000"/>
              <a:buFont typeface="Arial" panose="020B0604020202020204" pitchFamily="34" charset="0"/>
              <a:buChar char="►"/>
              <a:tabLst/>
              <a:defRPr/>
            </a:pPr>
            <a:r>
              <a:rPr lang="de-DE" sz="1400" dirty="0">
                <a:solidFill>
                  <a:srgbClr val="2E2E38"/>
                </a:solidFill>
                <a:latin typeface="EYInterstate Light"/>
              </a:rPr>
              <a:t>Übermittlung der Ergebnisse der technischen Beratung an die Europäische Kommission bis Ende Dezember 2024</a:t>
            </a:r>
          </a:p>
        </p:txBody>
      </p:sp>
      <p:sp>
        <p:nvSpPr>
          <p:cNvPr id="18" name="TextBox 17">
            <a:extLst>
              <a:ext uri="{FF2B5EF4-FFF2-40B4-BE49-F238E27FC236}">
                <a16:creationId xmlns:a16="http://schemas.microsoft.com/office/drawing/2014/main" id="{D61B1F39-3E98-D70B-6C6A-A795AC1792FD}"/>
              </a:ext>
            </a:extLst>
          </p:cNvPr>
          <p:cNvSpPr txBox="1"/>
          <p:nvPr/>
        </p:nvSpPr>
        <p:spPr>
          <a:xfrm>
            <a:off x="652707" y="4025900"/>
            <a:ext cx="11965537" cy="1259319"/>
          </a:xfrm>
          <a:prstGeom prst="rect">
            <a:avLst/>
          </a:prstGeom>
          <a:noFill/>
          <a:ln w="12700" cap="sq">
            <a:noFill/>
            <a:miter lim="800000"/>
          </a:ln>
        </p:spPr>
        <p:txBody>
          <a:bodyPr wrap="square" anchor="ctr">
            <a:spAutoFit/>
          </a:bodyPr>
          <a:lstStyle/>
          <a:p>
            <a:pPr marL="196896" marR="0" lvl="0" indent="-196896" algn="l" defTabSz="759050" rtl="0" eaLnBrk="1" fontAlgn="auto" latinLnBrk="0" hangingPunct="1">
              <a:spcBef>
                <a:spcPts val="664"/>
              </a:spcBef>
              <a:spcAft>
                <a:spcPts val="0"/>
              </a:spcAft>
              <a:buClr>
                <a:srgbClr val="FFE600"/>
              </a:buClr>
              <a:buSzPct val="70000"/>
              <a:buFont typeface="Arial" panose="020B0604020202020204" pitchFamily="34" charset="0"/>
              <a:buChar char="►"/>
              <a:tabLst/>
              <a:defRPr/>
            </a:pPr>
            <a:r>
              <a:rPr kumimoji="0" lang="de-DE" sz="1400" b="0" i="0" u="none" strike="noStrike" kern="1200" cap="none" spc="0" normalizeH="0" baseline="0" noProof="0" dirty="0">
                <a:ln>
                  <a:noFill/>
                </a:ln>
                <a:solidFill>
                  <a:srgbClr val="2E2E38"/>
                </a:solidFill>
                <a:effectLst/>
                <a:uLnTx/>
                <a:uFillTx/>
                <a:latin typeface="EYInterstate Light"/>
                <a:ea typeface="+mn-ea"/>
                <a:cs typeface="+mn-cs"/>
              </a:rPr>
              <a:t>Die ESMA schlägt vor, in dem Delegierten Rechtsakt an verschiedenen Stellen explizit auf ESG-Faktoren zu referenzieren. Damit soll sichergestellt werden, dass ESG-Faktoren systematisch und konsequent in den Ratings und den Ratingausblicken berücksichtigt werden und dies auch entsprechend transparent gemacht wird.</a:t>
            </a:r>
          </a:p>
          <a:p>
            <a:pPr marL="196896" marR="0" lvl="0" indent="-196896" algn="l" defTabSz="759050" rtl="0" eaLnBrk="1" fontAlgn="auto" latinLnBrk="0" hangingPunct="1">
              <a:spcBef>
                <a:spcPts val="664"/>
              </a:spcBef>
              <a:spcAft>
                <a:spcPts val="0"/>
              </a:spcAft>
              <a:buClr>
                <a:srgbClr val="FFE600"/>
              </a:buClr>
              <a:buSzPct val="70000"/>
              <a:buFont typeface="Arial" panose="020B0604020202020204" pitchFamily="34" charset="0"/>
              <a:buChar char="►"/>
              <a:tabLst/>
              <a:defRPr/>
            </a:pPr>
            <a:r>
              <a:rPr lang="de-DE" sz="1400" dirty="0">
                <a:solidFill>
                  <a:srgbClr val="2E2E38"/>
                </a:solidFill>
                <a:latin typeface="EYInterstate Light"/>
              </a:rPr>
              <a:t>Die ESMA schlägt weiter vor, den Anhang I der CRA-Verordnung an verschiedenen Stellen gezielt um Referenzierungen auf ESG-Faktoren zu ergänzen.</a:t>
            </a:r>
          </a:p>
        </p:txBody>
      </p:sp>
      <p:cxnSp>
        <p:nvCxnSpPr>
          <p:cNvPr id="19" name="Straight Connector 18">
            <a:extLst>
              <a:ext uri="{FF2B5EF4-FFF2-40B4-BE49-F238E27FC236}">
                <a16:creationId xmlns:a16="http://schemas.microsoft.com/office/drawing/2014/main" id="{0AB5CA60-9F0E-8D6D-06A2-CB7D30F1994A}"/>
              </a:ext>
            </a:extLst>
          </p:cNvPr>
          <p:cNvCxnSpPr>
            <a:cxnSpLocks/>
          </p:cNvCxnSpPr>
          <p:nvPr/>
        </p:nvCxnSpPr>
        <p:spPr>
          <a:xfrm>
            <a:off x="731044" y="5694832"/>
            <a:ext cx="5141155" cy="7468"/>
          </a:xfrm>
          <a:prstGeom prst="line">
            <a:avLst/>
          </a:prstGeom>
          <a:noFill/>
          <a:ln w="12700" cap="sq" cmpd="sng" algn="ctr">
            <a:solidFill>
              <a:schemeClr val="tx2"/>
            </a:solidFill>
            <a:prstDash val="solid"/>
            <a:miter lim="800000"/>
            <a:headEnd type="none" w="med" len="med"/>
            <a:tailEnd type="none" w="med" len="med"/>
          </a:ln>
          <a:effectLst/>
        </p:spPr>
      </p:cxnSp>
      <p:sp>
        <p:nvSpPr>
          <p:cNvPr id="20" name="Rectangle 19">
            <a:extLst>
              <a:ext uri="{FF2B5EF4-FFF2-40B4-BE49-F238E27FC236}">
                <a16:creationId xmlns:a16="http://schemas.microsoft.com/office/drawing/2014/main" id="{29187506-9777-2D56-646F-A2FF78E3298F}"/>
              </a:ext>
            </a:extLst>
          </p:cNvPr>
          <p:cNvSpPr>
            <a:spLocks/>
          </p:cNvSpPr>
          <p:nvPr/>
        </p:nvSpPr>
        <p:spPr>
          <a:xfrm>
            <a:off x="731044" y="5549900"/>
            <a:ext cx="1844508" cy="252000"/>
          </a:xfrm>
          <a:prstGeom prst="rect">
            <a:avLst/>
          </a:prstGeom>
          <a:solidFill>
            <a:schemeClr val="tx2"/>
          </a:solidFill>
          <a:ln w="9525" cap="sq" cmpd="sng" algn="ctr">
            <a:noFill/>
            <a:prstDash val="solid"/>
            <a:miter lim="800000"/>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defTabSz="1019175">
              <a:spcBef>
                <a:spcPts val="0"/>
              </a:spcBef>
              <a:spcAft>
                <a:spcPts val="100"/>
              </a:spcAft>
              <a:buClr>
                <a:prstClr val="white"/>
              </a:buClr>
              <a:buSzPct val="70000"/>
              <a:defRPr/>
            </a:pPr>
            <a:r>
              <a:rPr lang="de-DE" sz="1000" b="1" dirty="0">
                <a:solidFill>
                  <a:srgbClr val="2E2E38"/>
                </a:solidFill>
                <a:latin typeface="EYInterstate"/>
              </a:rPr>
              <a:t>Next </a:t>
            </a:r>
            <a:r>
              <a:rPr lang="de-DE" sz="1000" b="1" dirty="0" err="1">
                <a:solidFill>
                  <a:srgbClr val="2E2E38"/>
                </a:solidFill>
                <a:latin typeface="EYInterstate"/>
              </a:rPr>
              <a:t>Steps</a:t>
            </a:r>
            <a:endParaRPr lang="de-DE" sz="1000" b="1" dirty="0">
              <a:solidFill>
                <a:srgbClr val="2E2E38"/>
              </a:solidFill>
              <a:latin typeface="EYInterstate"/>
            </a:endParaRPr>
          </a:p>
        </p:txBody>
      </p:sp>
      <p:cxnSp>
        <p:nvCxnSpPr>
          <p:cNvPr id="23" name="Straight Connector 22">
            <a:extLst>
              <a:ext uri="{FF2B5EF4-FFF2-40B4-BE49-F238E27FC236}">
                <a16:creationId xmlns:a16="http://schemas.microsoft.com/office/drawing/2014/main" id="{A962A22B-19A2-9418-C8CC-083CAAA74959}"/>
              </a:ext>
            </a:extLst>
          </p:cNvPr>
          <p:cNvCxnSpPr>
            <a:cxnSpLocks/>
          </p:cNvCxnSpPr>
          <p:nvPr/>
        </p:nvCxnSpPr>
        <p:spPr>
          <a:xfrm>
            <a:off x="731044" y="3765892"/>
            <a:ext cx="5141155" cy="7468"/>
          </a:xfrm>
          <a:prstGeom prst="line">
            <a:avLst/>
          </a:prstGeom>
          <a:noFill/>
          <a:ln w="12700" cap="sq" cmpd="sng" algn="ctr">
            <a:solidFill>
              <a:schemeClr val="tx2"/>
            </a:solidFill>
            <a:prstDash val="solid"/>
            <a:miter lim="800000"/>
            <a:headEnd type="none" w="med" len="med"/>
            <a:tailEnd type="none" w="med" len="med"/>
          </a:ln>
          <a:effectLst/>
        </p:spPr>
      </p:cxnSp>
      <p:sp>
        <p:nvSpPr>
          <p:cNvPr id="24" name="Rectangle 23">
            <a:extLst>
              <a:ext uri="{FF2B5EF4-FFF2-40B4-BE49-F238E27FC236}">
                <a16:creationId xmlns:a16="http://schemas.microsoft.com/office/drawing/2014/main" id="{26B94DCE-8779-B9E9-00A8-9AA84D49F2F0}"/>
              </a:ext>
            </a:extLst>
          </p:cNvPr>
          <p:cNvSpPr>
            <a:spLocks/>
          </p:cNvSpPr>
          <p:nvPr/>
        </p:nvSpPr>
        <p:spPr>
          <a:xfrm>
            <a:off x="731044" y="3644900"/>
            <a:ext cx="1844508" cy="252000"/>
          </a:xfrm>
          <a:prstGeom prst="rect">
            <a:avLst/>
          </a:prstGeom>
          <a:solidFill>
            <a:schemeClr val="tx2"/>
          </a:solidFill>
          <a:ln w="9525" cap="sq" cmpd="sng" algn="ctr">
            <a:noFill/>
            <a:prstDash val="solid"/>
            <a:miter lim="800000"/>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defTabSz="1019175">
              <a:spcBef>
                <a:spcPts val="0"/>
              </a:spcBef>
              <a:spcAft>
                <a:spcPts val="100"/>
              </a:spcAft>
              <a:buClr>
                <a:prstClr val="white"/>
              </a:buClr>
              <a:buSzPct val="70000"/>
              <a:defRPr/>
            </a:pPr>
            <a:r>
              <a:rPr lang="de-DE" sz="1000" b="1" dirty="0">
                <a:solidFill>
                  <a:srgbClr val="2E2E38"/>
                </a:solidFill>
                <a:latin typeface="EYInterstate"/>
              </a:rPr>
              <a:t>Vorschläge der ESMA</a:t>
            </a:r>
          </a:p>
        </p:txBody>
      </p:sp>
      <p:cxnSp>
        <p:nvCxnSpPr>
          <p:cNvPr id="2" name="Straight Connector 1">
            <a:extLst>
              <a:ext uri="{FF2B5EF4-FFF2-40B4-BE49-F238E27FC236}">
                <a16:creationId xmlns:a16="http://schemas.microsoft.com/office/drawing/2014/main" id="{DFD73527-EE7C-CC9F-23D6-502266075C7A}"/>
              </a:ext>
            </a:extLst>
          </p:cNvPr>
          <p:cNvCxnSpPr>
            <a:cxnSpLocks/>
          </p:cNvCxnSpPr>
          <p:nvPr/>
        </p:nvCxnSpPr>
        <p:spPr>
          <a:xfrm>
            <a:off x="731044" y="1685092"/>
            <a:ext cx="5141155" cy="7468"/>
          </a:xfrm>
          <a:prstGeom prst="line">
            <a:avLst/>
          </a:prstGeom>
          <a:noFill/>
          <a:ln w="12700" cap="sq" cmpd="sng" algn="ctr">
            <a:solidFill>
              <a:schemeClr val="tx2"/>
            </a:solidFill>
            <a:prstDash val="solid"/>
            <a:miter lim="800000"/>
            <a:headEnd type="none" w="med" len="med"/>
            <a:tailEnd type="none" w="med" len="med"/>
          </a:ln>
          <a:effectLst/>
        </p:spPr>
      </p:cxnSp>
      <p:sp>
        <p:nvSpPr>
          <p:cNvPr id="4" name="Rectangle 3">
            <a:extLst>
              <a:ext uri="{FF2B5EF4-FFF2-40B4-BE49-F238E27FC236}">
                <a16:creationId xmlns:a16="http://schemas.microsoft.com/office/drawing/2014/main" id="{0C71BC09-D93C-6547-6E41-903A8F1DE44B}"/>
              </a:ext>
            </a:extLst>
          </p:cNvPr>
          <p:cNvSpPr>
            <a:spLocks/>
          </p:cNvSpPr>
          <p:nvPr/>
        </p:nvSpPr>
        <p:spPr>
          <a:xfrm>
            <a:off x="731044" y="1564100"/>
            <a:ext cx="1844508" cy="252000"/>
          </a:xfrm>
          <a:prstGeom prst="rect">
            <a:avLst/>
          </a:prstGeom>
          <a:solidFill>
            <a:schemeClr val="tx2"/>
          </a:solidFill>
          <a:ln w="9525" cap="sq" cmpd="sng" algn="ctr">
            <a:noFill/>
            <a:prstDash val="solid"/>
            <a:miter lim="800000"/>
          </a:ln>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defTabSz="1019175">
              <a:spcBef>
                <a:spcPts val="0"/>
              </a:spcBef>
              <a:spcAft>
                <a:spcPts val="100"/>
              </a:spcAft>
              <a:buClr>
                <a:prstClr val="white"/>
              </a:buClr>
              <a:buSzPct val="70000"/>
              <a:defRPr/>
            </a:pPr>
            <a:r>
              <a:rPr lang="de-DE" sz="1000" b="1" dirty="0">
                <a:solidFill>
                  <a:srgbClr val="2E2E38"/>
                </a:solidFill>
                <a:latin typeface="EYInterstate"/>
              </a:rPr>
              <a:t>Ausgangslage</a:t>
            </a:r>
          </a:p>
        </p:txBody>
      </p:sp>
      <p:sp>
        <p:nvSpPr>
          <p:cNvPr id="5" name="TextBox 4">
            <a:extLst>
              <a:ext uri="{FF2B5EF4-FFF2-40B4-BE49-F238E27FC236}">
                <a16:creationId xmlns:a16="http://schemas.microsoft.com/office/drawing/2014/main" id="{61BC0C7B-674E-D0F4-6EB3-341B72317295}"/>
              </a:ext>
            </a:extLst>
          </p:cNvPr>
          <p:cNvSpPr txBox="1"/>
          <p:nvPr/>
        </p:nvSpPr>
        <p:spPr>
          <a:xfrm>
            <a:off x="652707" y="1892300"/>
            <a:ext cx="11965537" cy="1474763"/>
          </a:xfrm>
          <a:prstGeom prst="rect">
            <a:avLst/>
          </a:prstGeom>
          <a:noFill/>
          <a:ln w="12700" cap="sq">
            <a:noFill/>
            <a:miter lim="800000"/>
          </a:ln>
        </p:spPr>
        <p:txBody>
          <a:bodyPr wrap="square" anchor="ctr">
            <a:spAutoFit/>
          </a:bodyPr>
          <a:lstStyle/>
          <a:p>
            <a:pPr marL="196896" marR="0" lvl="0" indent="-196896" algn="l" defTabSz="759050" rtl="0" eaLnBrk="1" fontAlgn="auto" latinLnBrk="0" hangingPunct="1">
              <a:spcBef>
                <a:spcPts val="664"/>
              </a:spcBef>
              <a:spcAft>
                <a:spcPts val="0"/>
              </a:spcAft>
              <a:buClr>
                <a:srgbClr val="FFE600"/>
              </a:buClr>
              <a:buSzPct val="70000"/>
              <a:buFont typeface="Arial" panose="020B0604020202020204" pitchFamily="34" charset="0"/>
              <a:buChar char="►"/>
              <a:tabLst/>
              <a:defRPr/>
            </a:pPr>
            <a:r>
              <a:rPr kumimoji="0" lang="de-DE" sz="1400" b="0" i="0" u="none" strike="noStrike" kern="1200" cap="none" spc="0" normalizeH="0" baseline="0" noProof="0" dirty="0">
                <a:ln>
                  <a:noFill/>
                </a:ln>
                <a:solidFill>
                  <a:srgbClr val="2E2E38"/>
                </a:solidFill>
                <a:effectLst/>
                <a:uLnTx/>
                <a:uFillTx/>
                <a:latin typeface="EYInterstate Light"/>
                <a:ea typeface="+mn-ea"/>
                <a:cs typeface="+mn-cs"/>
              </a:rPr>
              <a:t>Die ESMA ist der Ansicht, dass die CRA-Verordnung und der dazugehörige Rechtsrahmen festlegt, dass Ratingagenturen </a:t>
            </a:r>
            <a:r>
              <a:rPr kumimoji="0" lang="de-DE" sz="1400" b="1" i="0" u="none" strike="noStrike" kern="1200" cap="none" spc="0" normalizeH="0" baseline="0" noProof="0" dirty="0">
                <a:ln>
                  <a:noFill/>
                </a:ln>
                <a:solidFill>
                  <a:srgbClr val="2E2E38"/>
                </a:solidFill>
                <a:effectLst/>
                <a:uLnTx/>
                <a:uFillTx/>
                <a:latin typeface="EYInterstate Light"/>
                <a:ea typeface="+mn-ea"/>
                <a:cs typeface="+mn-cs"/>
              </a:rPr>
              <a:t>ESG-Faktoren</a:t>
            </a:r>
            <a:r>
              <a:rPr kumimoji="0" lang="de-DE" sz="1400" b="0" i="0" u="none" strike="noStrike" kern="1200" cap="none" spc="0" normalizeH="0" baseline="0" noProof="0" dirty="0">
                <a:ln>
                  <a:noFill/>
                </a:ln>
                <a:solidFill>
                  <a:srgbClr val="2E2E38"/>
                </a:solidFill>
                <a:effectLst/>
                <a:uLnTx/>
                <a:uFillTx/>
                <a:latin typeface="EYInterstate Light"/>
                <a:ea typeface="+mn-ea"/>
                <a:cs typeface="+mn-cs"/>
              </a:rPr>
              <a:t> in ihre Methoden einbeziehen sollten, sofern sie relevant sind, und auch ESG-Faktoren in Pressemitteilungen zu Ratings offenlegen sollten, sofern sie berücksichtigt werden. Die ESMA ist jedoch der Ansicht, dass der Rechtsrahmen </a:t>
            </a:r>
            <a:r>
              <a:rPr kumimoji="0" lang="de-DE" sz="1400" b="1" i="0" u="none" strike="noStrike" kern="1200" cap="none" spc="0" normalizeH="0" baseline="0" noProof="0" dirty="0">
                <a:ln>
                  <a:noFill/>
                </a:ln>
                <a:solidFill>
                  <a:srgbClr val="2E2E38"/>
                </a:solidFill>
                <a:effectLst/>
                <a:uLnTx/>
                <a:uFillTx/>
                <a:latin typeface="EYInterstate Light"/>
                <a:ea typeface="+mn-ea"/>
                <a:cs typeface="+mn-cs"/>
              </a:rPr>
              <a:t>überarbeitet</a:t>
            </a:r>
            <a:r>
              <a:rPr kumimoji="0" lang="de-DE" sz="1400" b="0" i="0" u="none" strike="noStrike" kern="1200" cap="none" spc="0" normalizeH="0" baseline="0" noProof="0" dirty="0">
                <a:ln>
                  <a:noFill/>
                </a:ln>
                <a:solidFill>
                  <a:srgbClr val="2E2E38"/>
                </a:solidFill>
                <a:effectLst/>
                <a:uLnTx/>
                <a:uFillTx/>
                <a:latin typeface="EYInterstate Light"/>
                <a:ea typeface="+mn-ea"/>
                <a:cs typeface="+mn-cs"/>
              </a:rPr>
              <a:t> werden muss, damit eine </a:t>
            </a:r>
            <a:r>
              <a:rPr kumimoji="0" lang="de-DE" sz="1400" b="1" i="0" u="none" strike="noStrike" kern="1200" cap="none" spc="0" normalizeH="0" baseline="0" noProof="0" dirty="0">
                <a:ln>
                  <a:noFill/>
                </a:ln>
                <a:solidFill>
                  <a:srgbClr val="2E2E38"/>
                </a:solidFill>
                <a:effectLst/>
                <a:uLnTx/>
                <a:uFillTx/>
                <a:latin typeface="EYInterstate Light"/>
                <a:ea typeface="+mn-ea"/>
                <a:cs typeface="+mn-cs"/>
              </a:rPr>
              <a:t>einheitliche Anwendung </a:t>
            </a:r>
            <a:r>
              <a:rPr kumimoji="0" lang="de-DE" sz="1400" b="0" i="0" u="none" strike="noStrike" kern="1200" cap="none" spc="0" normalizeH="0" baseline="0" noProof="0" dirty="0">
                <a:ln>
                  <a:noFill/>
                </a:ln>
                <a:solidFill>
                  <a:srgbClr val="2E2E38"/>
                </a:solidFill>
                <a:effectLst/>
                <a:uLnTx/>
                <a:uFillTx/>
                <a:latin typeface="EYInterstate Light"/>
                <a:ea typeface="+mn-ea"/>
                <a:cs typeface="+mn-cs"/>
              </a:rPr>
              <a:t>durch alle Ratingagenturen gewährleistet ist.</a:t>
            </a:r>
          </a:p>
          <a:p>
            <a:pPr marL="196896" indent="-196896" defTabSz="759050">
              <a:spcBef>
                <a:spcPts val="664"/>
              </a:spcBef>
              <a:buClr>
                <a:srgbClr val="FFE600"/>
              </a:buClr>
              <a:buSzPct val="70000"/>
              <a:buFont typeface="Arial" panose="020B0604020202020204" pitchFamily="34" charset="0"/>
              <a:buChar char="►"/>
              <a:defRPr/>
            </a:pPr>
            <a:r>
              <a:rPr lang="de-DE" sz="1400" dirty="0">
                <a:solidFill>
                  <a:srgbClr val="2E2E38"/>
                </a:solidFill>
                <a:latin typeface="EYInterstate Light"/>
              </a:rPr>
              <a:t>Die vorgeschlagenen </a:t>
            </a:r>
            <a:r>
              <a:rPr lang="de-DE" sz="1400" b="1" dirty="0">
                <a:solidFill>
                  <a:srgbClr val="2E2E38"/>
                </a:solidFill>
                <a:latin typeface="EYInterstate Light"/>
              </a:rPr>
              <a:t>impliziten und expliziten Anforderungen </a:t>
            </a:r>
            <a:r>
              <a:rPr lang="de-DE" sz="1400" dirty="0">
                <a:solidFill>
                  <a:srgbClr val="2E2E38"/>
                </a:solidFill>
                <a:latin typeface="EYInterstate Light"/>
              </a:rPr>
              <a:t>am Delegierten Rechtsakt und Annex I der CRA-Verordnung binden die </a:t>
            </a:r>
            <a:r>
              <a:rPr lang="de-DE" sz="1400" b="1" dirty="0">
                <a:solidFill>
                  <a:srgbClr val="2E2E38"/>
                </a:solidFill>
                <a:latin typeface="EYInterstate Light"/>
              </a:rPr>
              <a:t>ESG-Faktoren</a:t>
            </a:r>
            <a:r>
              <a:rPr lang="de-DE" sz="1400" dirty="0">
                <a:solidFill>
                  <a:srgbClr val="2E2E38"/>
                </a:solidFill>
                <a:latin typeface="EYInterstate Light"/>
              </a:rPr>
              <a:t> ausdrücklich in den regulatorischen Rahmen ein.</a:t>
            </a:r>
          </a:p>
        </p:txBody>
      </p:sp>
    </p:spTree>
    <p:extLst>
      <p:ext uri="{BB962C8B-B14F-4D97-AF65-F5344CB8AC3E}">
        <p14:creationId xmlns:p14="http://schemas.microsoft.com/office/powerpoint/2010/main" val="3496677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8D77FA3-D44F-96A7-B9C8-793C7BC7B10B}"/>
              </a:ext>
            </a:extLst>
          </p:cNvPr>
          <p:cNvSpPr txBox="1">
            <a:spLocks/>
          </p:cNvSpPr>
          <p:nvPr/>
        </p:nvSpPr>
        <p:spPr>
          <a:xfrm>
            <a:off x="652707" y="982784"/>
            <a:ext cx="12380594" cy="430800"/>
          </a:xfrm>
          <a:prstGeom prst="rect">
            <a:avLst/>
          </a:prstGeom>
        </p:spPr>
        <p:txBody>
          <a:bodyPr vert="horz" lIns="0" tIns="0" rIns="0" bIns="0" rtlCol="0" anchor="ctr">
            <a:noAutofit/>
          </a:bodyPr>
          <a:lstStyle>
            <a:defPPr>
              <a:defRPr lang="de-DE"/>
            </a:defPPr>
            <a:lvl1pPr>
              <a:defRPr sz="1890" b="1" i="0">
                <a:solidFill>
                  <a:srgbClr val="2D2D38"/>
                </a:solidFill>
                <a:latin typeface="EYInterstate Light"/>
                <a:ea typeface="+mj-ea"/>
                <a:cs typeface="EYInterstate Light"/>
              </a:defRPr>
            </a:lvl1pPr>
          </a:lstStyle>
          <a:p>
            <a:r>
              <a:rPr lang="de-DE" dirty="0"/>
              <a:t>Vorschläge der ESMA zur Integration von ESG-Faktoren in die Delegierte Verordnung</a:t>
            </a:r>
          </a:p>
        </p:txBody>
      </p:sp>
      <p:grpSp>
        <p:nvGrpSpPr>
          <p:cNvPr id="4" name="Group 3">
            <a:extLst>
              <a:ext uri="{FF2B5EF4-FFF2-40B4-BE49-F238E27FC236}">
                <a16:creationId xmlns:a16="http://schemas.microsoft.com/office/drawing/2014/main" id="{61A9ECC3-DE31-7F56-4F44-15317B912DB5}"/>
              </a:ext>
            </a:extLst>
          </p:cNvPr>
          <p:cNvGrpSpPr/>
          <p:nvPr/>
        </p:nvGrpSpPr>
        <p:grpSpPr>
          <a:xfrm>
            <a:off x="807244" y="2044700"/>
            <a:ext cx="5633027" cy="4343400"/>
            <a:chOff x="6344326" y="1816100"/>
            <a:chExt cx="5252027" cy="1665221"/>
          </a:xfrm>
        </p:grpSpPr>
        <p:sp>
          <p:nvSpPr>
            <p:cNvPr id="5" name="Rectangle 4">
              <a:extLst>
                <a:ext uri="{FF2B5EF4-FFF2-40B4-BE49-F238E27FC236}">
                  <a16:creationId xmlns:a16="http://schemas.microsoft.com/office/drawing/2014/main" id="{6B43FE4F-EA81-71ED-3C82-3B77BE4ACBD3}"/>
                </a:ext>
              </a:extLst>
            </p:cNvPr>
            <p:cNvSpPr/>
            <p:nvPr/>
          </p:nvSpPr>
          <p:spPr>
            <a:xfrm>
              <a:off x="6344326" y="1936683"/>
              <a:ext cx="5252027" cy="1544638"/>
            </a:xfrm>
            <a:prstGeom prst="rect">
              <a:avLst/>
            </a:prstGeom>
            <a:noFill/>
            <a:ln w="127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nchorCtr="0"/>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de-DE" sz="700" b="1" i="0" u="none" strike="noStrike" kern="0" cap="none" spc="0" normalizeH="0" baseline="0" noProof="0" dirty="0">
                <a:ln>
                  <a:noFill/>
                </a:ln>
                <a:solidFill>
                  <a:srgbClr val="2E2E38">
                    <a:lumMod val="100000"/>
                  </a:srgbClr>
                </a:solidFill>
                <a:effectLst/>
                <a:uLnTx/>
                <a:uFillTx/>
                <a:latin typeface="EYInterstate Light"/>
                <a:ea typeface="+mn-ea"/>
                <a:cs typeface="Arial"/>
              </a:endParaRP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de-DE" sz="1400" b="0" i="0" u="none" strike="noStrike" kern="0" cap="none" spc="0" normalizeH="0" baseline="0" noProof="0" dirty="0">
                  <a:ln>
                    <a:noFill/>
                  </a:ln>
                  <a:solidFill>
                    <a:srgbClr val="2E2E38">
                      <a:lumMod val="100000"/>
                    </a:srgbClr>
                  </a:solidFill>
                  <a:effectLst/>
                  <a:uLnTx/>
                  <a:uFillTx/>
                  <a:latin typeface="EYInterstate Light"/>
                  <a:ea typeface="+mn-ea"/>
                  <a:cs typeface="Arial"/>
                </a:rPr>
                <a:t>Art. 4 Abs. 2 DelVo verlangt von den Ratingagenturen ein Verzeichnis mit Erläuterungen zu den quantitativen und den qualitativen Faktoren, mit Angaben zu den Schlüsselvariablen, Datenquellen, Annahmen und den Methoden.</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de-DE" sz="1400" kern="0" dirty="0">
                  <a:solidFill>
                    <a:srgbClr val="2E2E38">
                      <a:lumMod val="100000"/>
                    </a:srgbClr>
                  </a:solidFill>
                  <a:latin typeface="EYInterstate Light"/>
                  <a:cs typeface="Arial"/>
                </a:rPr>
                <a:t>Zukünftig soll explizit angegeben werden, welche der Faktoren als Environmental-, Social- und / oder Governance-Faktorn indetifiziert wurden, und welche Prozesse eingerichtet wurden, damit diese entsprechend ifentifiziert wurden.</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de-DE" sz="1400" kern="0" dirty="0">
                  <a:solidFill>
                    <a:srgbClr val="2E2E38">
                      <a:lumMod val="100000"/>
                    </a:srgbClr>
                  </a:solidFill>
                  <a:latin typeface="EYInterstate Light"/>
                  <a:cs typeface="Arial"/>
                </a:rPr>
                <a:t>Damit soll explizit hervorgehoben werden, welche Rolle die ESG-Faktoren für die Rating und dessen Erstellung sowie für den Ratingausblick bedeuten.</a:t>
              </a:r>
            </a:p>
          </p:txBody>
        </p:sp>
        <p:sp>
          <p:nvSpPr>
            <p:cNvPr id="7" name="Textplatzhalter 2">
              <a:extLst>
                <a:ext uri="{FF2B5EF4-FFF2-40B4-BE49-F238E27FC236}">
                  <a16:creationId xmlns:a16="http://schemas.microsoft.com/office/drawing/2014/main" id="{C30185D1-FFFA-DE57-8A5E-4F7CACB8AAEC}"/>
                </a:ext>
              </a:extLst>
            </p:cNvPr>
            <p:cNvSpPr txBox="1">
              <a:spLocks/>
            </p:cNvSpPr>
            <p:nvPr/>
          </p:nvSpPr>
          <p:spPr>
            <a:xfrm>
              <a:off x="6500881" y="1816100"/>
              <a:ext cx="4037710" cy="230859"/>
            </a:xfrm>
            <a:prstGeom prst="rect">
              <a:avLst/>
            </a:prstGeom>
            <a:solidFill>
              <a:srgbClr val="F6F6F9"/>
            </a:solidFill>
            <a:ln w="25400" cap="flat" cmpd="sng" algn="ctr">
              <a:noFill/>
              <a:prstDash val="solid"/>
            </a:ln>
            <a:effectLst/>
          </p:spPr>
          <p:txBody>
            <a:bodyPr rot="0" spcFirstLastPara="0" vertOverflow="overflow" horzOverflow="overflow" vert="horz" wrap="square" lIns="51395" tIns="25697" rIns="51395" bIns="25697" numCol="1" spcCol="0" rtlCol="0" fromWordArt="0" anchor="ctr" anchorCtr="0" forceAA="0" compatLnSpc="1">
              <a:prstTxWarp prst="textNoShape">
                <a:avLst/>
              </a:prstTxWarp>
              <a:no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0" marR="0" lvl="0" indent="0" defTabSz="749108" rtl="0" eaLnBrk="1" fontAlgn="auto" latinLnBrk="0" hangingPunct="1">
                <a:lnSpc>
                  <a:spcPct val="100000"/>
                </a:lnSpc>
                <a:spcBef>
                  <a:spcPts val="359"/>
                </a:spcBef>
                <a:spcAft>
                  <a:spcPts val="0"/>
                </a:spcAft>
                <a:buClr>
                  <a:srgbClr val="37C391"/>
                </a:buClr>
                <a:buSzTx/>
                <a:buFontTx/>
                <a:buNone/>
                <a:tabLst/>
                <a:defRPr/>
              </a:pPr>
              <a:r>
                <a:rPr kumimoji="0" lang="de-DE" sz="1400" b="1" i="1"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Explizite Referenzierung auf ESG-Faktoren in Art 4 Abs. 2 DelVO</a:t>
              </a:r>
            </a:p>
          </p:txBody>
        </p:sp>
      </p:grpSp>
      <p:grpSp>
        <p:nvGrpSpPr>
          <p:cNvPr id="14" name="Group 13">
            <a:extLst>
              <a:ext uri="{FF2B5EF4-FFF2-40B4-BE49-F238E27FC236}">
                <a16:creationId xmlns:a16="http://schemas.microsoft.com/office/drawing/2014/main" id="{A31141C0-8E1F-F901-CD3E-61CB54A02F79}"/>
              </a:ext>
            </a:extLst>
          </p:cNvPr>
          <p:cNvGrpSpPr/>
          <p:nvPr/>
        </p:nvGrpSpPr>
        <p:grpSpPr>
          <a:xfrm>
            <a:off x="6985217" y="2044700"/>
            <a:ext cx="5633027" cy="4343402"/>
            <a:chOff x="6344326" y="1816100"/>
            <a:chExt cx="5252027" cy="1665221"/>
          </a:xfrm>
        </p:grpSpPr>
        <p:sp>
          <p:nvSpPr>
            <p:cNvPr id="15" name="Rectangle 14">
              <a:extLst>
                <a:ext uri="{FF2B5EF4-FFF2-40B4-BE49-F238E27FC236}">
                  <a16:creationId xmlns:a16="http://schemas.microsoft.com/office/drawing/2014/main" id="{CE778978-D467-B8D3-151B-E313AC389B0E}"/>
                </a:ext>
              </a:extLst>
            </p:cNvPr>
            <p:cNvSpPr/>
            <p:nvPr/>
          </p:nvSpPr>
          <p:spPr>
            <a:xfrm>
              <a:off x="6344326" y="1936682"/>
              <a:ext cx="5252027" cy="1544639"/>
            </a:xfrm>
            <a:prstGeom prst="rect">
              <a:avLst/>
            </a:prstGeom>
            <a:noFill/>
            <a:ln w="127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nchorCtr="0"/>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de-DE" sz="700" b="1" i="0" u="none" strike="noStrike" kern="0" cap="none" spc="0" normalizeH="0" baseline="0" noProof="0" dirty="0">
                <a:ln>
                  <a:noFill/>
                </a:ln>
                <a:solidFill>
                  <a:srgbClr val="2E2E38">
                    <a:lumMod val="100000"/>
                  </a:srgbClr>
                </a:solidFill>
                <a:effectLst/>
                <a:uLnTx/>
                <a:uFillTx/>
                <a:latin typeface="EYInterstate Light"/>
                <a:ea typeface="+mn-ea"/>
                <a:cs typeface="Arial"/>
              </a:endParaRP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de-DE" sz="1400" b="0" i="0" u="none" strike="noStrike" kern="0" cap="none" spc="0" normalizeH="0" baseline="0" noProof="0" dirty="0">
                  <a:ln>
                    <a:noFill/>
                  </a:ln>
                  <a:solidFill>
                    <a:srgbClr val="2E2E38">
                      <a:lumMod val="100000"/>
                    </a:srgbClr>
                  </a:solidFill>
                  <a:effectLst/>
                  <a:uLnTx/>
                  <a:uFillTx/>
                  <a:latin typeface="EYInterstate Light"/>
                  <a:ea typeface="+mn-ea"/>
                  <a:cs typeface="Arial"/>
                </a:rPr>
                <a:t>Neben der expliziten Referenzierung auf ESG-Faktoren schlägt die ESMA gezieite Klarstellungen und Schärfungen in einzelnen Vorschriften der DelVO vor, um sicherzustellen, dass die den Ratings und Ratingausblicken zugrundeliegenden Methoden systematisch und konsistent zur Anwendung kommen.</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de-DE" sz="1400" kern="0" dirty="0">
                  <a:solidFill>
                    <a:srgbClr val="2E2E38">
                      <a:lumMod val="100000"/>
                    </a:srgbClr>
                  </a:solidFill>
                  <a:latin typeface="EYInterstate Light"/>
                  <a:cs typeface="Arial"/>
                </a:rPr>
                <a:t>Mit diesen zusätzlichen Änderungen soll dann implizit sichergestellt werden, dass ESG-Faktoren ebenfalls systematisch und konsequent in den Methoden berücksichtigt werden.</a:t>
              </a:r>
              <a:endParaRPr kumimoji="0" lang="de-DE" sz="1400" i="0" u="none" strike="noStrike" kern="0" cap="none" spc="0" normalizeH="0" baseline="0" noProof="0" dirty="0">
                <a:ln>
                  <a:noFill/>
                </a:ln>
                <a:solidFill>
                  <a:srgbClr val="2E2E38">
                    <a:lumMod val="100000"/>
                  </a:srgbClr>
                </a:solidFill>
                <a:effectLst/>
                <a:uLnTx/>
                <a:uFillTx/>
                <a:latin typeface="EYInterstate Light"/>
                <a:ea typeface="+mn-ea"/>
                <a:cs typeface="Arial"/>
              </a:endParaRPr>
            </a:p>
          </p:txBody>
        </p:sp>
        <p:sp>
          <p:nvSpPr>
            <p:cNvPr id="17" name="Textplatzhalter 2">
              <a:extLst>
                <a:ext uri="{FF2B5EF4-FFF2-40B4-BE49-F238E27FC236}">
                  <a16:creationId xmlns:a16="http://schemas.microsoft.com/office/drawing/2014/main" id="{F9F5DB9C-B714-CFDC-CDDE-4652AFCA9690}"/>
                </a:ext>
              </a:extLst>
            </p:cNvPr>
            <p:cNvSpPr txBox="1">
              <a:spLocks/>
            </p:cNvSpPr>
            <p:nvPr/>
          </p:nvSpPr>
          <p:spPr>
            <a:xfrm>
              <a:off x="6500881" y="1816100"/>
              <a:ext cx="3885310" cy="230859"/>
            </a:xfrm>
            <a:prstGeom prst="rect">
              <a:avLst/>
            </a:prstGeom>
            <a:solidFill>
              <a:srgbClr val="F6F6F9"/>
            </a:solidFill>
            <a:ln w="25400" cap="flat" cmpd="sng" algn="ctr">
              <a:noFill/>
              <a:prstDash val="solid"/>
            </a:ln>
            <a:effectLst/>
          </p:spPr>
          <p:txBody>
            <a:bodyPr rot="0" spcFirstLastPara="0" vertOverflow="overflow" horzOverflow="overflow" vert="horz" wrap="square" lIns="51395" tIns="25697" rIns="51395" bIns="25697" numCol="1" spcCol="0" rtlCol="0" fromWordArt="0" anchor="ctr" anchorCtr="0" forceAA="0" compatLnSpc="1">
              <a:prstTxWarp prst="textNoShape">
                <a:avLst/>
              </a:prstTxWarp>
              <a:no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0" marR="0" lvl="0" indent="0" defTabSz="749108" rtl="0" eaLnBrk="1" fontAlgn="auto" latinLnBrk="0" hangingPunct="1">
                <a:lnSpc>
                  <a:spcPct val="100000"/>
                </a:lnSpc>
                <a:spcBef>
                  <a:spcPts val="359"/>
                </a:spcBef>
                <a:spcAft>
                  <a:spcPts val="0"/>
                </a:spcAft>
                <a:buClr>
                  <a:srgbClr val="37C391"/>
                </a:buClr>
                <a:buSzTx/>
                <a:buFontTx/>
                <a:buNone/>
                <a:tabLst/>
                <a:defRPr/>
              </a:pPr>
              <a:r>
                <a:rPr kumimoji="0" lang="de-DE" sz="1400" b="1" i="1" u="none" strike="noStrike" kern="0" cap="none" spc="0" normalizeH="0" baseline="0" noProof="0" dirty="0">
                  <a:ln>
                    <a:noFill/>
                  </a:ln>
                  <a:solidFill>
                    <a:srgbClr val="2E2E38"/>
                  </a:solidFill>
                  <a:effectLst/>
                  <a:uLnTx/>
                  <a:uFillTx/>
                  <a:latin typeface="Arial" panose="020B0604020202020204" pitchFamily="34" charset="0"/>
                  <a:ea typeface="+mn-ea"/>
                  <a:cs typeface="Arial" panose="020B0604020202020204" pitchFamily="34" charset="0"/>
                </a:rPr>
                <a:t>Weitere Änderungsvorschläge mit impliziter Referenzierung auf ESG-Faktoren</a:t>
              </a:r>
            </a:p>
          </p:txBody>
        </p:sp>
      </p:grpSp>
    </p:spTree>
    <p:extLst>
      <p:ext uri="{BB962C8B-B14F-4D97-AF65-F5344CB8AC3E}">
        <p14:creationId xmlns:p14="http://schemas.microsoft.com/office/powerpoint/2010/main" val="1598113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DCAEC31-6910-D2C8-E7BC-F0D9C320F531}"/>
              </a:ext>
            </a:extLst>
          </p:cNvPr>
          <p:cNvSpPr>
            <a:spLocks noGrp="1"/>
          </p:cNvSpPr>
          <p:nvPr>
            <p:ph type="dt" sz="half" idx="2"/>
          </p:nvPr>
        </p:nvSpPr>
        <p:spPr/>
        <p:txBody>
          <a:bodyPr/>
          <a:lstStyle/>
          <a:p>
            <a:pPr marL="38099" marR="0" lvl="0" indent="0" algn="l" defTabSz="1012607" rtl="0" eaLnBrk="1" fontAlgn="auto" latinLnBrk="0" hangingPunct="1">
              <a:lnSpc>
                <a:spcPct val="100000"/>
              </a:lnSpc>
              <a:spcBef>
                <a:spcPts val="65"/>
              </a:spcBef>
              <a:spcAft>
                <a:spcPts val="0"/>
              </a:spcAft>
              <a:buClrTx/>
              <a:buSzTx/>
              <a:buFontTx/>
              <a:buNone/>
              <a:tabLst/>
              <a:defRPr/>
            </a:pPr>
            <a:fld id="{369577F8-56F7-44CE-8AEB-E5FA8DFBAEFC}" type="datetime1">
              <a:rPr kumimoji="0" lang="de-DE" sz="700" b="0" i="0" u="none" strike="noStrike" kern="1200" cap="none" spc="-6" normalizeH="0" baseline="0" noProof="0" smtClean="0">
                <a:ln>
                  <a:noFill/>
                </a:ln>
                <a:solidFill>
                  <a:srgbClr val="2D2D38"/>
                </a:solidFill>
                <a:effectLst/>
                <a:uLnTx/>
                <a:uFillTx/>
                <a:latin typeface="EYInterstate"/>
                <a:ea typeface="+mn-ea"/>
              </a:rPr>
              <a:pPr marL="38099" marR="0" lvl="0" indent="0" algn="l" defTabSz="1012607" rtl="0" eaLnBrk="1" fontAlgn="auto" latinLnBrk="0" hangingPunct="1">
                <a:lnSpc>
                  <a:spcPct val="100000"/>
                </a:lnSpc>
                <a:spcBef>
                  <a:spcPts val="65"/>
                </a:spcBef>
                <a:spcAft>
                  <a:spcPts val="0"/>
                </a:spcAft>
                <a:buClrTx/>
                <a:buSzTx/>
                <a:buFontTx/>
                <a:buNone/>
                <a:tabLst/>
                <a:defRPr/>
              </a:pPr>
              <a:t>27.05.24</a:t>
            </a:fld>
            <a:endParaRPr kumimoji="0" lang="de-DE" sz="700" b="0" i="0" u="none" strike="noStrike" kern="1200" cap="none" spc="-6" normalizeH="0" baseline="0" noProof="0">
              <a:ln>
                <a:noFill/>
              </a:ln>
              <a:solidFill>
                <a:srgbClr val="2D2D38"/>
              </a:solidFill>
              <a:effectLst/>
              <a:uLnTx/>
              <a:uFillTx/>
              <a:latin typeface="EYInterstate"/>
              <a:ea typeface="+mn-ea"/>
            </a:endParaRPr>
          </a:p>
        </p:txBody>
      </p:sp>
      <p:sp>
        <p:nvSpPr>
          <p:cNvPr id="6" name="Title 1">
            <a:extLst>
              <a:ext uri="{FF2B5EF4-FFF2-40B4-BE49-F238E27FC236}">
                <a16:creationId xmlns:a16="http://schemas.microsoft.com/office/drawing/2014/main" id="{18D77FA3-D44F-96A7-B9C8-793C7BC7B10B}"/>
              </a:ext>
            </a:extLst>
          </p:cNvPr>
          <p:cNvSpPr txBox="1">
            <a:spLocks/>
          </p:cNvSpPr>
          <p:nvPr/>
        </p:nvSpPr>
        <p:spPr>
          <a:xfrm>
            <a:off x="652707" y="982784"/>
            <a:ext cx="12380594" cy="430800"/>
          </a:xfrm>
          <a:prstGeom prst="rect">
            <a:avLst/>
          </a:prstGeom>
        </p:spPr>
        <p:txBody>
          <a:bodyPr vert="horz" lIns="0" tIns="0" rIns="0" bIns="0" rtlCol="0" anchor="ctr">
            <a:noAutofit/>
          </a:bodyPr>
          <a:lstStyle>
            <a:defPPr>
              <a:defRPr lang="de-DE"/>
            </a:defPPr>
            <a:lvl1pPr>
              <a:defRPr sz="1890" b="1" i="0">
                <a:solidFill>
                  <a:srgbClr val="2D2D38"/>
                </a:solidFill>
                <a:latin typeface="EYInterstate Light"/>
                <a:ea typeface="+mj-ea"/>
                <a:cs typeface="EYInterstate Light"/>
              </a:defRPr>
            </a:lvl1pPr>
          </a:lstStyle>
          <a:p>
            <a:r>
              <a:rPr lang="de-DE" dirty="0"/>
              <a:t>Vorschläge der ESMA zur Integration von ESG-Faktoren in die CRA-Verordnung</a:t>
            </a:r>
          </a:p>
        </p:txBody>
      </p:sp>
      <p:sp>
        <p:nvSpPr>
          <p:cNvPr id="2" name="TextBox 1">
            <a:extLst>
              <a:ext uri="{FF2B5EF4-FFF2-40B4-BE49-F238E27FC236}">
                <a16:creationId xmlns:a16="http://schemas.microsoft.com/office/drawing/2014/main" id="{6FCF8D1D-396D-BC5A-98AA-F6516263AD86}"/>
              </a:ext>
            </a:extLst>
          </p:cNvPr>
          <p:cNvSpPr txBox="1"/>
          <p:nvPr/>
        </p:nvSpPr>
        <p:spPr>
          <a:xfrm>
            <a:off x="652707" y="2060436"/>
            <a:ext cx="11965537" cy="2759730"/>
          </a:xfrm>
          <a:prstGeom prst="rect">
            <a:avLst/>
          </a:prstGeom>
          <a:noFill/>
          <a:ln w="12700" cap="sq">
            <a:noFill/>
            <a:miter lim="800000"/>
          </a:ln>
        </p:spPr>
        <p:txBody>
          <a:bodyPr wrap="square" anchor="ctr">
            <a:spAutoFit/>
          </a:bodyPr>
          <a:lstStyle/>
          <a:p>
            <a:pPr marL="196896" marR="0" lvl="0" indent="-196896" algn="l" defTabSz="759050" rtl="0" eaLnBrk="1" fontAlgn="auto" latinLnBrk="0" hangingPunct="1">
              <a:spcBef>
                <a:spcPts val="664"/>
              </a:spcBef>
              <a:spcAft>
                <a:spcPts val="0"/>
              </a:spcAft>
              <a:buClr>
                <a:srgbClr val="FFE600"/>
              </a:buClr>
              <a:buSzPct val="70000"/>
              <a:buFont typeface="Arial" panose="020B0604020202020204" pitchFamily="34" charset="0"/>
              <a:buChar char="►"/>
              <a:tabLst/>
              <a:defRPr/>
            </a:pPr>
            <a:r>
              <a:rPr kumimoji="0" lang="de-DE" sz="1600" b="0" i="0" u="none" strike="noStrike" kern="1200" cap="none" spc="0" normalizeH="0" baseline="0" noProof="0" dirty="0">
                <a:ln>
                  <a:noFill/>
                </a:ln>
                <a:solidFill>
                  <a:srgbClr val="2E2E38"/>
                </a:solidFill>
                <a:effectLst/>
                <a:uLnTx/>
                <a:uFillTx/>
                <a:latin typeface="EYInterstate Light"/>
                <a:ea typeface="+mn-ea"/>
                <a:cs typeface="+mn-cs"/>
              </a:rPr>
              <a:t>Gezielte Ergänzungen in einzelnen Abschnitten / Randziffern in Anhang I der CRA-Verordnung.</a:t>
            </a:r>
          </a:p>
          <a:p>
            <a:pPr marL="196896" marR="0" lvl="0" indent="-196896" algn="l" defTabSz="759050" rtl="0" eaLnBrk="1" fontAlgn="auto" latinLnBrk="0" hangingPunct="1">
              <a:spcBef>
                <a:spcPts val="664"/>
              </a:spcBef>
              <a:spcAft>
                <a:spcPts val="0"/>
              </a:spcAft>
              <a:buClr>
                <a:srgbClr val="FFE600"/>
              </a:buClr>
              <a:buSzPct val="70000"/>
              <a:buFont typeface="Arial" panose="020B0604020202020204" pitchFamily="34" charset="0"/>
              <a:buChar char="►"/>
              <a:tabLst/>
              <a:defRPr/>
            </a:pPr>
            <a:r>
              <a:rPr lang="de-DE" sz="1600" dirty="0">
                <a:solidFill>
                  <a:srgbClr val="2E2E38"/>
                </a:solidFill>
                <a:latin typeface="EYInterstate Light"/>
              </a:rPr>
              <a:t>Anhang I der CRA-Verordnung enthält Regelungen, mit denen die Unabhängigkeit von Ratings und Ratingverfahren sichergestellt werden soll sowie Interessenskonflikte vermieden werden sollen. Dies soll primär durch Transparenzanforderungen erfolgen.</a:t>
            </a:r>
          </a:p>
          <a:p>
            <a:pPr marL="196896" marR="0" lvl="0" indent="-196896" algn="l" defTabSz="759050" rtl="0" eaLnBrk="1" fontAlgn="auto" latinLnBrk="0" hangingPunct="1">
              <a:spcBef>
                <a:spcPts val="664"/>
              </a:spcBef>
              <a:spcAft>
                <a:spcPts val="0"/>
              </a:spcAft>
              <a:buClr>
                <a:srgbClr val="FFE600"/>
              </a:buClr>
              <a:buSzPct val="70000"/>
              <a:buFont typeface="Arial" panose="020B0604020202020204" pitchFamily="34" charset="0"/>
              <a:buChar char="►"/>
              <a:tabLst/>
              <a:defRPr/>
            </a:pPr>
            <a:r>
              <a:rPr lang="de-DE" sz="1600" dirty="0">
                <a:solidFill>
                  <a:srgbClr val="2E2E38"/>
                </a:solidFill>
                <a:latin typeface="EYInterstate Light"/>
              </a:rPr>
              <a:t>Die ESMA schlägt Folgendes vor:</a:t>
            </a:r>
          </a:p>
          <a:p>
            <a:pPr marL="654096" lvl="1" indent="-196896" defTabSz="759050">
              <a:spcBef>
                <a:spcPts val="664"/>
              </a:spcBef>
              <a:buClr>
                <a:srgbClr val="FFE600"/>
              </a:buClr>
              <a:buSzPct val="70000"/>
              <a:buFont typeface="Arial" panose="020B0604020202020204" pitchFamily="34" charset="0"/>
              <a:buChar char="►"/>
              <a:defRPr/>
            </a:pPr>
            <a:r>
              <a:rPr lang="de-DE" sz="1400" b="1" i="1" dirty="0">
                <a:solidFill>
                  <a:srgbClr val="2E2E38"/>
                </a:solidFill>
                <a:latin typeface="EYInterstate Light"/>
              </a:rPr>
              <a:t>Explizite </a:t>
            </a:r>
            <a:r>
              <a:rPr lang="de-DE" sz="1400" dirty="0">
                <a:solidFill>
                  <a:srgbClr val="2E2E38"/>
                </a:solidFill>
                <a:latin typeface="EYInterstate Light"/>
              </a:rPr>
              <a:t>Referenzierung auf ESG: In Pressemitteilungen oder Berichten über die Ankündigung von Ratings und / oder Ratingausblicken ist darzulegen, inwieweit ESG-Faktoren berücksichtigt wurden und wie diese das Ratingurteil und / oder den Ratingausblick beeinflussen.</a:t>
            </a:r>
          </a:p>
          <a:p>
            <a:pPr marL="654096" lvl="1" indent="-196896" defTabSz="759050">
              <a:spcBef>
                <a:spcPts val="664"/>
              </a:spcBef>
              <a:buClr>
                <a:srgbClr val="FFE600"/>
              </a:buClr>
              <a:buSzPct val="70000"/>
              <a:buFont typeface="Arial" panose="020B0604020202020204" pitchFamily="34" charset="0"/>
              <a:buChar char="►"/>
              <a:defRPr/>
            </a:pPr>
            <a:r>
              <a:rPr lang="de-DE" sz="1400" b="1" i="1" dirty="0">
                <a:solidFill>
                  <a:srgbClr val="2E2E38"/>
                </a:solidFill>
                <a:latin typeface="EYInterstate Light"/>
              </a:rPr>
              <a:t>Implizite </a:t>
            </a:r>
            <a:r>
              <a:rPr lang="de-DE" sz="1400" dirty="0">
                <a:solidFill>
                  <a:srgbClr val="2E2E38"/>
                </a:solidFill>
                <a:latin typeface="EYInterstate Light"/>
              </a:rPr>
              <a:t>Referenzierung auf ESG: Ratingagenturen müssen über eine unabhängige Funktion zur Validierung der Methoden, der Modelle und der zugrundeliegenden Annahmen verfügen. Ratingagenturen müssen den Validierungsprozess offenlegen. Damit will die ESMA sicherstellen, dass ESG-Faktoren mit in den Validierungsprozess einfließen.</a:t>
            </a:r>
          </a:p>
        </p:txBody>
      </p:sp>
    </p:spTree>
    <p:extLst>
      <p:ext uri="{BB962C8B-B14F-4D97-AF65-F5344CB8AC3E}">
        <p14:creationId xmlns:p14="http://schemas.microsoft.com/office/powerpoint/2010/main" val="1038105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object 11">
            <a:extLst>
              <a:ext uri="{FF2B5EF4-FFF2-40B4-BE49-F238E27FC236}">
                <a16:creationId xmlns:a16="http://schemas.microsoft.com/office/drawing/2014/main" id="{597397A7-B2F0-4A2E-99A3-7BDB0EEA9A50}"/>
              </a:ext>
            </a:extLst>
          </p:cNvPr>
          <p:cNvSpPr txBox="1"/>
          <p:nvPr/>
        </p:nvSpPr>
        <p:spPr>
          <a:xfrm>
            <a:off x="675858" y="609274"/>
            <a:ext cx="3905333" cy="6114346"/>
          </a:xfrm>
          <a:prstGeom prst="rect">
            <a:avLst/>
          </a:prstGeom>
        </p:spPr>
        <p:txBody>
          <a:bodyPr vert="horz" wrap="square" lIns="0" tIns="0" rIns="0" bIns="0" rtlCol="0">
            <a:noAutofit/>
          </a:bodyPr>
          <a:lstStyle/>
          <a:p>
            <a:pPr defTabSz="1012607">
              <a:lnSpc>
                <a:spcPct val="110000"/>
              </a:lnSpc>
              <a:spcBef>
                <a:spcPts val="664"/>
              </a:spcBef>
              <a:buClr>
                <a:srgbClr val="FFD200"/>
              </a:buClr>
              <a:buSzPct val="70000"/>
              <a:defRPr/>
            </a:pPr>
            <a:r>
              <a:rPr lang="de-DE" sz="1328" b="1" kern="0" dirty="0">
                <a:solidFill>
                  <a:srgbClr val="FFE600"/>
                </a:solidFill>
                <a:latin typeface="EYInterstate Light"/>
              </a:rPr>
              <a:t>EY  |  Building a </a:t>
            </a:r>
            <a:r>
              <a:rPr lang="de-DE" sz="1328" b="1" kern="0" dirty="0" err="1">
                <a:solidFill>
                  <a:srgbClr val="FFE600"/>
                </a:solidFill>
                <a:latin typeface="EYInterstate Light"/>
              </a:rPr>
              <a:t>better</a:t>
            </a:r>
            <a:r>
              <a:rPr lang="de-DE" sz="1328" b="1" kern="0" dirty="0">
                <a:solidFill>
                  <a:srgbClr val="FFE600"/>
                </a:solidFill>
                <a:latin typeface="EYInterstate Light"/>
              </a:rPr>
              <a:t> </a:t>
            </a:r>
            <a:r>
              <a:rPr lang="de-DE" sz="1328" b="1" kern="0" dirty="0" err="1">
                <a:solidFill>
                  <a:srgbClr val="FFE600"/>
                </a:solidFill>
                <a:latin typeface="EYInterstate Light"/>
              </a:rPr>
              <a:t>working</a:t>
            </a:r>
            <a:r>
              <a:rPr lang="de-DE" sz="1328" b="1" kern="0" dirty="0">
                <a:solidFill>
                  <a:srgbClr val="FFE600"/>
                </a:solidFill>
                <a:latin typeface="EYInterstate Light"/>
              </a:rPr>
              <a:t> </a:t>
            </a:r>
            <a:r>
              <a:rPr lang="de-DE" sz="1328" b="1" kern="0" dirty="0" err="1">
                <a:solidFill>
                  <a:srgbClr val="FFE600"/>
                </a:solidFill>
                <a:latin typeface="EYInterstate Light"/>
              </a:rPr>
              <a:t>world</a:t>
            </a:r>
            <a:endParaRPr lang="de-DE" sz="1328" b="1" kern="0" dirty="0">
              <a:solidFill>
                <a:srgbClr val="FFE600"/>
              </a:solidFill>
              <a:latin typeface="EYInterstate Light"/>
            </a:endParaRPr>
          </a:p>
          <a:p>
            <a:pPr defTabSz="1012607">
              <a:lnSpc>
                <a:spcPct val="110000"/>
              </a:lnSpc>
              <a:spcBef>
                <a:spcPts val="664"/>
              </a:spcBef>
              <a:buClr>
                <a:srgbClr val="FFD200"/>
              </a:buClr>
              <a:buSzPct val="70000"/>
              <a:defRPr/>
            </a:pPr>
            <a:endParaRPr lang="de-DE" sz="443" kern="0" dirty="0">
              <a:solidFill>
                <a:srgbClr val="2E2E38"/>
              </a:solidFill>
              <a:latin typeface="EYInterstate Light"/>
            </a:endParaRPr>
          </a:p>
          <a:p>
            <a:pPr defTabSz="1012607">
              <a:lnSpc>
                <a:spcPct val="110000"/>
              </a:lnSpc>
              <a:spcBef>
                <a:spcPts val="664"/>
              </a:spcBef>
              <a:buClr>
                <a:srgbClr val="FFD200"/>
              </a:buClr>
              <a:buSzPct val="70000"/>
              <a:defRPr/>
            </a:pPr>
            <a:r>
              <a:rPr lang="de-DE" sz="1217" kern="0" dirty="0">
                <a:solidFill>
                  <a:srgbClr val="FFFFFF"/>
                </a:solidFill>
                <a:latin typeface="EYInterstate Light"/>
              </a:rPr>
              <a:t>Mit unserer Arbeit setzen wir uns für eine besser funktionierende Welt ein. Wir helfen unseren Kunden, Mitarbeitenden und der Gesellschaft, langfristige Werte </a:t>
            </a:r>
            <a:br>
              <a:rPr lang="de-DE" sz="1217" kern="0" dirty="0">
                <a:solidFill>
                  <a:srgbClr val="FFFFFF"/>
                </a:solidFill>
                <a:latin typeface="EYInterstate Light"/>
              </a:rPr>
            </a:br>
            <a:r>
              <a:rPr lang="de-DE" sz="1217" kern="0" dirty="0">
                <a:solidFill>
                  <a:srgbClr val="FFFFFF"/>
                </a:solidFill>
                <a:latin typeface="EYInterstate Light"/>
              </a:rPr>
              <a:t>zu schaffen und das Vertrauen in die Kapitalmärkte</a:t>
            </a:r>
            <a:br>
              <a:rPr lang="de-DE" sz="1217" kern="0" dirty="0">
                <a:solidFill>
                  <a:srgbClr val="FFFFFF"/>
                </a:solidFill>
                <a:latin typeface="EYInterstate Light"/>
              </a:rPr>
            </a:br>
            <a:r>
              <a:rPr lang="de-DE" sz="1217" kern="0" dirty="0">
                <a:solidFill>
                  <a:srgbClr val="FFFFFF"/>
                </a:solidFill>
                <a:latin typeface="EYInterstate Light"/>
              </a:rPr>
              <a:t>zu stärken.</a:t>
            </a:r>
          </a:p>
          <a:p>
            <a:pPr defTabSz="1012607">
              <a:lnSpc>
                <a:spcPct val="110000"/>
              </a:lnSpc>
              <a:spcBef>
                <a:spcPts val="664"/>
              </a:spcBef>
              <a:buClr>
                <a:srgbClr val="FFD200"/>
              </a:buClr>
              <a:buSzPct val="70000"/>
              <a:defRPr/>
            </a:pPr>
            <a:r>
              <a:rPr lang="de-DE" sz="1217" kern="0" dirty="0">
                <a:solidFill>
                  <a:srgbClr val="FFFFFF"/>
                </a:solidFill>
                <a:latin typeface="EYInterstate Light"/>
              </a:rPr>
              <a:t>In mehr als 150 Ländern unterstützen wir unsere Kunden, verantwortungsvoll zu wachsen und den digitalen Wandel zu gestalten. Dabei setzen wir auf Diversität im Team sowie Daten und modernste Technologien in unseren Dienstleistungen.</a:t>
            </a:r>
          </a:p>
          <a:p>
            <a:pPr defTabSz="1012607">
              <a:lnSpc>
                <a:spcPct val="110000"/>
              </a:lnSpc>
              <a:spcBef>
                <a:spcPts val="664"/>
              </a:spcBef>
              <a:buClr>
                <a:srgbClr val="FFD200"/>
              </a:buClr>
              <a:buSzPct val="70000"/>
              <a:defRPr/>
            </a:pPr>
            <a:r>
              <a:rPr lang="de-DE" sz="1217" kern="0" dirty="0">
                <a:solidFill>
                  <a:srgbClr val="FFFFFF"/>
                </a:solidFill>
                <a:latin typeface="EYInterstate Light"/>
              </a:rPr>
              <a:t>Ob Assurance, Tax &amp; Law, Strategy and Transactions oder Consulting: Unsere Teams stellen bessere Fragen, um neue und bessere Antworten auf die komplexen  Herausforderungen unserer Zeit geben zu können.</a:t>
            </a:r>
          </a:p>
        </p:txBody>
      </p:sp>
      <p:sp>
        <p:nvSpPr>
          <p:cNvPr id="28" name="Textfeld 27">
            <a:extLst>
              <a:ext uri="{FF2B5EF4-FFF2-40B4-BE49-F238E27FC236}">
                <a16:creationId xmlns:a16="http://schemas.microsoft.com/office/drawing/2014/main" id="{D988F0A5-E06A-497A-AA34-435CA710E49C}"/>
              </a:ext>
            </a:extLst>
          </p:cNvPr>
          <p:cNvSpPr txBox="1"/>
          <p:nvPr/>
        </p:nvSpPr>
        <p:spPr>
          <a:xfrm>
            <a:off x="9304110" y="627558"/>
            <a:ext cx="3526363" cy="5644792"/>
          </a:xfrm>
          <a:prstGeom prst="rect">
            <a:avLst/>
          </a:prstGeom>
          <a:noFill/>
          <a:ln w="12700" cap="sq">
            <a:noFill/>
            <a:miter lim="800000"/>
          </a:ln>
        </p:spPr>
        <p:txBody>
          <a:bodyPr wrap="square" lIns="0" tIns="0" rIns="0" bIns="0" rtlCol="0" anchor="t">
            <a:noAutofit/>
          </a:bodyPr>
          <a:lstStyle/>
          <a:p>
            <a:pPr marR="13361" defTabSz="758670">
              <a:lnSpc>
                <a:spcPct val="110000"/>
              </a:lnSpc>
              <a:spcBef>
                <a:spcPts val="664"/>
              </a:spcBef>
              <a:buClr>
                <a:srgbClr val="FFE600"/>
              </a:buClr>
              <a:buSzPct val="80000"/>
              <a:defRPr/>
            </a:pPr>
            <a:r>
              <a:rPr lang="de-DE" sz="886" dirty="0">
                <a:solidFill>
                  <a:srgbClr val="FFFFFF"/>
                </a:solidFill>
                <a:latin typeface="EYInterstate Light"/>
              </a:rPr>
              <a:t>„EY“ und „wir“ beziehen sich in dieser Publikation auf die EY Consulting GmbH. Jedes EYG-Mitgliedsunternehmen ist rechtlich selbstständig und unabhängig. Ernst &amp; Young Global Limited ist eine Gesellschaft mit beschränkter Haftung nach englischem Recht und erbringt keine Leistungen für Mandanten. Informationen darüber, wie EY personenbezogene Daten sammelt und verwendet, sowie eine Beschreibung der Rechte, die Einzelpersonen gemäß der Datenschutzgesetzgebung haben, sind über ey.com/</a:t>
            </a:r>
            <a:r>
              <a:rPr lang="de-DE" sz="886" dirty="0" err="1">
                <a:solidFill>
                  <a:srgbClr val="FFFFFF"/>
                </a:solidFill>
                <a:latin typeface="EYInterstate Light"/>
              </a:rPr>
              <a:t>privacy</a:t>
            </a:r>
            <a:r>
              <a:rPr lang="de-DE" sz="886" dirty="0">
                <a:solidFill>
                  <a:srgbClr val="FFFFFF"/>
                </a:solidFill>
                <a:latin typeface="EYInterstate Light"/>
              </a:rPr>
              <a:t> verfügbar. Weitere Informationen zu unserer Organisation finden Sie unter ey.com.</a:t>
            </a:r>
            <a:endParaRPr lang="de-DE" sz="1993">
              <a:solidFill>
                <a:srgbClr val="FFFFFF"/>
              </a:solidFill>
              <a:latin typeface="EYInterstate Light"/>
            </a:endParaRPr>
          </a:p>
          <a:p>
            <a:pPr marR="13361" defTabSz="758670">
              <a:lnSpc>
                <a:spcPct val="110000"/>
              </a:lnSpc>
              <a:spcBef>
                <a:spcPts val="664"/>
              </a:spcBef>
              <a:buClr>
                <a:srgbClr val="FFE600"/>
              </a:buClr>
              <a:buSzPct val="80000"/>
              <a:defRPr/>
            </a:pPr>
            <a:r>
              <a:rPr lang="de-DE" sz="886" dirty="0">
                <a:solidFill>
                  <a:srgbClr val="FFFFFF"/>
                </a:solidFill>
                <a:latin typeface="EYInterstate Light"/>
              </a:rPr>
              <a:t>In Deutschland finden Sie uns an 20 Standorten. </a:t>
            </a:r>
          </a:p>
          <a:p>
            <a:pPr marR="13361" defTabSz="758670">
              <a:lnSpc>
                <a:spcPct val="110000"/>
              </a:lnSpc>
              <a:spcBef>
                <a:spcPts val="664"/>
              </a:spcBef>
              <a:buClr>
                <a:srgbClr val="FFE600"/>
              </a:buClr>
              <a:buSzPct val="80000"/>
              <a:defRPr/>
            </a:pPr>
            <a:r>
              <a:rPr lang="de-DE" sz="886" dirty="0">
                <a:solidFill>
                  <a:srgbClr val="FFFFFF"/>
                </a:solidFill>
                <a:latin typeface="EYInterstate Light"/>
              </a:rPr>
              <a:t>© 2024 EY Consulting GmbH</a:t>
            </a:r>
            <a:br>
              <a:rPr lang="de-DE" sz="886" dirty="0">
                <a:solidFill>
                  <a:srgbClr val="FFFFFF"/>
                </a:solidFill>
                <a:latin typeface="EYInterstate Light"/>
              </a:rPr>
            </a:br>
            <a:r>
              <a:rPr lang="de-DE" sz="886" dirty="0">
                <a:solidFill>
                  <a:srgbClr val="FFFFFF"/>
                </a:solidFill>
                <a:latin typeface="EYInterstate Light"/>
              </a:rPr>
              <a:t>All Rights Reserved.</a:t>
            </a:r>
          </a:p>
          <a:p>
            <a:pPr marR="13361" defTabSz="758670">
              <a:lnSpc>
                <a:spcPct val="110000"/>
              </a:lnSpc>
              <a:spcBef>
                <a:spcPts val="664"/>
              </a:spcBef>
              <a:buClr>
                <a:srgbClr val="FFE600"/>
              </a:buClr>
              <a:buSzPct val="80000"/>
              <a:defRPr/>
            </a:pPr>
            <a:r>
              <a:rPr lang="de-DE" sz="886" dirty="0">
                <a:solidFill>
                  <a:srgbClr val="FFFFFF"/>
                </a:solidFill>
                <a:latin typeface="EYInterstate Light"/>
              </a:rPr>
              <a:t>ABC JJMM-123</a:t>
            </a:r>
            <a:br>
              <a:rPr lang="de-DE" sz="886" dirty="0">
                <a:solidFill>
                  <a:srgbClr val="FFFFFF"/>
                </a:solidFill>
                <a:latin typeface="EYInterstate Light"/>
              </a:rPr>
            </a:br>
            <a:r>
              <a:rPr lang="de-DE" sz="886" dirty="0">
                <a:solidFill>
                  <a:srgbClr val="FFFFFF"/>
                </a:solidFill>
                <a:latin typeface="EYInterstate Light"/>
              </a:rPr>
              <a:t>ED None</a:t>
            </a:r>
            <a:br>
              <a:rPr lang="de-DE" sz="886" dirty="0">
                <a:solidFill>
                  <a:srgbClr val="FFFFFF"/>
                </a:solidFill>
                <a:latin typeface="EYInterstate Light"/>
              </a:rPr>
            </a:br>
            <a:br>
              <a:rPr lang="de-DE" sz="886" dirty="0">
                <a:solidFill>
                  <a:srgbClr val="FFFFFF"/>
                </a:solidFill>
                <a:latin typeface="EYInterstate Light"/>
              </a:rPr>
            </a:br>
            <a:r>
              <a:rPr lang="de-DE" sz="664" dirty="0">
                <a:solidFill>
                  <a:srgbClr val="FFFFFF"/>
                </a:solidFill>
                <a:latin typeface="EYInterstate Light"/>
                <a:cs typeface="Arial"/>
              </a:rPr>
              <a:t>Diese Präsentation ist lediglich als allgemeine, unverbindliche Information gedacht und kann daher nicht als Ersatz für eine detaillierte Recherche oder eine fachkundige Beratung oder Auskunft dienen. Es besteht kein Anspruch auf sachliche Richtigkeit, Vollständigkeit und/oder Aktualität. Jegliche Haftung seitens der EY Consulting GmbH und/oder anderer Mitgliedsunternehmen der globalen EY-Organisation wird ausgeschlossen. </a:t>
            </a:r>
            <a:endParaRPr lang="de-DE" sz="886" dirty="0">
              <a:solidFill>
                <a:srgbClr val="FFFFFF"/>
              </a:solidFill>
              <a:latin typeface="EYInterstate Light"/>
            </a:endParaRPr>
          </a:p>
          <a:p>
            <a:pPr marR="13361" defTabSz="758670">
              <a:lnSpc>
                <a:spcPct val="110000"/>
              </a:lnSpc>
              <a:spcBef>
                <a:spcPts val="664"/>
              </a:spcBef>
              <a:buClr>
                <a:srgbClr val="FFE600"/>
              </a:buClr>
              <a:buSzPct val="80000"/>
              <a:defRPr/>
            </a:pPr>
            <a:r>
              <a:rPr lang="de-DE" sz="1106" b="1" dirty="0">
                <a:solidFill>
                  <a:srgbClr val="FFFFFF"/>
                </a:solidFill>
                <a:latin typeface="EYInterstate Light"/>
                <a:cs typeface="Arial"/>
              </a:rPr>
              <a:t>ey.com/de</a:t>
            </a:r>
          </a:p>
          <a:p>
            <a:pPr defTabSz="1012607">
              <a:defRPr/>
            </a:pPr>
            <a:endParaRPr lang="de-DE" sz="1992" dirty="0">
              <a:solidFill>
                <a:srgbClr val="FFFFFF"/>
              </a:solidFill>
              <a:latin typeface="EYInterstate Light"/>
            </a:endParaRPr>
          </a:p>
          <a:p>
            <a:pPr defTabSz="758670">
              <a:buClr>
                <a:srgbClr val="FFE600"/>
              </a:buClr>
              <a:buSzPct val="80000"/>
              <a:defRPr/>
            </a:pPr>
            <a:endParaRPr lang="de-DE" sz="1106" b="1" dirty="0">
              <a:solidFill>
                <a:srgbClr val="FFFFFF"/>
              </a:solidFill>
              <a:latin typeface="EYInterstate Light"/>
              <a:cs typeface="Arial"/>
            </a:endParaRPr>
          </a:p>
        </p:txBody>
      </p:sp>
    </p:spTree>
    <p:custDataLst>
      <p:custData r:id="rId1"/>
      <p:tags r:id="rId2"/>
    </p:custDataLst>
    <p:extLst>
      <p:ext uri="{BB962C8B-B14F-4D97-AF65-F5344CB8AC3E}">
        <p14:creationId xmlns:p14="http://schemas.microsoft.com/office/powerpoint/2010/main" val="34500613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_DVdkhY9LnWk3q2DvXVM5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DbG6YLyeJEJC2XyPAsY9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GxT1S.rwrccaDIPfDz4ha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W5fs8RPhQxecPYVHRzD3JA"/>
</p:tagLst>
</file>

<file path=ppt/tags/tag31.xml><?xml version="1.0" encoding="utf-8"?>
<p:tagLst xmlns:a="http://schemas.openxmlformats.org/drawingml/2006/main" xmlns:r="http://schemas.openxmlformats.org/officeDocument/2006/relationships" xmlns:p="http://schemas.openxmlformats.org/presentationml/2006/main">
  <p:tag name="CONTAINEDIMAGEPATH" val="C:\Users\DEKKETH1\AppData\Local\Temp\Templafy\PowerPointVsto\Assets\99bdd113-951b-49dd-b320-392cd1a5192f.jpeg"/>
</p:tagLst>
</file>

<file path=ppt/tags/tag32.xml><?xml version="1.0" encoding="utf-8"?>
<p:tagLst xmlns:a="http://schemas.openxmlformats.org/drawingml/2006/main" xmlns:r="http://schemas.openxmlformats.org/officeDocument/2006/relationships" xmlns:p="http://schemas.openxmlformats.org/presentationml/2006/main">
  <p:tag name="TEMPLAFYSLIDEID" val="638010284565112358"/>
</p:tagLst>
</file>

<file path=ppt/theme/theme1.xml><?xml version="1.0" encoding="utf-8"?>
<a:theme xmlns:a="http://schemas.openxmlformats.org/drawingml/2006/main" name="VfU_Folienmaster">
  <a:themeElements>
    <a:clrScheme name="Neue CI_2019_dark">
      <a:dk1>
        <a:srgbClr val="2E2E38"/>
      </a:dk1>
      <a:lt1>
        <a:sysClr val="window" lastClr="FFFFFF"/>
      </a:lt1>
      <a:dk2>
        <a:srgbClr val="FFE600"/>
      </a:dk2>
      <a:lt2>
        <a:srgbClr val="000000"/>
      </a:lt2>
      <a:accent1>
        <a:srgbClr val="2DB757"/>
      </a:accent1>
      <a:accent2>
        <a:srgbClr val="27ACAA"/>
      </a:accent2>
      <a:accent3>
        <a:srgbClr val="188CE5"/>
      </a:accent3>
      <a:accent4>
        <a:srgbClr val="3D108A"/>
      </a:accent4>
      <a:accent5>
        <a:srgbClr val="FF4136"/>
      </a:accent5>
      <a:accent6>
        <a:srgbClr val="FF6D00"/>
      </a:accent6>
      <a:hlink>
        <a:srgbClr val="0000FF"/>
      </a:hlink>
      <a:folHlink>
        <a:srgbClr val="800080"/>
      </a:folHlink>
    </a:clrScheme>
    <a:fontScheme name="EY">
      <a:majorFont>
        <a:latin typeface="EYInterstate"/>
        <a:ea typeface=""/>
        <a:cs typeface=""/>
      </a:majorFont>
      <a:minorFont>
        <a:latin typeface="EYInterstate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VfU_Folienmaster">
  <a:themeElements>
    <a:clrScheme name="Neue CI_2019_dark">
      <a:dk1>
        <a:srgbClr val="2E2E38"/>
      </a:dk1>
      <a:lt1>
        <a:sysClr val="window" lastClr="FFFFFF"/>
      </a:lt1>
      <a:dk2>
        <a:srgbClr val="FFE600"/>
      </a:dk2>
      <a:lt2>
        <a:srgbClr val="000000"/>
      </a:lt2>
      <a:accent1>
        <a:srgbClr val="2DB757"/>
      </a:accent1>
      <a:accent2>
        <a:srgbClr val="27ACAA"/>
      </a:accent2>
      <a:accent3>
        <a:srgbClr val="188CE5"/>
      </a:accent3>
      <a:accent4>
        <a:srgbClr val="3D108A"/>
      </a:accent4>
      <a:accent5>
        <a:srgbClr val="FF4136"/>
      </a:accent5>
      <a:accent6>
        <a:srgbClr val="FF6D00"/>
      </a:accent6>
      <a:hlink>
        <a:srgbClr val="0000FF"/>
      </a:hlink>
      <a:folHlink>
        <a:srgbClr val="800080"/>
      </a:folHlink>
    </a:clrScheme>
    <a:fontScheme name="EY">
      <a:majorFont>
        <a:latin typeface="EYInterstate"/>
        <a:ea typeface=""/>
        <a:cs typeface=""/>
      </a:majorFont>
      <a:minorFont>
        <a:latin typeface="EYInterstate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Basics">
  <a:themeElements>
    <a:clrScheme name="apoBank">
      <a:dk1>
        <a:srgbClr val="000000"/>
      </a:dk1>
      <a:lt1>
        <a:srgbClr val="FFFFFF"/>
      </a:lt1>
      <a:dk2>
        <a:srgbClr val="00A2B8"/>
      </a:dk2>
      <a:lt2>
        <a:srgbClr val="012169"/>
      </a:lt2>
      <a:accent1>
        <a:srgbClr val="6FB2E2"/>
      </a:accent1>
      <a:accent2>
        <a:srgbClr val="B6BE8A"/>
      </a:accent2>
      <a:accent3>
        <a:srgbClr val="968BB8"/>
      </a:accent3>
      <a:accent4>
        <a:srgbClr val="F88C5E"/>
      </a:accent4>
      <a:accent5>
        <a:srgbClr val="FFD261"/>
      </a:accent5>
      <a:accent6>
        <a:srgbClr val="EC646E"/>
      </a:accent6>
      <a:hlink>
        <a:srgbClr val="00A2B8"/>
      </a:hlink>
      <a:folHlink>
        <a:srgbClr val="EB9AA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poBank_PPT-Master_Klassik_INTERN_05.2021" id="{43613D49-9942-4D32-8D5F-4D4BA2ABD367}" vid="{42FA8D6E-BBE3-4A2C-B673-7040D950B3F0}"/>
    </a:ext>
  </a:extLst>
</a:theme>
</file>

<file path=ppt/theme/theme4.xml><?xml version="1.0" encoding="utf-8"?>
<a:theme xmlns:a="http://schemas.openxmlformats.org/drawingml/2006/main" name="EYConsulting GSA">
  <a:themeElements>
    <a:clrScheme name="Custom 8">
      <a:dk1>
        <a:srgbClr val="FFFFFF"/>
      </a:dk1>
      <a:lt1>
        <a:srgbClr val="2E2E38"/>
      </a:lt1>
      <a:dk2>
        <a:srgbClr val="FFE600"/>
      </a:dk2>
      <a:lt2>
        <a:srgbClr val="000000"/>
      </a:lt2>
      <a:accent1>
        <a:srgbClr val="2DB757"/>
      </a:accent1>
      <a:accent2>
        <a:srgbClr val="27ACAA"/>
      </a:accent2>
      <a:accent3>
        <a:srgbClr val="188CE5"/>
      </a:accent3>
      <a:accent4>
        <a:srgbClr val="3D108A"/>
      </a:accent4>
      <a:accent5>
        <a:srgbClr val="FF4136"/>
      </a:accent5>
      <a:accent6>
        <a:srgbClr val="FF6D00"/>
      </a:accent6>
      <a:hlink>
        <a:srgbClr val="0000FF"/>
      </a:hlink>
      <a:folHlink>
        <a:srgbClr val="800080"/>
      </a:folHlink>
    </a:clrScheme>
    <a:fontScheme name="EY-Advisory GSA">
      <a:majorFont>
        <a:latin typeface="EYInterstate"/>
        <a:ea typeface=""/>
        <a:cs typeface=""/>
      </a:majorFont>
      <a:minorFont>
        <a:latin typeface="EYInterstate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6E6E6"/>
        </a:solidFill>
        <a:ln w="12700" cap="sq" cmpd="sng" algn="ctr">
          <a:noFill/>
          <a:prstDash val="solid"/>
          <a:miter lim="800000"/>
          <a:tailEnd type="none"/>
        </a:ln>
        <a:effectLst/>
      </a:spPr>
      <a:bodyPr rot="0" spcFirstLastPara="0" vertOverflow="overflow" horzOverflow="overflow" vert="horz" wrap="square" lIns="72000" tIns="36000" rIns="72000" bIns="36000" numCol="1" spcCol="0" rtlCol="0" fromWordArt="0" anchor="ctr" anchorCtr="0" forceAA="0" compatLnSpc="1">
        <a:prstTxWarp prst="textNoShape">
          <a:avLst/>
        </a:prstTxWarp>
        <a:noAutofit/>
      </a:bodyPr>
      <a:lstStyle>
        <a:defPPr algn="l">
          <a:defRPr sz="1100" kern="0">
            <a:solidFill>
              <a:schemeClr val="bg1"/>
            </a:solidFill>
            <a:latin typeface="Arial" panose="020B0604020202020204" pitchFamily="34" charset="0"/>
          </a:defRPr>
        </a:defPPr>
      </a:lstStyle>
    </a:spDef>
    <a:lnDef>
      <a:spPr>
        <a:noFill/>
        <a:ln w="12700" cap="sq" cmpd="sng" algn="ctr">
          <a:solidFill>
            <a:srgbClr val="747480"/>
          </a:solidFill>
          <a:prstDash val="solid"/>
          <a:miter lim="800000"/>
          <a:tailEnd type="none"/>
        </a:ln>
        <a:effectLst/>
      </a:spPr>
      <a:bodyPr/>
      <a:lstStyle/>
    </a:lnDef>
    <a:txDef>
      <a:spPr>
        <a:noFill/>
        <a:ln w="12700" cap="sq">
          <a:noFill/>
          <a:miter lim="800000"/>
        </a:ln>
      </a:spPr>
      <a:bodyPr wrap="square" lIns="61200" tIns="36576" rIns="0" bIns="0" rtlCol="0">
        <a:noAutofit/>
      </a:bodyPr>
      <a:lstStyle>
        <a:defPPr marL="219075" marR="0" indent="-219075" defTabSz="685434" eaLnBrk="1" fontAlgn="auto" latinLnBrk="0" hangingPunct="1">
          <a:lnSpc>
            <a:spcPct val="100000"/>
          </a:lnSpc>
          <a:spcBef>
            <a:spcPct val="20000"/>
          </a:spcBef>
          <a:spcAft>
            <a:spcPts val="0"/>
          </a:spcAft>
          <a:buClr>
            <a:srgbClr val="FFE600"/>
          </a:buClr>
          <a:buSzPct val="80000"/>
          <a:buFont typeface="Arial" pitchFamily="34" charset="0"/>
          <a:buChar char="►"/>
          <a:tabLst/>
          <a:defRPr kumimoji="0" sz="1400" b="0" i="0" u="none" strike="noStrike" kern="0" cap="none" spc="0" normalizeH="0" baseline="0" noProof="0" dirty="0" err="1" smtClean="0">
            <a:ln>
              <a:noFill/>
            </a:ln>
            <a:solidFill>
              <a:schemeClr val="bg1"/>
            </a:solidFill>
            <a:effectLst/>
            <a:uLnTx/>
            <a:uFillTx/>
          </a:defRPr>
        </a:defPPr>
      </a:lstStyle>
    </a:txDef>
  </a:objectDefaults>
  <a:extraClrSchemeLst/>
  <a:custClrLst>
    <a:custClr name="Teal 5">
      <a:srgbClr val="135655"/>
    </a:custClr>
    <a:custClr name="Gray 5">
      <a:srgbClr val="2E2E38"/>
    </a:custClr>
    <a:custClr name="Red">
      <a:srgbClr val="F04C3E"/>
    </a:custClr>
    <a:custClr name="Light red">
      <a:srgbClr val="FBD2CF"/>
    </a:custClr>
    <a:custClr name="White">
      <a:srgbClr val="FFFFFF"/>
    </a:custClr>
    <a:custClr name="White">
      <a:srgbClr val="FFFFFF"/>
    </a:custClr>
    <a:custClr name="White">
      <a:srgbClr val="FFFFFF"/>
    </a:custClr>
    <a:custClr name="White">
      <a:srgbClr val="FFFFFF"/>
    </a:custClr>
    <a:custClr name="White">
      <a:srgbClr val="FFFFFF"/>
    </a:custClr>
    <a:custClr name="White">
      <a:srgbClr val="FFFFFF"/>
    </a:custClr>
    <a:custClr name="Teal 4">
      <a:srgbClr val="27ACAA"/>
    </a:custClr>
    <a:custClr name="Gray 4">
      <a:srgbClr val="4E4E58"/>
    </a:custClr>
    <a:custClr name="EYyellow">
      <a:srgbClr val="FFE600"/>
    </a:custClr>
    <a:custClr name="Light yellow">
      <a:srgbClr val="FFF8C0"/>
    </a:custClr>
    <a:custClr name="White">
      <a:srgbClr val="FFFFFF"/>
    </a:custClr>
    <a:custClr name="White">
      <a:srgbClr val="FFFFFF"/>
    </a:custClr>
    <a:custClr name="White">
      <a:srgbClr val="FFFFFF"/>
    </a:custClr>
    <a:custClr name="White">
      <a:srgbClr val="FFFFFF"/>
    </a:custClr>
    <a:custClr name="White">
      <a:srgbClr val="FFFFFF"/>
    </a:custClr>
    <a:custClr name="White">
      <a:srgbClr val="FFFFFF"/>
    </a:custClr>
    <a:custClr name="Teal 3">
      <a:srgbClr val="6DDEDC"/>
    </a:custClr>
    <a:custClr name="Gray 3">
      <a:srgbClr val="747480"/>
    </a:custClr>
    <a:custClr name="Green">
      <a:srgbClr val="2C973E"/>
    </a:custClr>
    <a:custClr name="Light green">
      <a:srgbClr val="CAE5CF"/>
    </a:custClr>
    <a:custClr name="White">
      <a:srgbClr val="FFFFFF"/>
    </a:custClr>
    <a:custClr name="White">
      <a:srgbClr val="FFFFFF"/>
    </a:custClr>
    <a:custClr name="White">
      <a:srgbClr val="FFFFFF"/>
    </a:custClr>
    <a:custClr name="White">
      <a:srgbClr val="FFFFFF"/>
    </a:custClr>
    <a:custClr name="White">
      <a:srgbClr val="FFFFFF"/>
    </a:custClr>
    <a:custClr name="White">
      <a:srgbClr val="FFFFFF"/>
    </a:custClr>
    <a:custClr name="Teal 2">
      <a:srgbClr val="9EE9E8"/>
    </a:custClr>
    <a:custClr name="Gray 2">
      <a:srgbClr val="A6A6AF"/>
    </a:custClr>
    <a:custClr name="White">
      <a:srgbClr val="FFFFFF"/>
    </a:custClr>
    <a:custClr name="White">
      <a:srgbClr val="FFFFFF"/>
    </a:custClr>
    <a:custClr name="White">
      <a:srgbClr val="FFFFFF"/>
    </a:custClr>
    <a:custClr name="White">
      <a:srgbClr val="FFFFFF"/>
    </a:custClr>
    <a:custClr name="White">
      <a:srgbClr val="FFFFFF"/>
    </a:custClr>
    <a:custClr name="White">
      <a:srgbClr val="FFFFFF"/>
    </a:custClr>
    <a:custClr name="White">
      <a:srgbClr val="FFFFFF"/>
    </a:custClr>
    <a:custClr name="White">
      <a:srgbClr val="FFFFFF"/>
    </a:custClr>
    <a:custClr name="Teal 1">
      <a:srgbClr val="CEF4F3"/>
    </a:custClr>
    <a:custClr name="Gray 1">
      <a:srgbClr val="C4C4CC"/>
    </a:custClr>
    <a:custClr name="White">
      <a:srgbClr val="FFFFFF"/>
    </a:custClr>
    <a:custClr name="White">
      <a:srgbClr val="FFFFFF"/>
    </a:custClr>
    <a:custClr name="White">
      <a:srgbClr val="FFFFFF"/>
    </a:custClr>
    <a:custClr name="White">
      <a:srgbClr val="FFFFFF"/>
    </a:custClr>
    <a:custClr name="White">
      <a:srgbClr val="FFFFFF"/>
    </a:custClr>
    <a:custClr name="White">
      <a:srgbClr val="FFFFFF"/>
    </a:custClr>
    <a:custClr name="White">
      <a:srgbClr val="FFFFFF"/>
    </a:custClr>
    <a:custClr name="White">
      <a:srgbClr val="FFFFFF"/>
    </a:custClr>
  </a:custClrLst>
  <a:extLst>
    <a:ext uri="{05A4C25C-085E-4340-85A3-A5531E510DB2}">
      <thm15:themeFamily xmlns:thm15="http://schemas.microsoft.com/office/thememl/2012/main" name="General_Master_Template_16_9_ENG.pptx" id="{60BE5D83-745D-4D5B-9C35-3A02C0F26040}" vid="{50E935BA-0673-41AD-BCB0-4984D6EE946E}"/>
    </a:ext>
  </a:extLst>
</a:theme>
</file>

<file path=ppt/theme/theme5.xml><?xml version="1.0" encoding="utf-8"?>
<a:theme xmlns:a="http://schemas.openxmlformats.org/drawingml/2006/main" name="EY dark background">
  <a:themeElements>
    <a:clrScheme name="Benutzerdefiniert 8">
      <a:dk1>
        <a:srgbClr val="2E2E38"/>
      </a:dk1>
      <a:lt1>
        <a:sysClr val="window" lastClr="FFFFFF"/>
      </a:lt1>
      <a:dk2>
        <a:srgbClr val="FFE600"/>
      </a:dk2>
      <a:lt2>
        <a:srgbClr val="000000"/>
      </a:lt2>
      <a:accent1>
        <a:srgbClr val="2DB757"/>
      </a:accent1>
      <a:accent2>
        <a:srgbClr val="27ACAA"/>
      </a:accent2>
      <a:accent3>
        <a:srgbClr val="188CE5"/>
      </a:accent3>
      <a:accent4>
        <a:srgbClr val="3D108A"/>
      </a:accent4>
      <a:accent5>
        <a:srgbClr val="FF4136"/>
      </a:accent5>
      <a:accent6>
        <a:srgbClr val="FF6D00"/>
      </a:accent6>
      <a:hlink>
        <a:srgbClr val="FFE600"/>
      </a:hlink>
      <a:folHlink>
        <a:srgbClr val="FFE600"/>
      </a:folHlink>
    </a:clrScheme>
    <a:fontScheme name="GSA_Pursuits">
      <a:majorFont>
        <a:latin typeface="EYInterstate"/>
        <a:ea typeface=""/>
        <a:cs typeface=""/>
      </a:majorFont>
      <a:minorFont>
        <a:latin typeface="EYInterstate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2D2DA"/>
        </a:solidFill>
        <a:ln w="12700" cap="sq" cmpd="sng" algn="ctr">
          <a:noFill/>
          <a:prstDash val="solid"/>
          <a:miter lim="800000"/>
          <a:tailEnd type="none"/>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marL="0" marR="0" indent="0" algn="ctr"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0" smtClean="0">
            <a:ln>
              <a:noFill/>
            </a:ln>
            <a:solidFill>
              <a:srgbClr val="2E2E38"/>
            </a:solidFill>
            <a:effectLst/>
            <a:uLnTx/>
            <a:uFillTx/>
          </a:defRPr>
        </a:defPPr>
      </a:lstStyle>
    </a:spDef>
    <a:lnDef>
      <a:spPr>
        <a:noFill/>
        <a:ln w="12700" cap="sq" cmpd="sng" algn="ctr">
          <a:solidFill>
            <a:srgbClr val="D2D2DA"/>
          </a:solidFill>
          <a:prstDash val="solid"/>
          <a:miter lim="800000"/>
          <a:tailEnd type="none"/>
        </a:ln>
        <a:effectLst/>
      </a:spPr>
      <a:bodyPr/>
      <a:lstStyle/>
    </a:lnDef>
    <a:txDef>
      <a:spPr>
        <a:noFill/>
        <a:ln w="12700" cap="sq">
          <a:noFill/>
          <a:miter lim="800000"/>
        </a:ln>
      </a:spPr>
      <a:bodyPr wrap="square" lIns="0" tIns="0" rIns="0" bIns="0" rtlCol="0">
        <a:noAutofit/>
      </a:bodyPr>
      <a:lstStyle>
        <a:defPPr marL="219075" marR="0" indent="-219075" algn="l" defTabSz="685434" eaLnBrk="1" fontAlgn="auto" latinLnBrk="0" hangingPunct="1">
          <a:lnSpc>
            <a:spcPct val="100000"/>
          </a:lnSpc>
          <a:spcBef>
            <a:spcPct val="20000"/>
          </a:spcBef>
          <a:spcAft>
            <a:spcPts val="0"/>
          </a:spcAft>
          <a:buClr>
            <a:srgbClr val="FFE600"/>
          </a:buClr>
          <a:buSzPct val="80000"/>
          <a:buFont typeface="Arial" pitchFamily="34" charset="0"/>
          <a:buChar char="►"/>
          <a:tabLst/>
          <a:defRPr kumimoji="0" sz="1400" b="0" i="0" u="none" strike="noStrike" kern="0" cap="none" spc="0" normalizeH="0" baseline="0" noProof="0" dirty="0" err="1" smtClean="0">
            <a:ln>
              <a:noFill/>
            </a:ln>
            <a:solidFill>
              <a:schemeClr val="bg1"/>
            </a:solidFill>
            <a:effectLst/>
            <a:uLnTx/>
            <a:uFillTx/>
          </a:defRPr>
        </a:defPPr>
      </a:lstStyle>
    </a:txDef>
  </a:objectDefaults>
  <a:extraClrSchemeLst/>
  <a:extLst>
    <a:ext uri="{05A4C25C-085E-4340-85A3-A5531E510DB2}">
      <thm15:themeFamily xmlns:thm15="http://schemas.microsoft.com/office/thememl/2012/main" name="EY_DE_presentation_16x9_2020.pptx" id="{3F5CA49E-915C-4725-8FE1-56E4EFEC7480}" vid="{9C214A9C-C5DA-43B0-8590-C1F4190842B8}"/>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57d76d4f-58b1-4a06-aef7-d4356128e121">
      <UserInfo>
        <DisplayName>Max Weber</DisplayName>
        <AccountId>26</AccountId>
        <AccountType/>
      </UserInfo>
      <UserInfo>
        <DisplayName>Robert Emanuel Bopp</DisplayName>
        <AccountId>16</AccountId>
        <AccountType/>
      </UserInfo>
      <UserInfo>
        <DisplayName>Benedikte Sandbaek</DisplayName>
        <AccountId>22</AccountId>
        <AccountType/>
      </UserInfo>
      <UserInfo>
        <DisplayName>Matthias Hadinek</DisplayName>
        <AccountId>62</AccountId>
        <AccountType/>
      </UserInfo>
      <UserInfo>
        <DisplayName>Natalie Brandau</DisplayName>
        <AccountId>108</AccountId>
        <AccountType/>
      </UserInfo>
      <UserInfo>
        <DisplayName>Pascal Winterhalder</DisplayName>
        <AccountId>109</AccountId>
        <AccountType/>
      </UserInfo>
      <UserInfo>
        <DisplayName>Carolin Wirth</DisplayName>
        <AccountId>110</AccountId>
        <AccountType/>
      </UserInfo>
      <UserInfo>
        <DisplayName>Hamid Butt</DisplayName>
        <AccountId>111</AccountId>
        <AccountType/>
      </UserInfo>
      <UserInfo>
        <DisplayName>Constantin Krause</DisplayName>
        <AccountId>107</AccountId>
        <AccountType/>
      </UserInfo>
    </SharedWithUsers>
    <lcf76f155ced4ddcb4097134ff3c332f xmlns="1c6d100d-ac17-4ccc-a015-4cade5804f2a">
      <Terms xmlns="http://schemas.microsoft.com/office/infopath/2007/PartnerControls"/>
    </lcf76f155ced4ddcb4097134ff3c332f>
    <TaxCatchAll xmlns="50c908b1-f277-4340-90a9-4611d0b0f07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280F32AC1EB252478187D63139F83996" ma:contentTypeVersion="16" ma:contentTypeDescription="Ein neues Dokument erstellen." ma:contentTypeScope="" ma:versionID="2e8293fa7fb51075256828793afb173a">
  <xsd:schema xmlns:xsd="http://www.w3.org/2001/XMLSchema" xmlns:xs="http://www.w3.org/2001/XMLSchema" xmlns:p="http://schemas.microsoft.com/office/2006/metadata/properties" xmlns:ns2="1c6d100d-ac17-4ccc-a015-4cade5804f2a" xmlns:ns3="57d76d4f-58b1-4a06-aef7-d4356128e121" xmlns:ns4="50c908b1-f277-4340-90a9-4611d0b0f078" targetNamespace="http://schemas.microsoft.com/office/2006/metadata/properties" ma:root="true" ma:fieldsID="3c2c18a328d462c87416229c6fbaabc0" ns2:_="" ns3:_="" ns4:_="">
    <xsd:import namespace="1c6d100d-ac17-4ccc-a015-4cade5804f2a"/>
    <xsd:import namespace="57d76d4f-58b1-4a06-aef7-d4356128e121"/>
    <xsd:import namespace="50c908b1-f277-4340-90a9-4611d0b0f07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4:TaxCatchAll" minOccurs="0"/>
                <xsd:element ref="ns2:MediaServiceObjectDetectorVersions" minOccurs="0"/>
                <xsd:element ref="ns2:MediaServiceSearchPropertie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6d100d-ac17-4ccc-a015-4cade5804f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Bildmarkierungen" ma:readOnly="false" ma:fieldId="{5cf76f15-5ced-4ddc-b409-7134ff3c332f}" ma:taxonomyMulti="true" ma:sspId="33ef62f9-2e07-484b-bd79-00aec90129f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DateTaken" ma:index="23"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7d76d4f-58b1-4a06-aef7-d4356128e121" elementFormDefault="qualified">
    <xsd:import namespace="http://schemas.microsoft.com/office/2006/documentManagement/types"/>
    <xsd:import namespace="http://schemas.microsoft.com/office/infopath/2007/PartnerControls"/>
    <xsd:element name="SharedWithUsers" ma:index="1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0c908b1-f277-4340-90a9-4611d0b0f078"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d3d18f26-eec0-473e-bc3a-7af4babed033}" ma:internalName="TaxCatchAll" ma:showField="CatchAllData" ma:web="57d76d4f-58b1-4a06-aef7-d4356128e1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DcR_SlideID>9ff690ba-4d7e-455c-857f-78f993e36538</DcR_SlideID>
</file>

<file path=customXml/itemProps1.xml><?xml version="1.0" encoding="utf-8"?>
<ds:datastoreItem xmlns:ds="http://schemas.openxmlformats.org/officeDocument/2006/customXml" ds:itemID="{04881349-CFB3-4D84-9830-C1342D571812}">
  <ds:schemaRefs>
    <ds:schemaRef ds:uri="http://schemas.microsoft.com/office/2006/metadata/properties"/>
    <ds:schemaRef ds:uri="http://purl.org/dc/dcmitype/"/>
    <ds:schemaRef ds:uri="http://schemas.microsoft.com/office/2006/documentManagement/types"/>
    <ds:schemaRef ds:uri="http://purl.org/dc/terms/"/>
    <ds:schemaRef ds:uri="1c6d100d-ac17-4ccc-a015-4cade5804f2a"/>
    <ds:schemaRef ds:uri="http://purl.org/dc/elements/1.1/"/>
    <ds:schemaRef ds:uri="http://schemas.microsoft.com/office/infopath/2007/PartnerControls"/>
    <ds:schemaRef ds:uri="http://schemas.openxmlformats.org/package/2006/metadata/core-properties"/>
    <ds:schemaRef ds:uri="50c908b1-f277-4340-90a9-4611d0b0f078"/>
    <ds:schemaRef ds:uri="57d76d4f-58b1-4a06-aef7-d4356128e121"/>
    <ds:schemaRef ds:uri="http://www.w3.org/XML/1998/namespace"/>
  </ds:schemaRefs>
</ds:datastoreItem>
</file>

<file path=customXml/itemProps2.xml><?xml version="1.0" encoding="utf-8"?>
<ds:datastoreItem xmlns:ds="http://schemas.openxmlformats.org/officeDocument/2006/customXml" ds:itemID="{3BD6FCCD-CA8B-4808-BF47-C9ADFA1CFE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c6d100d-ac17-4ccc-a015-4cade5804f2a"/>
    <ds:schemaRef ds:uri="57d76d4f-58b1-4a06-aef7-d4356128e121"/>
    <ds:schemaRef ds:uri="50c908b1-f277-4340-90a9-4611d0b0f0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23BE5B5-0667-479B-ABAF-30EA55DEB7B7}">
  <ds:schemaRefs>
    <ds:schemaRef ds:uri="http://schemas.microsoft.com/sharepoint/v3/contenttype/forms"/>
  </ds:schemaRefs>
</ds:datastoreItem>
</file>

<file path=customXml/itemProps4.xml><?xml version="1.0" encoding="utf-8"?>
<ds:datastoreItem xmlns:ds="http://schemas.openxmlformats.org/officeDocument/2006/customXml" ds:itemID="{FABC2BCF-FD75-4EEF-BF81-2C1EB742B89E}">
  <ds:schemaRefs/>
</ds:datastoreItem>
</file>

<file path=docProps/app.xml><?xml version="1.0" encoding="utf-8"?>
<Properties xmlns="http://schemas.openxmlformats.org/officeDocument/2006/extended-properties" xmlns:vt="http://schemas.openxmlformats.org/officeDocument/2006/docPropsVTypes">
  <Template/>
  <TotalTime>0</TotalTime>
  <Words>2602</Words>
  <Application>Microsoft Macintosh PowerPoint</Application>
  <PresentationFormat>Benutzerdefiniert</PresentationFormat>
  <Paragraphs>269</Paragraphs>
  <Slides>12</Slides>
  <Notes>3</Notes>
  <HiddenSlides>0</HiddenSlides>
  <MMClips>0</MMClips>
  <ScaleCrop>false</ScaleCrop>
  <HeadingPairs>
    <vt:vector size="8" baseType="variant">
      <vt:variant>
        <vt:lpstr>Verwendete Schriftarten</vt:lpstr>
      </vt:variant>
      <vt:variant>
        <vt:i4>12</vt:i4>
      </vt:variant>
      <vt:variant>
        <vt:lpstr>Design</vt:lpstr>
      </vt:variant>
      <vt:variant>
        <vt:i4>5</vt:i4>
      </vt:variant>
      <vt:variant>
        <vt:lpstr>Eingebettete OLE-Server</vt:lpstr>
      </vt:variant>
      <vt:variant>
        <vt:i4>2</vt:i4>
      </vt:variant>
      <vt:variant>
        <vt:lpstr>Folientitel</vt:lpstr>
      </vt:variant>
      <vt:variant>
        <vt:i4>12</vt:i4>
      </vt:variant>
    </vt:vector>
  </HeadingPairs>
  <TitlesOfParts>
    <vt:vector size="31" baseType="lpstr">
      <vt:lpstr>Arial</vt:lpstr>
      <vt:lpstr>Calibri</vt:lpstr>
      <vt:lpstr>CorpoApo</vt:lpstr>
      <vt:lpstr>CorpoApo Demi</vt:lpstr>
      <vt:lpstr>CorpoApo Light</vt:lpstr>
      <vt:lpstr>EYInterstate</vt:lpstr>
      <vt:lpstr>EYInterstate Light</vt:lpstr>
      <vt:lpstr>Georgia</vt:lpstr>
      <vt:lpstr>Söhne</vt:lpstr>
      <vt:lpstr>Symbol</vt:lpstr>
      <vt:lpstr>Wingdings</vt:lpstr>
      <vt:lpstr>Wingdings 2</vt:lpstr>
      <vt:lpstr>VfU_Folienmaster</vt:lpstr>
      <vt:lpstr>1_VfU_Folienmaster</vt:lpstr>
      <vt:lpstr>1_Basics</vt:lpstr>
      <vt:lpstr>EYConsulting GSA</vt:lpstr>
      <vt:lpstr>EY dark background</vt:lpstr>
      <vt:lpstr>think-cell Folie</vt:lpstr>
      <vt:lpstr>think-cell Slide</vt:lpstr>
      <vt:lpstr>Regulatorik Aktuell Sustainable Finance  ESMA Fonds und Credit Ratings</vt:lpstr>
      <vt:lpstr>PowerPoint-Präsentation</vt:lpstr>
      <vt:lpstr>ESG Regulatorik – Regulatorische Roadmap für die nächsten Jahre</vt:lpstr>
      <vt:lpstr>PowerPoint-Präsentation</vt:lpstr>
      <vt:lpstr>PowerPoint-Präsentation</vt:lpstr>
      <vt:lpstr>PowerPoint-Präsentation</vt:lpstr>
      <vt:lpstr>PowerPoint-Präsentation</vt:lpstr>
      <vt:lpstr>Hintergrund des Konsultationspapiers der ESMA</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Regulatorik Aktuell Sustainable Finance Schwerpunkt:  Renewed Sustainable Finance Strategy</dc:title>
  <dc:creator/>
  <cp:lastModifiedBy/>
  <cp:revision>34</cp:revision>
  <dcterms:created xsi:type="dcterms:W3CDTF">2020-06-24T06:58:00Z</dcterms:created>
  <dcterms:modified xsi:type="dcterms:W3CDTF">2024-05-27T11:50:24Z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0x010100280F32AC1EB252478187D63139F83996</vt:lpwstr>
  </property>
  <property fmtid="{D5CDD505-2E9C-101B-9397-08002B2CF9AE}" pid="3" name="MediaServiceImageTags">
    <vt:lpwstr/>
  </property>
</Properties>
</file>